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41"/>
  </p:notesMasterIdLst>
  <p:sldIdLst>
    <p:sldId id="256" r:id="rId6"/>
    <p:sldId id="378" r:id="rId7"/>
    <p:sldId id="379" r:id="rId8"/>
    <p:sldId id="372" r:id="rId9"/>
    <p:sldId id="393" r:id="rId10"/>
    <p:sldId id="398" r:id="rId11"/>
    <p:sldId id="380" r:id="rId12"/>
    <p:sldId id="394" r:id="rId13"/>
    <p:sldId id="381" r:id="rId14"/>
    <p:sldId id="375" r:id="rId15"/>
    <p:sldId id="370" r:id="rId16"/>
    <p:sldId id="403" r:id="rId17"/>
    <p:sldId id="382" r:id="rId18"/>
    <p:sldId id="371" r:id="rId19"/>
    <p:sldId id="374" r:id="rId20"/>
    <p:sldId id="373" r:id="rId21"/>
    <p:sldId id="376" r:id="rId22"/>
    <p:sldId id="383" r:id="rId23"/>
    <p:sldId id="389" r:id="rId24"/>
    <p:sldId id="392" r:id="rId25"/>
    <p:sldId id="377" r:id="rId26"/>
    <p:sldId id="388" r:id="rId27"/>
    <p:sldId id="391" r:id="rId28"/>
    <p:sldId id="386" r:id="rId29"/>
    <p:sldId id="387" r:id="rId30"/>
    <p:sldId id="385" r:id="rId31"/>
    <p:sldId id="340" r:id="rId32"/>
    <p:sldId id="400" r:id="rId33"/>
    <p:sldId id="401" r:id="rId34"/>
    <p:sldId id="395" r:id="rId35"/>
    <p:sldId id="399" r:id="rId36"/>
    <p:sldId id="396" r:id="rId37"/>
    <p:sldId id="402" r:id="rId38"/>
    <p:sldId id="397" r:id="rId39"/>
    <p:sldId id="267" r:id="rId40"/>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C19"/>
    <a:srgbClr val="1D1D19"/>
    <a:srgbClr val="FFFFFF"/>
    <a:srgbClr val="D9D9D9"/>
    <a:srgbClr val="C5393A"/>
    <a:srgbClr val="042341"/>
    <a:srgbClr val="2793F6"/>
    <a:srgbClr val="A5A5A5"/>
    <a:srgbClr val="BFBFBF"/>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02" autoAdjust="0"/>
    <p:restoredTop sz="95816" autoAdjust="0"/>
  </p:normalViewPr>
  <p:slideViewPr>
    <p:cSldViewPr snapToGrid="0" snapToObjects="1">
      <p:cViewPr varScale="1">
        <p:scale>
          <a:sx n="83" d="100"/>
          <a:sy n="83" d="100"/>
        </p:scale>
        <p:origin x="96" y="139"/>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b.rodriguez\Desktop\Memoria%20aplicaci&#243;n%20privada%20der.%20competencia_follow%20on%20vs%20stand%20alone\Sentencias%20Privado%20-%2021.1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b.rodriguez\Desktop\Memoria%20aplicaci&#243;n%20privada%20der.%20competencia_follow%20on%20vs%20stand%20alone\Sentencias%20Privado%20-%2021.1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b.rodriguez\Desktop\Memoria%20aplicaci&#243;n%20privada%20der.%20competencia_follow%20on%20vs%20stand%20alone\Sentencias%20Privado%20-%2021.10.202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3B1B-4F0B-96C9-FFA611FAA414}"/>
              </c:ext>
            </c:extLst>
          </c:dPt>
          <c:dPt>
            <c:idx val="1"/>
            <c:bubble3D val="0"/>
            <c:spPr>
              <a:solidFill>
                <a:srgbClr val="BFBFBF"/>
              </a:solidFill>
              <a:ln w="19050">
                <a:solidFill>
                  <a:schemeClr val="lt1"/>
                </a:solidFill>
              </a:ln>
              <a:effectLst/>
            </c:spPr>
            <c:extLst>
              <c:ext xmlns:c16="http://schemas.microsoft.com/office/drawing/2014/chart" uri="{C3380CC4-5D6E-409C-BE32-E72D297353CC}">
                <c16:uniqueId val="{00000003-3B1B-4F0B-96C9-FFA611FAA414}"/>
              </c:ext>
            </c:extLst>
          </c:dPt>
          <c:dPt>
            <c:idx val="2"/>
            <c:bubble3D val="0"/>
            <c:spPr>
              <a:solidFill>
                <a:srgbClr val="77BBF9"/>
              </a:solidFill>
              <a:ln w="19050">
                <a:solidFill>
                  <a:schemeClr val="lt1"/>
                </a:solidFill>
              </a:ln>
              <a:effectLst/>
            </c:spPr>
            <c:extLst>
              <c:ext xmlns:c16="http://schemas.microsoft.com/office/drawing/2014/chart" uri="{C3380CC4-5D6E-409C-BE32-E72D297353CC}">
                <c16:uniqueId val="{00000005-3B1B-4F0B-96C9-FFA611FAA414}"/>
              </c:ext>
            </c:extLst>
          </c:dPt>
          <c:dLbls>
            <c:dLbl>
              <c:idx val="0"/>
              <c:layout>
                <c:manualLayout>
                  <c:x val="0.16941218349372128"/>
                  <c:y val="-7.67480458966976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B1B-4F0B-96C9-FFA611FAA414}"/>
                </c:ext>
              </c:extLst>
            </c:dLbl>
            <c:dLbl>
              <c:idx val="1"/>
              <c:layout>
                <c:manualLayout>
                  <c:x val="-1.4097953865640862E-3"/>
                  <c:y val="4.61124079455876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B1B-4F0B-96C9-FFA611FAA4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In favour the injured party </c:v>
                </c:pt>
                <c:pt idx="1">
                  <c:v>Against the injured party </c:v>
                </c:pt>
                <c:pt idx="2">
                  <c:v>Annulment of the proceeding </c:v>
                </c:pt>
              </c:strCache>
            </c:strRef>
          </c:cat>
          <c:val>
            <c:numRef>
              <c:f>Hoja1!$B$1:$B$3</c:f>
              <c:numCache>
                <c:formatCode>General</c:formatCode>
                <c:ptCount val="3"/>
                <c:pt idx="0">
                  <c:v>91</c:v>
                </c:pt>
                <c:pt idx="1">
                  <c:v>8.15</c:v>
                </c:pt>
                <c:pt idx="2">
                  <c:v>0.95</c:v>
                </c:pt>
              </c:numCache>
            </c:numRef>
          </c:val>
          <c:extLst>
            <c:ext xmlns:c16="http://schemas.microsoft.com/office/drawing/2014/chart" uri="{C3380CC4-5D6E-409C-BE32-E72D297353CC}">
              <c16:uniqueId val="{00000006-3B1B-4F0B-96C9-FFA611FAA4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6048-4E6A-8193-799E933F66B4}"/>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6048-4E6A-8193-799E933F66B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Hoja1!$F$3:$F$4</c:f>
              <c:strCache>
                <c:ptCount val="2"/>
                <c:pt idx="0">
                  <c:v>Direct estimation</c:v>
                </c:pt>
                <c:pt idx="1">
                  <c:v>Ecomic expert</c:v>
                </c:pt>
              </c:strCache>
            </c:strRef>
          </c:cat>
          <c:val>
            <c:numRef>
              <c:f>Hoja1!$G$3:$G$4</c:f>
              <c:numCache>
                <c:formatCode>0</c:formatCode>
                <c:ptCount val="2"/>
                <c:pt idx="0">
                  <c:v>323.40000000000003</c:v>
                </c:pt>
                <c:pt idx="1">
                  <c:v>220.99</c:v>
                </c:pt>
              </c:numCache>
            </c:numRef>
          </c:val>
          <c:extLst>
            <c:ext xmlns:c16="http://schemas.microsoft.com/office/drawing/2014/chart" uri="{C3380CC4-5D6E-409C-BE32-E72D297353CC}">
              <c16:uniqueId val="{00000004-6048-4E6A-8193-799E933F66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1-84A2-48C2-9AE9-B3A06F956FD2}"/>
              </c:ext>
            </c:extLst>
          </c:dPt>
          <c:dPt>
            <c:idx val="1"/>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3-84A2-48C2-9AE9-B3A06F956FD2}"/>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84A2-48C2-9AE9-B3A06F956FD2}"/>
              </c:ext>
            </c:extLst>
          </c:dPt>
          <c:dPt>
            <c:idx val="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84A2-48C2-9AE9-B3A06F956FD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Hoja1!$B$1:$B$4</c:f>
              <c:strCache>
                <c:ptCount val="4"/>
                <c:pt idx="0">
                  <c:v>5%</c:v>
                </c:pt>
                <c:pt idx="1">
                  <c:v>7-8%</c:v>
                </c:pt>
                <c:pt idx="2">
                  <c:v>10%</c:v>
                </c:pt>
                <c:pt idx="3">
                  <c:v>15%</c:v>
                </c:pt>
              </c:strCache>
            </c:strRef>
          </c:cat>
          <c:val>
            <c:numRef>
              <c:f>Hoja1!$D$1:$D$4</c:f>
              <c:numCache>
                <c:formatCode>0</c:formatCode>
                <c:ptCount val="4"/>
                <c:pt idx="0">
                  <c:v>242.55</c:v>
                </c:pt>
                <c:pt idx="1">
                  <c:v>59.29</c:v>
                </c:pt>
                <c:pt idx="2">
                  <c:v>16.169999999999998</c:v>
                </c:pt>
                <c:pt idx="3">
                  <c:v>5.39</c:v>
                </c:pt>
              </c:numCache>
            </c:numRef>
          </c:val>
          <c:extLst>
            <c:ext xmlns:c16="http://schemas.microsoft.com/office/drawing/2014/chart" uri="{C3380CC4-5D6E-409C-BE32-E72D297353CC}">
              <c16:uniqueId val="{00000008-84A2-48C2-9AE9-B3A06F956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74C6-4A5C-866E-9CBC6D136A39}"/>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74C6-4A5C-866E-9CBC6D136A39}"/>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5-74C6-4A5C-866E-9CBC6D136A3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Hoja1!$B$5:$B$7</c:f>
              <c:strCache>
                <c:ptCount val="3"/>
                <c:pt idx="0">
                  <c:v>Full awarded</c:v>
                </c:pt>
                <c:pt idx="1">
                  <c:v>Almost</c:v>
                </c:pt>
                <c:pt idx="2">
                  <c:v>2/3 damage claimed</c:v>
                </c:pt>
              </c:strCache>
            </c:strRef>
          </c:cat>
          <c:val>
            <c:numRef>
              <c:f>Hoja1!$C$5:$C$7</c:f>
              <c:numCache>
                <c:formatCode>General</c:formatCode>
                <c:ptCount val="3"/>
                <c:pt idx="0">
                  <c:v>15</c:v>
                </c:pt>
                <c:pt idx="1">
                  <c:v>20</c:v>
                </c:pt>
                <c:pt idx="2">
                  <c:v>6</c:v>
                </c:pt>
              </c:numCache>
            </c:numRef>
          </c:val>
          <c:extLst>
            <c:ext xmlns:c16="http://schemas.microsoft.com/office/drawing/2014/chart" uri="{C3380CC4-5D6E-409C-BE32-E72D297353CC}">
              <c16:uniqueId val="{00000006-74C6-4A5C-866E-9CBC6D136A3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74C6-4A5C-866E-9CBC6D136A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74C6-4A5C-866E-9CBC6D136A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74C6-4A5C-866E-9CBC6D136A39}"/>
              </c:ext>
            </c:extLst>
          </c:dPt>
          <c:cat>
            <c:strRef>
              <c:f>Hoja1!$B$5:$B$7</c:f>
              <c:strCache>
                <c:ptCount val="3"/>
                <c:pt idx="0">
                  <c:v>Full awarded</c:v>
                </c:pt>
                <c:pt idx="1">
                  <c:v>Almost</c:v>
                </c:pt>
                <c:pt idx="2">
                  <c:v>2/3 damage claimed</c:v>
                </c:pt>
              </c:strCache>
            </c:strRef>
          </c:cat>
          <c:val>
            <c:numRef>
              <c:f>Hoja1!$D$5:$D$7</c:f>
              <c:numCache>
                <c:formatCode>0</c:formatCode>
                <c:ptCount val="3"/>
                <c:pt idx="0">
                  <c:v>80.849999999999994</c:v>
                </c:pt>
                <c:pt idx="1">
                  <c:v>107.80000000000001</c:v>
                </c:pt>
                <c:pt idx="2">
                  <c:v>32.339999999999996</c:v>
                </c:pt>
              </c:numCache>
            </c:numRef>
          </c:val>
          <c:extLst>
            <c:ext xmlns:c16="http://schemas.microsoft.com/office/drawing/2014/chart" uri="{C3380CC4-5D6E-409C-BE32-E72D297353CC}">
              <c16:uniqueId val="{0000000D-74C6-4A5C-866E-9CBC6D136A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3A958E-4DC2-3941-BAFC-685E8C8F3F47}" type="datetimeFigureOut">
              <a:rPr lang="es-ES" smtClean="0"/>
              <a:t>23/11/2022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A2BC96-F9EC-2A46-81E4-21095EC39EF8}" type="slidenum">
              <a:rPr lang="es-ES" smtClean="0"/>
              <a:t>‹Nº›</a:t>
            </a:fld>
            <a:endParaRPr lang="es-ES"/>
          </a:p>
        </p:txBody>
      </p:sp>
    </p:spTree>
    <p:extLst>
      <p:ext uri="{BB962C8B-B14F-4D97-AF65-F5344CB8AC3E}">
        <p14:creationId xmlns:p14="http://schemas.microsoft.com/office/powerpoint/2010/main" val="86041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A2BC96-F9EC-2A46-81E4-21095EC39EF8}" type="slidenum">
              <a:rPr lang="es-ES" smtClean="0"/>
              <a:t>27</a:t>
            </a:fld>
            <a:endParaRPr lang="es-ES"/>
          </a:p>
        </p:txBody>
      </p:sp>
    </p:spTree>
    <p:extLst>
      <p:ext uri="{BB962C8B-B14F-4D97-AF65-F5344CB8AC3E}">
        <p14:creationId xmlns:p14="http://schemas.microsoft.com/office/powerpoint/2010/main" val="2079386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gre">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2C966C9-459B-DA46-B3CF-72CCDE8697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3532" y="6300162"/>
            <a:ext cx="944529" cy="235298"/>
          </a:xfrm>
          <a:prstGeom prst="rect">
            <a:avLst/>
          </a:prstGeom>
        </p:spPr>
      </p:pic>
      <p:sp>
        <p:nvSpPr>
          <p:cNvPr id="8" name="CuadroTexto 7">
            <a:extLst>
              <a:ext uri="{FF2B5EF4-FFF2-40B4-BE49-F238E27FC236}">
                <a16:creationId xmlns:a16="http://schemas.microsoft.com/office/drawing/2014/main" id="{D002EA98-D91A-9B44-9D1C-7664DE07FF5B}"/>
              </a:ext>
            </a:extLst>
          </p:cNvPr>
          <p:cNvSpPr txBox="1"/>
          <p:nvPr userDrawn="1"/>
        </p:nvSpPr>
        <p:spPr>
          <a:xfrm>
            <a:off x="1192297" y="6456291"/>
            <a:ext cx="102624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i="0" kern="1200" dirty="0" err="1">
                <a:solidFill>
                  <a:srgbClr val="1C1E1A"/>
                </a:solidFill>
                <a:effectLst/>
                <a:latin typeface="Heldane Display Medium" panose="02020503030202060203" pitchFamily="18" charset="77"/>
                <a:ea typeface="+mn-ea"/>
                <a:cs typeface="+mn-cs"/>
              </a:rPr>
              <a:t>rocajunyent.com</a:t>
            </a:r>
            <a:endParaRPr lang="es-ES" sz="1000" b="0" i="0" kern="1200" dirty="0">
              <a:solidFill>
                <a:srgbClr val="1C1E1A"/>
              </a:solidFill>
              <a:effectLst/>
              <a:latin typeface="Heldane Display Medium" panose="02020503030202060203" pitchFamily="18" charset="77"/>
              <a:ea typeface="+mn-ea"/>
              <a:cs typeface="+mn-cs"/>
            </a:endParaRPr>
          </a:p>
        </p:txBody>
      </p:sp>
      <p:sp>
        <p:nvSpPr>
          <p:cNvPr id="5" name="CuadroTexto 4">
            <a:extLst>
              <a:ext uri="{FF2B5EF4-FFF2-40B4-BE49-F238E27FC236}">
                <a16:creationId xmlns:a16="http://schemas.microsoft.com/office/drawing/2014/main" id="{11B7BEC0-CB0F-459E-9143-0B7B0EC79B0D}"/>
              </a:ext>
            </a:extLst>
          </p:cNvPr>
          <p:cNvSpPr txBox="1"/>
          <p:nvPr userDrawn="1"/>
        </p:nvSpPr>
        <p:spPr>
          <a:xfrm>
            <a:off x="9803220" y="6008476"/>
            <a:ext cx="1903850" cy="694036"/>
          </a:xfrm>
          <a:prstGeom prst="rect">
            <a:avLst/>
          </a:prstGeom>
          <a:noFill/>
        </p:spPr>
        <p:txBody>
          <a:bodyPr wrap="square" rtlCol="0">
            <a:spAutoFit/>
          </a:bodyPr>
          <a:lstStyle/>
          <a:p>
            <a:pPr>
              <a:lnSpc>
                <a:spcPts val="5880"/>
              </a:lnSpc>
              <a:spcAft>
                <a:spcPts val="600"/>
              </a:spcAft>
            </a:pPr>
            <a:r>
              <a:rPr lang="ca-ES" altLang="es-ES" sz="1000" b="0" i="0" kern="0" dirty="0" err="1">
                <a:solidFill>
                  <a:schemeClr val="tx1"/>
                </a:solidFill>
                <a:latin typeface="Heldane Display Medium" panose="02020503030202060203" pitchFamily="18" charset="77"/>
                <a:ea typeface="Tahoma" panose="020B0604030504040204" pitchFamily="34" charset="0"/>
                <a:cs typeface="Arial" panose="020B0604020202020204" pitchFamily="34" charset="0"/>
              </a:rPr>
              <a:t>Nuestros</a:t>
            </a:r>
            <a:r>
              <a:rPr lang="ca-ES" altLang="es-ES" sz="1000" b="0" i="0" kern="0" dirty="0">
                <a:solidFill>
                  <a:schemeClr val="tx1"/>
                </a:solidFill>
                <a:latin typeface="Heldane Display Medium" panose="02020503030202060203" pitchFamily="18" charset="77"/>
                <a:ea typeface="Tahoma" panose="020B0604030504040204" pitchFamily="34" charset="0"/>
                <a:cs typeface="Arial" panose="020B0604020202020204" pitchFamily="34" charset="0"/>
              </a:rPr>
              <a:t> </a:t>
            </a:r>
            <a:r>
              <a:rPr lang="ca-ES" altLang="es-ES" sz="1000" b="0" i="0" kern="0" dirty="0" err="1">
                <a:solidFill>
                  <a:schemeClr val="tx1"/>
                </a:solidFill>
                <a:latin typeface="Heldane Display Medium" panose="02020503030202060203" pitchFamily="18" charset="77"/>
                <a:ea typeface="Tahoma" panose="020B0604030504040204" pitchFamily="34" charset="0"/>
                <a:cs typeface="Arial" panose="020B0604020202020204" pitchFamily="34" charset="0"/>
              </a:rPr>
              <a:t>servicios</a:t>
            </a:r>
            <a:r>
              <a:rPr lang="ca-ES" altLang="es-ES" sz="1000" b="0" i="0" kern="0" dirty="0">
                <a:solidFill>
                  <a:schemeClr val="tx1"/>
                </a:solidFill>
                <a:latin typeface="Heldane Display Medium" panose="02020503030202060203" pitchFamily="18" charset="77"/>
                <a:ea typeface="Tahoma" panose="020B0604030504040204" pitchFamily="34" charset="0"/>
                <a:cs typeface="Arial" panose="020B0604020202020204" pitchFamily="34" charset="0"/>
              </a:rPr>
              <a:t> y </a:t>
            </a:r>
            <a:r>
              <a:rPr lang="ca-ES" altLang="es-ES" sz="1000" b="0" i="0" kern="0" dirty="0" err="1">
                <a:solidFill>
                  <a:schemeClr val="tx1"/>
                </a:solidFill>
                <a:latin typeface="Heldane Display Medium" panose="02020503030202060203" pitchFamily="18" charset="77"/>
                <a:ea typeface="Tahoma" panose="020B0604030504040204" pitchFamily="34" charset="0"/>
                <a:cs typeface="Arial" panose="020B0604020202020204" pitchFamily="34" charset="0"/>
              </a:rPr>
              <a:t>experiencia</a:t>
            </a:r>
            <a:endParaRPr lang="es-ES" altLang="es-ES" sz="1000" b="0" i="0" dirty="0">
              <a:solidFill>
                <a:schemeClr val="tx1"/>
              </a:solidFill>
              <a:latin typeface="Heldane Display Medium" panose="02020503030202060203" pitchFamily="18" charset="77"/>
              <a:ea typeface="Meiryo UI" panose="020B0604030504040204" pitchFamily="34" charset="-128"/>
              <a:cs typeface="Arial" panose="020B0604020202020204" pitchFamily="34" charset="0"/>
            </a:endParaRPr>
          </a:p>
        </p:txBody>
      </p:sp>
      <p:cxnSp>
        <p:nvCxnSpPr>
          <p:cNvPr id="3" name="Conector recto 2">
            <a:extLst>
              <a:ext uri="{FF2B5EF4-FFF2-40B4-BE49-F238E27FC236}">
                <a16:creationId xmlns:a16="http://schemas.microsoft.com/office/drawing/2014/main" id="{0DCC6077-76D5-4E48-A9B3-7EFE2A18A28C}"/>
              </a:ext>
            </a:extLst>
          </p:cNvPr>
          <p:cNvCxnSpPr/>
          <p:nvPr userDrawn="1"/>
        </p:nvCxnSpPr>
        <p:spPr>
          <a:xfrm>
            <a:off x="767443" y="6008476"/>
            <a:ext cx="10939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0BDCA-694B-FA40-9DE1-029D03FED5C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EF38D85-CAE5-F34F-B0C9-3FF963C2333B}"/>
              </a:ext>
            </a:extLst>
          </p:cNvPr>
          <p:cNvSpPr>
            <a:spLocks noGrp="1"/>
          </p:cNvSpPr>
          <p:nvPr>
            <p:ph type="dt" sz="half" idx="10"/>
          </p:nvPr>
        </p:nvSpPr>
        <p:spPr/>
        <p:txBody>
          <a:bodyPr/>
          <a:lstStyle/>
          <a:p>
            <a:endParaRPr lang="es-ES"/>
          </a:p>
        </p:txBody>
      </p:sp>
      <p:sp>
        <p:nvSpPr>
          <p:cNvPr id="4" name="Marcador de pie de página 3">
            <a:extLst>
              <a:ext uri="{FF2B5EF4-FFF2-40B4-BE49-F238E27FC236}">
                <a16:creationId xmlns:a16="http://schemas.microsoft.com/office/drawing/2014/main" id="{F745211E-3458-0642-9707-6019E78D9A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902A319-1C69-7045-8317-C4E628572EBD}"/>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109053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9B769-C5AD-5949-8903-F9454877E8F2}"/>
              </a:ext>
            </a:extLst>
          </p:cNvPr>
          <p:cNvSpPr>
            <a:spLocks noGrp="1"/>
          </p:cNvSpPr>
          <p:nvPr>
            <p:ph type="dt" sz="half" idx="10"/>
          </p:nvPr>
        </p:nvSpPr>
        <p:spPr/>
        <p:txBody>
          <a:bodyPr/>
          <a:lstStyle/>
          <a:p>
            <a:endParaRPr lang="es-ES"/>
          </a:p>
        </p:txBody>
      </p:sp>
      <p:sp>
        <p:nvSpPr>
          <p:cNvPr id="3" name="Marcador de pie de página 2">
            <a:extLst>
              <a:ext uri="{FF2B5EF4-FFF2-40B4-BE49-F238E27FC236}">
                <a16:creationId xmlns:a16="http://schemas.microsoft.com/office/drawing/2014/main" id="{9A15E0E2-378C-B747-BC34-D0210BA2072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6FD76F-5164-CE4C-AC55-B7D8A349F9B9}"/>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3240419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5B376-D068-924A-8B09-0E6C095DC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377E5-ACC0-CD49-BD5D-A343AEEF8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C7B0D9F-36F7-A743-9032-1ABBB2FEB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E70A44-5427-9A4F-911A-97E40A81C9D9}"/>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61C25597-B38D-D240-B7A1-1F907ECEA3F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A08988-563C-5546-A475-D6FE216450CF}"/>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1165522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22508-8CB6-734E-90E3-22B04F4179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84502F0-C0E3-4D40-8A56-7DC88B072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ABF1C28-4E62-D448-8A49-C7F648329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014B27B-A7F6-134C-857A-8CA08E8D9C88}"/>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086F0457-2602-AB40-ACB6-EC164ACA89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2BB6EA-DFD3-1C41-9DD5-7758358FF347}"/>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238301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6858D-5D94-CA4D-A483-507995013AD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814ADB-5420-E040-8F6A-287F611FF9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D413C7-E418-F74B-A814-C6417001B6E5}"/>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7370495F-7C63-D947-A48F-AC69BD7053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86235B-C147-9C4F-A400-C7ED92374BFF}"/>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2032769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1A0FF1-CC49-014A-B552-DEF4E56A42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C9B766-0916-EA49-B809-0B01C0E28C6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9ABB35-99EF-A343-8FAA-651A5E1354D0}"/>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68190B6C-8A8F-E54A-857F-7B1F389F44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DDDDBE-880A-D545-AC58-B92E822D47AF}"/>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237809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c">
    <p:bg>
      <p:bgPr>
        <a:solidFill>
          <a:srgbClr val="1D1D19"/>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0F464E2-AB19-CB44-AB96-D4E3A38BA5D7}"/>
              </a:ext>
            </a:extLst>
          </p:cNvPr>
          <p:cNvSpPr txBox="1"/>
          <p:nvPr userDrawn="1"/>
        </p:nvSpPr>
        <p:spPr>
          <a:xfrm>
            <a:off x="1192297" y="6456291"/>
            <a:ext cx="99418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i="0" kern="1200" dirty="0" err="1">
                <a:solidFill>
                  <a:schemeClr val="bg1"/>
                </a:solidFill>
                <a:effectLst/>
                <a:latin typeface="Heldane Display" panose="02020503030202060203" pitchFamily="18" charset="77"/>
                <a:ea typeface="+mn-ea"/>
                <a:cs typeface="+mn-cs"/>
              </a:rPr>
              <a:t>rocajunyent.com</a:t>
            </a:r>
            <a:endParaRPr lang="es-ES" sz="1000" b="0" i="0" kern="1200" dirty="0">
              <a:solidFill>
                <a:schemeClr val="bg1"/>
              </a:solidFill>
              <a:effectLst/>
              <a:latin typeface="Heldane Display" panose="02020503030202060203" pitchFamily="18" charset="77"/>
              <a:ea typeface="+mn-ea"/>
              <a:cs typeface="+mn-cs"/>
            </a:endParaRPr>
          </a:p>
        </p:txBody>
      </p:sp>
      <p:sp>
        <p:nvSpPr>
          <p:cNvPr id="7" name="Marcador de número de diapositiva 5">
            <a:extLst>
              <a:ext uri="{FF2B5EF4-FFF2-40B4-BE49-F238E27FC236}">
                <a16:creationId xmlns:a16="http://schemas.microsoft.com/office/drawing/2014/main" id="{34283596-6E60-CD47-AECD-C89021CF65EA}"/>
              </a:ext>
            </a:extLst>
          </p:cNvPr>
          <p:cNvSpPr>
            <a:spLocks noGrp="1"/>
          </p:cNvSpPr>
          <p:nvPr>
            <p:ph type="sldNum" sz="quarter" idx="12"/>
          </p:nvPr>
        </p:nvSpPr>
        <p:spPr>
          <a:xfrm>
            <a:off x="8240462" y="6337387"/>
            <a:ext cx="2743200" cy="365125"/>
          </a:xfrm>
          <a:prstGeom prst="rect">
            <a:avLst/>
          </a:prstGeom>
        </p:spPr>
        <p:txBody>
          <a:bodyPr vert="horz" lIns="91440" tIns="45720" rIns="91440" bIns="45720" rtlCol="0" anchor="ctr"/>
          <a:lstStyle>
            <a:lvl1pPr algn="r">
              <a:defRPr lang="es-ES" sz="2000" b="0" i="0" kern="0" smtClean="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4EEF8C94-0E80-AB4E-9276-2E77CE6B6AA9}" type="slidenum">
              <a:rPr lang="es-ES" smtClean="0"/>
              <a:pPr/>
              <a:t>‹Nº›</a:t>
            </a:fld>
            <a:endParaRPr lang="es-ES"/>
          </a:p>
        </p:txBody>
      </p:sp>
      <p:pic>
        <p:nvPicPr>
          <p:cNvPr id="9" name="Imagen 8">
            <a:extLst>
              <a:ext uri="{FF2B5EF4-FFF2-40B4-BE49-F238E27FC236}">
                <a16:creationId xmlns:a16="http://schemas.microsoft.com/office/drawing/2014/main" id="{41C61FEA-9F28-4E70-AB3F-C6E21E49F96B}"/>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1253532" y="6300162"/>
            <a:ext cx="944529" cy="235298"/>
          </a:xfrm>
          <a:prstGeom prst="rect">
            <a:avLst/>
          </a:prstGeom>
        </p:spPr>
      </p:pic>
    </p:spTree>
    <p:extLst>
      <p:ext uri="{BB962C8B-B14F-4D97-AF65-F5344CB8AC3E}">
        <p14:creationId xmlns:p14="http://schemas.microsoft.com/office/powerpoint/2010/main" val="76806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9B769-C5AD-5949-8903-F9454877E8F2}"/>
              </a:ext>
            </a:extLst>
          </p:cNvPr>
          <p:cNvSpPr>
            <a:spLocks noGrp="1"/>
          </p:cNvSpPr>
          <p:nvPr>
            <p:ph type="dt" sz="half" idx="10"/>
          </p:nvPr>
        </p:nvSpPr>
        <p:spPr/>
        <p:txBody>
          <a:bodyPr/>
          <a:lstStyle/>
          <a:p>
            <a:endParaRPr lang="es-ES"/>
          </a:p>
        </p:txBody>
      </p:sp>
      <p:sp>
        <p:nvSpPr>
          <p:cNvPr id="3" name="Marcador de pie de página 2">
            <a:extLst>
              <a:ext uri="{FF2B5EF4-FFF2-40B4-BE49-F238E27FC236}">
                <a16:creationId xmlns:a16="http://schemas.microsoft.com/office/drawing/2014/main" id="{9A15E0E2-378C-B747-BC34-D0210BA2072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6FD76F-5164-CE4C-AC55-B7D8A349F9B9}"/>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72813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8860D-2B72-8A4D-91D7-99C743D1FE48}"/>
              </a:ext>
            </a:extLst>
          </p:cNvPr>
          <p:cNvSpPr>
            <a:spLocks noGrp="1"/>
          </p:cNvSpPr>
          <p:nvPr>
            <p:ph type="ctrTitle"/>
          </p:nvPr>
        </p:nvSpPr>
        <p:spPr>
          <a:xfrm>
            <a:off x="626186" y="-57426"/>
            <a:ext cx="10939627" cy="876460"/>
          </a:xfrm>
        </p:spPr>
        <p:txBody>
          <a:bodyPr anchor="ctr">
            <a:noAutofit/>
          </a:bodyPr>
          <a:lstStyle>
            <a:lvl1pPr algn="ctr">
              <a:defRPr sz="3200" b="1" cap="small" baseline="0">
                <a:latin typeface="Arial" panose="020B0604020202020204" pitchFamily="34" charset="0"/>
                <a:cs typeface="Arial" panose="020B0604020202020204"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B0C03A-7229-B64C-91CF-F7FE57408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5" name="Marcador de pie de página 4">
            <a:extLst>
              <a:ext uri="{FF2B5EF4-FFF2-40B4-BE49-F238E27FC236}">
                <a16:creationId xmlns:a16="http://schemas.microsoft.com/office/drawing/2014/main" id="{CA9E1A15-3942-BA48-B933-245C2A8A6BAA}"/>
              </a:ext>
            </a:extLst>
          </p:cNvPr>
          <p:cNvSpPr>
            <a:spLocks noGrp="1"/>
          </p:cNvSpPr>
          <p:nvPr>
            <p:ph type="ftr" sz="quarter" idx="11"/>
          </p:nvPr>
        </p:nvSpPr>
        <p:spPr>
          <a:xfrm>
            <a:off x="6969386" y="6352719"/>
            <a:ext cx="4128865" cy="365125"/>
          </a:xfrm>
        </p:spPr>
        <p:txBody>
          <a:bodyPr/>
          <a:lstStyle>
            <a:lvl1pPr algn="r">
              <a:defRPr lang="es-ES" sz="1000" b="1" i="0" kern="0">
                <a:solidFill>
                  <a:schemeClr val="tx1"/>
                </a:solidFill>
                <a:latin typeface="Heldane Display Medium" panose="02020503030202060203" pitchFamily="18" charset="77"/>
                <a:ea typeface="Tahoma" panose="020B0604030504040204" pitchFamily="34" charset="0"/>
                <a:cs typeface="Arial" panose="020B0604020202020204" pitchFamily="34" charset="0"/>
              </a:defRPr>
            </a:lvl1pPr>
          </a:lstStyle>
          <a:p>
            <a:r>
              <a:rPr lang="es-ES"/>
              <a:t>Trucks</a:t>
            </a:r>
            <a:endParaRPr lang="es-ES" dirty="0"/>
          </a:p>
        </p:txBody>
      </p:sp>
      <p:sp>
        <p:nvSpPr>
          <p:cNvPr id="6" name="Marcador de número de diapositiva 5">
            <a:extLst>
              <a:ext uri="{FF2B5EF4-FFF2-40B4-BE49-F238E27FC236}">
                <a16:creationId xmlns:a16="http://schemas.microsoft.com/office/drawing/2014/main" id="{EC1825EC-27BC-4444-8225-389E9216F70D}"/>
              </a:ext>
            </a:extLst>
          </p:cNvPr>
          <p:cNvSpPr>
            <a:spLocks noGrp="1"/>
          </p:cNvSpPr>
          <p:nvPr>
            <p:ph type="sldNum" sz="quarter" idx="12"/>
          </p:nvPr>
        </p:nvSpPr>
        <p:spPr>
          <a:xfrm>
            <a:off x="8355052" y="6216075"/>
            <a:ext cx="2743200" cy="365125"/>
          </a:xfrm>
        </p:spPr>
        <p:txBody>
          <a:bodyPr vert="horz" lIns="91440" tIns="45720" rIns="91440" bIns="45720" rtlCol="0" anchor="ctr"/>
          <a:lstStyle>
            <a:lvl1pPr algn="r">
              <a:defRPr lang="es-ES" sz="1000" b="0" i="0" kern="0" smtClean="0">
                <a:solidFill>
                  <a:schemeClr val="tx1"/>
                </a:solidFill>
                <a:latin typeface="Heldane Display Medium" panose="02020503030202060203" pitchFamily="18" charset="77"/>
                <a:ea typeface="Tahoma" panose="020B0604030504040204" pitchFamily="34" charset="0"/>
                <a:cs typeface="Arial" panose="020B0604020202020204" pitchFamily="34" charset="0"/>
              </a:defRPr>
            </a:lvl1pPr>
          </a:lstStyle>
          <a:p>
            <a:fld id="{4EEF8C94-0E80-AB4E-9276-2E77CE6B6AA9}" type="slidenum">
              <a:rPr lang="es-ES" smtClean="0"/>
              <a:pPr/>
              <a:t>‹Nº›</a:t>
            </a:fld>
            <a:endParaRPr lang="es-ES"/>
          </a:p>
        </p:txBody>
      </p:sp>
      <p:pic>
        <p:nvPicPr>
          <p:cNvPr id="8" name="Imagen 7">
            <a:extLst>
              <a:ext uri="{FF2B5EF4-FFF2-40B4-BE49-F238E27FC236}">
                <a16:creationId xmlns:a16="http://schemas.microsoft.com/office/drawing/2014/main" id="{A6844216-816D-4849-821C-BD6B20EAA2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3532" y="6300162"/>
            <a:ext cx="944529" cy="235298"/>
          </a:xfrm>
          <a:prstGeom prst="rect">
            <a:avLst/>
          </a:prstGeom>
        </p:spPr>
      </p:pic>
      <p:sp>
        <p:nvSpPr>
          <p:cNvPr id="9" name="CuadroTexto 8">
            <a:extLst>
              <a:ext uri="{FF2B5EF4-FFF2-40B4-BE49-F238E27FC236}">
                <a16:creationId xmlns:a16="http://schemas.microsoft.com/office/drawing/2014/main" id="{352F3B09-583E-A64E-A130-0C6D8504A89A}"/>
              </a:ext>
            </a:extLst>
          </p:cNvPr>
          <p:cNvSpPr txBox="1"/>
          <p:nvPr userDrawn="1"/>
        </p:nvSpPr>
        <p:spPr>
          <a:xfrm>
            <a:off x="1192297" y="6456291"/>
            <a:ext cx="102624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i="0" kern="1200" dirty="0" err="1">
                <a:solidFill>
                  <a:srgbClr val="1C1E1A"/>
                </a:solidFill>
                <a:effectLst/>
                <a:latin typeface="Heldane Display Medium" panose="02020503030202060203" pitchFamily="18" charset="77"/>
                <a:ea typeface="+mn-ea"/>
                <a:cs typeface="+mn-cs"/>
              </a:rPr>
              <a:t>rocajunyent.com</a:t>
            </a:r>
            <a:endParaRPr lang="es-ES" sz="1000" b="0" i="0" kern="1200" dirty="0">
              <a:solidFill>
                <a:srgbClr val="1C1E1A"/>
              </a:solidFill>
              <a:effectLst/>
              <a:latin typeface="Heldane Display Medium" panose="02020503030202060203" pitchFamily="18" charset="77"/>
              <a:ea typeface="+mn-ea"/>
              <a:cs typeface="+mn-cs"/>
            </a:endParaRPr>
          </a:p>
        </p:txBody>
      </p:sp>
      <p:cxnSp>
        <p:nvCxnSpPr>
          <p:cNvPr id="11" name="Conector recto 10">
            <a:extLst>
              <a:ext uri="{FF2B5EF4-FFF2-40B4-BE49-F238E27FC236}">
                <a16:creationId xmlns:a16="http://schemas.microsoft.com/office/drawing/2014/main" id="{003B7579-1D63-9A4B-98B5-39B758953FA9}"/>
              </a:ext>
            </a:extLst>
          </p:cNvPr>
          <p:cNvCxnSpPr/>
          <p:nvPr userDrawn="1"/>
        </p:nvCxnSpPr>
        <p:spPr>
          <a:xfrm>
            <a:off x="626186" y="6119170"/>
            <a:ext cx="10939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390B4875-756A-AE40-BDA1-60E4C7A8E7AB}"/>
              </a:ext>
            </a:extLst>
          </p:cNvPr>
          <p:cNvCxnSpPr/>
          <p:nvPr userDrawn="1"/>
        </p:nvCxnSpPr>
        <p:spPr>
          <a:xfrm>
            <a:off x="626186" y="819036"/>
            <a:ext cx="10939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83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8860D-2B72-8A4D-91D7-99C743D1FE48}"/>
              </a:ext>
            </a:extLst>
          </p:cNvPr>
          <p:cNvSpPr>
            <a:spLocks noGrp="1"/>
          </p:cNvSpPr>
          <p:nvPr>
            <p:ph type="ctrTitle"/>
          </p:nvPr>
        </p:nvSpPr>
        <p:spPr>
          <a:xfrm>
            <a:off x="626186" y="-57426"/>
            <a:ext cx="10939627" cy="876460"/>
          </a:xfrm>
        </p:spPr>
        <p:txBody>
          <a:bodyPr anchor="ctr">
            <a:noAutofit/>
          </a:bodyPr>
          <a:lstStyle>
            <a:lvl1pPr algn="ctr">
              <a:defRPr sz="3200" b="1" cap="small" baseline="0">
                <a:latin typeface="Arial" panose="020B0604020202020204" pitchFamily="34" charset="0"/>
                <a:cs typeface="Arial" panose="020B0604020202020204"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B0C03A-7229-B64C-91CF-F7FE57408477}"/>
              </a:ext>
            </a:extLst>
          </p:cNvPr>
          <p:cNvSpPr>
            <a:spLocks noGrp="1"/>
          </p:cNvSpPr>
          <p:nvPr>
            <p:ph type="subTitle" idx="1"/>
          </p:nvPr>
        </p:nvSpPr>
        <p:spPr>
          <a:xfrm>
            <a:off x="626185" y="1156153"/>
            <a:ext cx="10939627" cy="4744795"/>
          </a:xfrm>
        </p:spPr>
        <p:txBody>
          <a:bodyPr>
            <a:normAutofit/>
          </a:bodyPr>
          <a:lstStyle>
            <a:lvl1pPr marL="0" indent="0" algn="just">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6" name="Marcador de número de diapositiva 5">
            <a:extLst>
              <a:ext uri="{FF2B5EF4-FFF2-40B4-BE49-F238E27FC236}">
                <a16:creationId xmlns:a16="http://schemas.microsoft.com/office/drawing/2014/main" id="{EC1825EC-27BC-4444-8225-389E9216F70D}"/>
              </a:ext>
            </a:extLst>
          </p:cNvPr>
          <p:cNvSpPr>
            <a:spLocks noGrp="1"/>
          </p:cNvSpPr>
          <p:nvPr>
            <p:ph type="sldNum" sz="quarter" idx="12"/>
          </p:nvPr>
        </p:nvSpPr>
        <p:spPr>
          <a:xfrm>
            <a:off x="8240462" y="6337387"/>
            <a:ext cx="2743200" cy="365125"/>
          </a:xfrm>
        </p:spPr>
        <p:txBody>
          <a:bodyPr vert="horz" lIns="91440" tIns="45720" rIns="91440" bIns="45720" rtlCol="0" anchor="ctr"/>
          <a:lstStyle>
            <a:lvl1pPr algn="r">
              <a:defRPr lang="es-ES" sz="2000" b="0" i="0" kern="0" smtClean="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4EEF8C94-0E80-AB4E-9276-2E77CE6B6AA9}" type="slidenum">
              <a:rPr lang="es-ES" smtClean="0"/>
              <a:pPr/>
              <a:t>‹Nº›</a:t>
            </a:fld>
            <a:endParaRPr lang="es-ES"/>
          </a:p>
        </p:txBody>
      </p:sp>
      <p:pic>
        <p:nvPicPr>
          <p:cNvPr id="8" name="Imagen 7">
            <a:extLst>
              <a:ext uri="{FF2B5EF4-FFF2-40B4-BE49-F238E27FC236}">
                <a16:creationId xmlns:a16="http://schemas.microsoft.com/office/drawing/2014/main" id="{A6844216-816D-4849-821C-BD6B20EAA2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3532" y="6300162"/>
            <a:ext cx="944529" cy="235298"/>
          </a:xfrm>
          <a:prstGeom prst="rect">
            <a:avLst/>
          </a:prstGeom>
        </p:spPr>
      </p:pic>
      <p:sp>
        <p:nvSpPr>
          <p:cNvPr id="9" name="CuadroTexto 8">
            <a:extLst>
              <a:ext uri="{FF2B5EF4-FFF2-40B4-BE49-F238E27FC236}">
                <a16:creationId xmlns:a16="http://schemas.microsoft.com/office/drawing/2014/main" id="{352F3B09-583E-A64E-A130-0C6D8504A89A}"/>
              </a:ext>
            </a:extLst>
          </p:cNvPr>
          <p:cNvSpPr txBox="1"/>
          <p:nvPr userDrawn="1"/>
        </p:nvSpPr>
        <p:spPr>
          <a:xfrm>
            <a:off x="1192297" y="6456291"/>
            <a:ext cx="102624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i="0" kern="1200" dirty="0" err="1">
                <a:solidFill>
                  <a:srgbClr val="1C1E1A"/>
                </a:solidFill>
                <a:effectLst/>
                <a:latin typeface="Heldane Display Medium" panose="02020503030202060203" pitchFamily="18" charset="77"/>
                <a:ea typeface="+mn-ea"/>
                <a:cs typeface="+mn-cs"/>
              </a:rPr>
              <a:t>rocajunyent.com</a:t>
            </a:r>
            <a:endParaRPr lang="es-ES" sz="1000" b="0" i="0" kern="1200" dirty="0">
              <a:solidFill>
                <a:srgbClr val="1C1E1A"/>
              </a:solidFill>
              <a:effectLst/>
              <a:latin typeface="Heldane Display Medium" panose="02020503030202060203" pitchFamily="18" charset="77"/>
              <a:ea typeface="+mn-ea"/>
              <a:cs typeface="+mn-cs"/>
            </a:endParaRPr>
          </a:p>
        </p:txBody>
      </p:sp>
      <p:cxnSp>
        <p:nvCxnSpPr>
          <p:cNvPr id="13" name="Conector recto 12">
            <a:extLst>
              <a:ext uri="{FF2B5EF4-FFF2-40B4-BE49-F238E27FC236}">
                <a16:creationId xmlns:a16="http://schemas.microsoft.com/office/drawing/2014/main" id="{0DE95079-8A5D-C746-A6DD-42ABEB0000D3}"/>
              </a:ext>
            </a:extLst>
          </p:cNvPr>
          <p:cNvCxnSpPr/>
          <p:nvPr userDrawn="1"/>
        </p:nvCxnSpPr>
        <p:spPr>
          <a:xfrm>
            <a:off x="661958" y="827581"/>
            <a:ext cx="10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01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F83AF7C-6532-4144-99DA-8015F44B3B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53532" y="6300162"/>
            <a:ext cx="944529" cy="235298"/>
          </a:xfrm>
          <a:prstGeom prst="rect">
            <a:avLst/>
          </a:prstGeom>
        </p:spPr>
      </p:pic>
      <p:sp>
        <p:nvSpPr>
          <p:cNvPr id="8" name="CuadroTexto 7">
            <a:extLst>
              <a:ext uri="{FF2B5EF4-FFF2-40B4-BE49-F238E27FC236}">
                <a16:creationId xmlns:a16="http://schemas.microsoft.com/office/drawing/2014/main" id="{397E4525-B129-9E4B-8397-134D6781DA33}"/>
              </a:ext>
            </a:extLst>
          </p:cNvPr>
          <p:cNvSpPr txBox="1"/>
          <p:nvPr userDrawn="1"/>
        </p:nvSpPr>
        <p:spPr>
          <a:xfrm>
            <a:off x="1192297" y="6456291"/>
            <a:ext cx="102624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0" i="0" kern="1200" dirty="0" err="1">
                <a:solidFill>
                  <a:srgbClr val="1C1E1A"/>
                </a:solidFill>
                <a:effectLst/>
                <a:latin typeface="Heldane Display Medium" panose="02020503030202060203" pitchFamily="18" charset="77"/>
                <a:ea typeface="+mn-ea"/>
                <a:cs typeface="+mn-cs"/>
              </a:rPr>
              <a:t>rocajunyent.com</a:t>
            </a:r>
            <a:endParaRPr lang="es-ES" sz="1000" b="0" i="0" kern="1200" dirty="0">
              <a:solidFill>
                <a:srgbClr val="1C1E1A"/>
              </a:solidFill>
              <a:effectLst/>
              <a:latin typeface="Heldane Display Medium" panose="02020503030202060203" pitchFamily="18" charset="77"/>
              <a:ea typeface="+mn-ea"/>
              <a:cs typeface="+mn-cs"/>
            </a:endParaRPr>
          </a:p>
        </p:txBody>
      </p:sp>
      <p:sp>
        <p:nvSpPr>
          <p:cNvPr id="11" name="Marcador de número de diapositiva 5">
            <a:extLst>
              <a:ext uri="{FF2B5EF4-FFF2-40B4-BE49-F238E27FC236}">
                <a16:creationId xmlns:a16="http://schemas.microsoft.com/office/drawing/2014/main" id="{E65A8AB4-5BC5-5542-8064-165F4098605A}"/>
              </a:ext>
            </a:extLst>
          </p:cNvPr>
          <p:cNvSpPr>
            <a:spLocks noGrp="1"/>
          </p:cNvSpPr>
          <p:nvPr>
            <p:ph type="sldNum" sz="quarter" idx="12"/>
          </p:nvPr>
        </p:nvSpPr>
        <p:spPr>
          <a:xfrm>
            <a:off x="8240462" y="6337387"/>
            <a:ext cx="2743200" cy="365125"/>
          </a:xfrm>
        </p:spPr>
        <p:txBody>
          <a:bodyPr vert="horz" lIns="91440" tIns="45720" rIns="91440" bIns="45720" rtlCol="0" anchor="ctr"/>
          <a:lstStyle>
            <a:lvl1pPr algn="r">
              <a:defRPr lang="es-ES" sz="2000" b="0" i="0" kern="0" smtClean="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4EEF8C94-0E80-AB4E-9276-2E77CE6B6AA9}" type="slidenum">
              <a:rPr lang="es-ES" smtClean="0"/>
              <a:pPr/>
              <a:t>‹Nº›</a:t>
            </a:fld>
            <a:endParaRPr lang="es-ES"/>
          </a:p>
        </p:txBody>
      </p:sp>
    </p:spTree>
    <p:extLst>
      <p:ext uri="{BB962C8B-B14F-4D97-AF65-F5344CB8AC3E}">
        <p14:creationId xmlns:p14="http://schemas.microsoft.com/office/powerpoint/2010/main" val="227072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2A66B-C35D-E449-AB79-AAB0FB2307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0EF4EF-FDD7-494C-874D-823014AC1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B8CA13-03B1-A846-B7DC-994F1117D228}"/>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4BA6DC42-1209-644C-B2A4-8E65A712E2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CF85A8-812C-C348-84C2-19EBF328419D}"/>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51925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054690-8CF3-C040-8C95-5A28F6819E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B92AFB1-57D5-D847-AB72-6F963FD67E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DCA1E71-F9F4-F541-B0EB-1DB299BB768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17CC73-81D1-5440-B326-D09DC3413839}"/>
              </a:ext>
            </a:extLst>
          </p:cNvPr>
          <p:cNvSpPr>
            <a:spLocks noGrp="1"/>
          </p:cNvSpPr>
          <p:nvPr>
            <p:ph type="dt" sz="half" idx="10"/>
          </p:nvPr>
        </p:nvSpPr>
        <p:spPr/>
        <p:txBody>
          <a:bodyPr/>
          <a:lstStyle/>
          <a:p>
            <a:endParaRPr lang="es-ES"/>
          </a:p>
        </p:txBody>
      </p:sp>
      <p:sp>
        <p:nvSpPr>
          <p:cNvPr id="6" name="Marcador de pie de página 5">
            <a:extLst>
              <a:ext uri="{FF2B5EF4-FFF2-40B4-BE49-F238E27FC236}">
                <a16:creationId xmlns:a16="http://schemas.microsoft.com/office/drawing/2014/main" id="{E49951F7-6F31-354E-80BF-4A69EC104D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C2F26B-45A3-194C-A735-460C6681A5D2}"/>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302285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EF5E2-E19C-3641-9AD3-7C908D8C288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D7AF1F-AD21-5F46-B65E-2C609EA8D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E86A11-BD21-154B-AEFD-F9C9EF402D0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3B6FE99-E212-544A-99DF-634D436D01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EFD3488-EFD0-FD45-98C2-1350D40EF9E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E93010F-1A0F-814A-82E8-D0A3F9B2A3AE}"/>
              </a:ext>
            </a:extLst>
          </p:cNvPr>
          <p:cNvSpPr>
            <a:spLocks noGrp="1"/>
          </p:cNvSpPr>
          <p:nvPr>
            <p:ph type="dt" sz="half" idx="10"/>
          </p:nvPr>
        </p:nvSpPr>
        <p:spPr/>
        <p:txBody>
          <a:bodyPr/>
          <a:lstStyle/>
          <a:p>
            <a:endParaRPr lang="es-ES"/>
          </a:p>
        </p:txBody>
      </p:sp>
      <p:sp>
        <p:nvSpPr>
          <p:cNvPr id="8" name="Marcador de pie de página 7">
            <a:extLst>
              <a:ext uri="{FF2B5EF4-FFF2-40B4-BE49-F238E27FC236}">
                <a16:creationId xmlns:a16="http://schemas.microsoft.com/office/drawing/2014/main" id="{485F973F-DA7F-F242-9ED2-414B711A82E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1EB9A32-150C-5340-B9C1-C23942C14129}"/>
              </a:ext>
            </a:extLst>
          </p:cNvPr>
          <p:cNvSpPr>
            <a:spLocks noGrp="1"/>
          </p:cNvSpPr>
          <p:nvPr>
            <p:ph type="sldNum" sz="quarter" idx="12"/>
          </p:nvPr>
        </p:nvSpPr>
        <p:spPr/>
        <p:txBody>
          <a:bodyPr/>
          <a:lstStyle/>
          <a:p>
            <a:fld id="{4EEF8C94-0E80-AB4E-9276-2E77CE6B6AA9}" type="slidenum">
              <a:rPr lang="es-ES" smtClean="0"/>
              <a:t>‹Nº›</a:t>
            </a:fld>
            <a:endParaRPr lang="es-ES"/>
          </a:p>
        </p:txBody>
      </p:sp>
    </p:spTree>
    <p:extLst>
      <p:ext uri="{BB962C8B-B14F-4D97-AF65-F5344CB8AC3E}">
        <p14:creationId xmlns:p14="http://schemas.microsoft.com/office/powerpoint/2010/main" val="4041448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704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11B73A-F1F8-E241-8EA2-BBC43D251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02A1C3D-4309-C241-9BDB-1F7E11B4B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A58831-4DB3-A54B-BD63-58F2DB68C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a:extLst>
              <a:ext uri="{FF2B5EF4-FFF2-40B4-BE49-F238E27FC236}">
                <a16:creationId xmlns:a16="http://schemas.microsoft.com/office/drawing/2014/main" id="{C3B75F41-63E8-F243-825B-C3CA7A648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C24E1FF-59E0-8447-8F60-EF8E76231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F8C94-0E80-AB4E-9276-2E77CE6B6AA9}" type="slidenum">
              <a:rPr lang="es-ES" smtClean="0"/>
              <a:t>‹Nº›</a:t>
            </a:fld>
            <a:endParaRPr lang="es-ES"/>
          </a:p>
        </p:txBody>
      </p:sp>
    </p:spTree>
    <p:extLst>
      <p:ext uri="{BB962C8B-B14F-4D97-AF65-F5344CB8AC3E}">
        <p14:creationId xmlns:p14="http://schemas.microsoft.com/office/powerpoint/2010/main" val="224150819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mailto:r.vallina@rocajunyent.com"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elgium&amp;#39;s first zero-energy office building wins top award | The Bulletin">
            <a:extLst>
              <a:ext uri="{FF2B5EF4-FFF2-40B4-BE49-F238E27FC236}">
                <a16:creationId xmlns:a16="http://schemas.microsoft.com/office/drawing/2014/main" id="{D0F7E4D9-199A-C52E-E961-ED134C2FCF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 t="2273" r="8237" b="55669"/>
          <a:stretch/>
        </p:blipFill>
        <p:spPr bwMode="auto">
          <a:xfrm>
            <a:off x="-2" y="3102427"/>
            <a:ext cx="12192000" cy="375557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9999C03A-EB78-9D78-74F1-00F04389EBC9}"/>
              </a:ext>
            </a:extLst>
          </p:cNvPr>
          <p:cNvSpPr/>
          <p:nvPr/>
        </p:nvSpPr>
        <p:spPr>
          <a:xfrm>
            <a:off x="-2" y="3102426"/>
            <a:ext cx="12192000" cy="3755573"/>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B8E89432-4B41-BF4D-8670-F1C2B2B0F8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3533" y="619877"/>
            <a:ext cx="3450990" cy="859699"/>
          </a:xfrm>
          <a:prstGeom prst="rect">
            <a:avLst/>
          </a:prstGeom>
        </p:spPr>
      </p:pic>
      <p:sp>
        <p:nvSpPr>
          <p:cNvPr id="3" name="CuadroTexto 2">
            <a:extLst>
              <a:ext uri="{FF2B5EF4-FFF2-40B4-BE49-F238E27FC236}">
                <a16:creationId xmlns:a16="http://schemas.microsoft.com/office/drawing/2014/main" id="{14BB7FCD-0381-4B45-A6D0-1DAD01F3EDCB}"/>
              </a:ext>
            </a:extLst>
          </p:cNvPr>
          <p:cNvSpPr txBox="1"/>
          <p:nvPr/>
        </p:nvSpPr>
        <p:spPr>
          <a:xfrm>
            <a:off x="2674881" y="3755573"/>
            <a:ext cx="6842235" cy="2769989"/>
          </a:xfrm>
          <a:prstGeom prst="rect">
            <a:avLst/>
          </a:prstGeom>
          <a:noFill/>
        </p:spPr>
        <p:txBody>
          <a:bodyPr wrap="square" rtlCol="0">
            <a:spAutoFit/>
          </a:bodyPr>
          <a:lstStyle/>
          <a:p>
            <a:pPr algn="ctr">
              <a:spcBef>
                <a:spcPts val="600"/>
              </a:spcBef>
              <a:spcAft>
                <a:spcPts val="600"/>
              </a:spcAft>
            </a:pPr>
            <a:r>
              <a:rPr lang="en-GB" sz="3600" b="1" cap="small" dirty="0" err="1">
                <a:solidFill>
                  <a:schemeClr val="bg1"/>
                </a:solidFill>
                <a:latin typeface="Arial" panose="020B0604020202020204" pitchFamily="34" charset="0"/>
                <a:cs typeface="Arial" panose="020B0604020202020204" pitchFamily="34" charset="0"/>
              </a:rPr>
              <a:t>acciones</a:t>
            </a:r>
            <a:r>
              <a:rPr lang="en-GB" sz="3600" b="1" cap="small" dirty="0">
                <a:solidFill>
                  <a:schemeClr val="bg1"/>
                </a:solidFill>
                <a:latin typeface="Arial" panose="020B0604020202020204" pitchFamily="34" charset="0"/>
                <a:cs typeface="Arial" panose="020B0604020202020204" pitchFamily="34" charset="0"/>
              </a:rPr>
              <a:t> de </a:t>
            </a:r>
            <a:r>
              <a:rPr lang="en-GB" sz="3600" b="1" cap="small" dirty="0" err="1">
                <a:solidFill>
                  <a:schemeClr val="bg1"/>
                </a:solidFill>
                <a:latin typeface="Arial" panose="020B0604020202020204" pitchFamily="34" charset="0"/>
                <a:cs typeface="Arial" panose="020B0604020202020204" pitchFamily="34" charset="0"/>
              </a:rPr>
              <a:t>daños</a:t>
            </a:r>
            <a:r>
              <a:rPr lang="en-GB" sz="3600" b="1" cap="small" dirty="0">
                <a:solidFill>
                  <a:schemeClr val="bg1"/>
                </a:solidFill>
                <a:latin typeface="Arial" panose="020B0604020202020204" pitchFamily="34" charset="0"/>
                <a:cs typeface="Arial" panose="020B0604020202020204" pitchFamily="34" charset="0"/>
              </a:rPr>
              <a:t> </a:t>
            </a:r>
            <a:r>
              <a:rPr lang="en-GB" sz="3600" b="1" cap="small" dirty="0" err="1">
                <a:solidFill>
                  <a:schemeClr val="bg1"/>
                </a:solidFill>
                <a:latin typeface="Arial" panose="020B0604020202020204" pitchFamily="34" charset="0"/>
                <a:cs typeface="Arial" panose="020B0604020202020204" pitchFamily="34" charset="0"/>
              </a:rPr>
              <a:t>en</a:t>
            </a:r>
            <a:endParaRPr lang="en-GB" sz="3600" b="1" cap="small"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GB" sz="3600" b="1" cap="small" dirty="0">
                <a:solidFill>
                  <a:schemeClr val="bg1"/>
                </a:solidFill>
                <a:latin typeface="Arial" panose="020B0604020202020204" pitchFamily="34" charset="0"/>
                <a:cs typeface="Arial" panose="020B0604020202020204" pitchFamily="34" charset="0"/>
              </a:rPr>
              <a:t> </a:t>
            </a:r>
            <a:r>
              <a:rPr lang="en-GB" sz="3600" b="1" cap="small" dirty="0" err="1">
                <a:solidFill>
                  <a:schemeClr val="bg1"/>
                </a:solidFill>
                <a:latin typeface="Arial" panose="020B0604020202020204" pitchFamily="34" charset="0"/>
                <a:cs typeface="Arial" panose="020B0604020202020204" pitchFamily="34" charset="0"/>
              </a:rPr>
              <a:t>derecho</a:t>
            </a:r>
            <a:r>
              <a:rPr lang="en-GB" sz="3600" b="1" cap="small" dirty="0">
                <a:solidFill>
                  <a:schemeClr val="bg1"/>
                </a:solidFill>
                <a:latin typeface="Arial" panose="020B0604020202020204" pitchFamily="34" charset="0"/>
                <a:cs typeface="Arial" panose="020B0604020202020204" pitchFamily="34" charset="0"/>
              </a:rPr>
              <a:t> de la </a:t>
            </a:r>
            <a:r>
              <a:rPr lang="en-GB" sz="3600" b="1" cap="small" dirty="0" err="1">
                <a:solidFill>
                  <a:schemeClr val="bg1"/>
                </a:solidFill>
                <a:latin typeface="Arial" panose="020B0604020202020204" pitchFamily="34" charset="0"/>
                <a:cs typeface="Arial" panose="020B0604020202020204" pitchFamily="34" charset="0"/>
              </a:rPr>
              <a:t>competencia</a:t>
            </a:r>
            <a:r>
              <a:rPr lang="en-GB" sz="3600" b="1" cap="small" dirty="0">
                <a:solidFill>
                  <a:schemeClr val="bg1"/>
                </a:solidFill>
                <a:latin typeface="Arial" panose="020B0604020202020204" pitchFamily="34" charset="0"/>
                <a:cs typeface="Arial" panose="020B0604020202020204" pitchFamily="34" charset="0"/>
              </a:rPr>
              <a:t> </a:t>
            </a:r>
          </a:p>
          <a:p>
            <a:pPr algn="ctr">
              <a:spcBef>
                <a:spcPts val="1800"/>
              </a:spcBef>
            </a:pPr>
            <a:br>
              <a:rPr lang="es-ES" sz="2800" cap="small" dirty="0">
                <a:solidFill>
                  <a:schemeClr val="bg1"/>
                </a:solidFill>
                <a:latin typeface="Arial" panose="020B0604020202020204" pitchFamily="34" charset="0"/>
                <a:cs typeface="Arial" panose="020B0604020202020204" pitchFamily="34" charset="0"/>
              </a:rPr>
            </a:br>
            <a:endParaRPr lang="es-ES"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04212AB4-CF06-D827-6EEF-202D72932101}"/>
              </a:ext>
            </a:extLst>
          </p:cNvPr>
          <p:cNvSpPr txBox="1"/>
          <p:nvPr/>
        </p:nvSpPr>
        <p:spPr>
          <a:xfrm>
            <a:off x="2674881" y="5853088"/>
            <a:ext cx="6842235" cy="400110"/>
          </a:xfrm>
          <a:prstGeom prst="rect">
            <a:avLst/>
          </a:prstGeom>
          <a:noFill/>
        </p:spPr>
        <p:txBody>
          <a:bodyPr wrap="square" rtlCol="0">
            <a:spAutoFit/>
          </a:bodyPr>
          <a:lstStyle/>
          <a:p>
            <a:pPr algn="ctr">
              <a:spcBef>
                <a:spcPts val="1800"/>
              </a:spcBef>
            </a:pPr>
            <a:r>
              <a:rPr lang="es-ES" sz="2000" dirty="0">
                <a:solidFill>
                  <a:schemeClr val="bg1"/>
                </a:solidFill>
                <a:latin typeface="Arial" panose="020B0604020202020204" pitchFamily="34" charset="0"/>
                <a:cs typeface="Arial" panose="020B0604020202020204" pitchFamily="34" charset="0"/>
              </a:rPr>
              <a:t>Roberto Vallina </a:t>
            </a:r>
            <a:r>
              <a:rPr lang="es-ES" sz="2000" dirty="0" err="1">
                <a:solidFill>
                  <a:schemeClr val="bg1"/>
                </a:solidFill>
                <a:latin typeface="Arial" panose="020B0604020202020204" pitchFamily="34" charset="0"/>
                <a:cs typeface="Arial" panose="020B0604020202020204" pitchFamily="34" charset="0"/>
              </a:rPr>
              <a:t>Hoset</a:t>
            </a:r>
            <a:endParaRPr lang="es-E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47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3418564"/>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defensa del passing-on</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75999" y="1756916"/>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9601" y="2143923"/>
            <a:ext cx="457200" cy="457200"/>
          </a:xfrm>
          <a:prstGeom prst="rect">
            <a:avLst/>
          </a:prstGeom>
        </p:spPr>
      </p:pic>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4195" y="2846258"/>
            <a:ext cx="457200" cy="457200"/>
          </a:xfrm>
          <a:prstGeom prst="rect">
            <a:avLst/>
          </a:prstGeom>
        </p:spPr>
      </p:pic>
      <p:pic>
        <p:nvPicPr>
          <p:cNvPr id="18" name="Gráfico 17" descr="Martillo de juez con relleno sólido">
            <a:extLst>
              <a:ext uri="{FF2B5EF4-FFF2-40B4-BE49-F238E27FC236}">
                <a16:creationId xmlns:a16="http://schemas.microsoft.com/office/drawing/2014/main" id="{676A92BC-BB6D-4B35-998A-F9D85751F7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0" y="4633495"/>
            <a:ext cx="457200" cy="457200"/>
          </a:xfrm>
          <a:prstGeom prst="rect">
            <a:avLst/>
          </a:prstGeom>
        </p:spPr>
      </p:pic>
      <p:sp>
        <p:nvSpPr>
          <p:cNvPr id="12" name="Subtítulo 1">
            <a:extLst>
              <a:ext uri="{FF2B5EF4-FFF2-40B4-BE49-F238E27FC236}">
                <a16:creationId xmlns:a16="http://schemas.microsoft.com/office/drawing/2014/main" id="{0131A2D5-E5D2-65D6-F89E-77CC7B5EEFCD}"/>
              </a:ext>
            </a:extLst>
          </p:cNvPr>
          <p:cNvSpPr txBox="1">
            <a:spLocks/>
          </p:cNvSpPr>
          <p:nvPr/>
        </p:nvSpPr>
        <p:spPr>
          <a:xfrm>
            <a:off x="2331394" y="4156064"/>
            <a:ext cx="7864163" cy="10466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6" name="Subtítulo 1">
            <a:extLst>
              <a:ext uri="{FF2B5EF4-FFF2-40B4-BE49-F238E27FC236}">
                <a16:creationId xmlns:a16="http://schemas.microsoft.com/office/drawing/2014/main" id="{4127E334-6FDA-EDB5-E09E-028640712232}"/>
              </a:ext>
            </a:extLst>
          </p:cNvPr>
          <p:cNvSpPr txBox="1">
            <a:spLocks/>
          </p:cNvSpPr>
          <p:nvPr/>
        </p:nvSpPr>
        <p:spPr>
          <a:xfrm>
            <a:off x="2331393" y="269517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4" name="Subtítulo 1">
            <a:extLst>
              <a:ext uri="{FF2B5EF4-FFF2-40B4-BE49-F238E27FC236}">
                <a16:creationId xmlns:a16="http://schemas.microsoft.com/office/drawing/2014/main" id="{EFA483C8-C8DF-8694-E432-6112E5764B4D}"/>
              </a:ext>
            </a:extLst>
          </p:cNvPr>
          <p:cNvSpPr txBox="1">
            <a:spLocks/>
          </p:cNvSpPr>
          <p:nvPr/>
        </p:nvSpPr>
        <p:spPr>
          <a:xfrm>
            <a:off x="2331395" y="1991530"/>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Ante la producción de un perjuicio por un aumento de precios (el sobrecoste), existe la posibilidad de que el perjudicado repercuta dicho sobrecoste a la fase posterior de la cadena de suministro. </a:t>
            </a:r>
          </a:p>
        </p:txBody>
      </p:sp>
      <p:sp>
        <p:nvSpPr>
          <p:cNvPr id="8" name="Subtítulo 1">
            <a:extLst>
              <a:ext uri="{FF2B5EF4-FFF2-40B4-BE49-F238E27FC236}">
                <a16:creationId xmlns:a16="http://schemas.microsoft.com/office/drawing/2014/main" id="{E884C744-89E9-9849-E402-9B365CEB7DAF}"/>
              </a:ext>
            </a:extLst>
          </p:cNvPr>
          <p:cNvSpPr txBox="1">
            <a:spLocks/>
          </p:cNvSpPr>
          <p:nvPr/>
        </p:nvSpPr>
        <p:spPr>
          <a:xfrm>
            <a:off x="2331395" y="2877531"/>
            <a:ext cx="7864163" cy="1869633"/>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Está íntimamente ligada con el perjuicio por efecto de volumen: </a:t>
            </a:r>
          </a:p>
          <a:p>
            <a:pPr marL="285750" indent="-285750">
              <a:buFont typeface="Symbol" panose="05050102010706020507" pitchFamily="18" charset="2"/>
              <a:buChar char="-"/>
            </a:pPr>
            <a:r>
              <a:rPr lang="es-ES_tradnl" sz="1600" dirty="0">
                <a:solidFill>
                  <a:srgbClr val="1D1D19"/>
                </a:solidFill>
              </a:rPr>
              <a:t>Ante el aumento de precios, el perjudicado (comprador directo) no solo sufrirá dicho aumento, sino que se verá obligado también a subir sus propios precios.</a:t>
            </a:r>
          </a:p>
          <a:p>
            <a:pPr marL="285750" indent="-285750">
              <a:buFont typeface="Symbol" panose="05050102010706020507" pitchFamily="18" charset="2"/>
              <a:buChar char="-"/>
            </a:pPr>
            <a:r>
              <a:rPr lang="es-ES_tradnl" sz="1600" dirty="0">
                <a:solidFill>
                  <a:srgbClr val="1D1D19"/>
                </a:solidFill>
              </a:rPr>
              <a:t>Dicho aumento de precios afectará a sus compradores en la fase posterior de la cadena de suministro. Este aumento es lo que se conoce como repercusión de sobrecostes.</a:t>
            </a:r>
          </a:p>
        </p:txBody>
      </p:sp>
      <p:sp>
        <p:nvSpPr>
          <p:cNvPr id="10" name="Subtítulo 1">
            <a:extLst>
              <a:ext uri="{FF2B5EF4-FFF2-40B4-BE49-F238E27FC236}">
                <a16:creationId xmlns:a16="http://schemas.microsoft.com/office/drawing/2014/main" id="{A59922B4-4F4E-98BD-3273-A4CB5946C882}"/>
              </a:ext>
            </a:extLst>
          </p:cNvPr>
          <p:cNvSpPr txBox="1">
            <a:spLocks/>
          </p:cNvSpPr>
          <p:nvPr/>
        </p:nvSpPr>
        <p:spPr>
          <a:xfrm>
            <a:off x="2331392" y="4557955"/>
            <a:ext cx="7864163" cy="9140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El grado de repercusión del sobrecoste puede medirse a través de varios factores: la intensidad de la competencia, la elasticidad precio de la demanda, la sensibilidad de los clientes al aumento de precios, si hay variación en el coste marginal, … (</a:t>
            </a:r>
            <a:r>
              <a:rPr lang="es-ES_tradnl" sz="1600" i="1" dirty="0">
                <a:solidFill>
                  <a:srgbClr val="1D1D19"/>
                </a:solidFill>
              </a:rPr>
              <a:t>Vid. la Guía práctica para la cuantificación del perjuicio </a:t>
            </a:r>
            <a:r>
              <a:rPr lang="es-ES_tradnl" sz="1600" dirty="0">
                <a:solidFill>
                  <a:srgbClr val="1D1D19"/>
                </a:solidFill>
              </a:rPr>
              <a:t>de la Comisión Europea). </a:t>
            </a:r>
          </a:p>
        </p:txBody>
      </p:sp>
    </p:spTree>
    <p:extLst>
      <p:ext uri="{BB962C8B-B14F-4D97-AF65-F5344CB8AC3E}">
        <p14:creationId xmlns:p14="http://schemas.microsoft.com/office/powerpoint/2010/main" val="6526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12" grpId="0"/>
      <p:bldP spid="4"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elgium&amp;#39;s first zero-energy office building wins top award | The Bulletin">
            <a:extLst>
              <a:ext uri="{FF2B5EF4-FFF2-40B4-BE49-F238E27FC236}">
                <a16:creationId xmlns:a16="http://schemas.microsoft.com/office/drawing/2014/main" id="{783D1723-A43E-3549-993D-1065409EB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 t="2273" r="8237" b="20745"/>
          <a:stretch/>
        </p:blipFill>
        <p:spPr bwMode="auto">
          <a:xfrm>
            <a:off x="0" y="0"/>
            <a:ext cx="12192000" cy="687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70B1FBB-8E34-4B49-9C44-D9FEC51323FD}"/>
              </a:ext>
            </a:extLst>
          </p:cNvPr>
          <p:cNvSpPr/>
          <p:nvPr/>
        </p:nvSpPr>
        <p:spPr>
          <a:xfrm>
            <a:off x="0" y="0"/>
            <a:ext cx="12192000" cy="6874145"/>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24606255-8F77-4145-8815-48A791A72B63}"/>
              </a:ext>
            </a:extLst>
          </p:cNvPr>
          <p:cNvGrpSpPr/>
          <p:nvPr/>
        </p:nvGrpSpPr>
        <p:grpSpPr>
          <a:xfrm>
            <a:off x="2514284" y="1421968"/>
            <a:ext cx="7134488" cy="3240066"/>
            <a:chOff x="1953618" y="1120305"/>
            <a:chExt cx="7134488" cy="3240066"/>
          </a:xfrm>
        </p:grpSpPr>
        <p:grpSp>
          <p:nvGrpSpPr>
            <p:cNvPr id="6" name="Grupo 5">
              <a:extLst>
                <a:ext uri="{FF2B5EF4-FFF2-40B4-BE49-F238E27FC236}">
                  <a16:creationId xmlns:a16="http://schemas.microsoft.com/office/drawing/2014/main" id="{85DE64DB-FC38-AA44-899A-4AB4E902E531}"/>
                </a:ext>
              </a:extLst>
            </p:cNvPr>
            <p:cNvGrpSpPr/>
            <p:nvPr/>
          </p:nvGrpSpPr>
          <p:grpSpPr>
            <a:xfrm>
              <a:off x="1953618" y="1941116"/>
              <a:ext cx="7134488" cy="2419255"/>
              <a:chOff x="2302335" y="2103542"/>
              <a:chExt cx="7134488" cy="2419255"/>
            </a:xfrm>
          </p:grpSpPr>
          <p:cxnSp>
            <p:nvCxnSpPr>
              <p:cNvPr id="5" name="Conector recto 4">
                <a:extLst>
                  <a:ext uri="{FF2B5EF4-FFF2-40B4-BE49-F238E27FC236}">
                    <a16:creationId xmlns:a16="http://schemas.microsoft.com/office/drawing/2014/main" id="{8B2A1C05-92D6-A048-820D-FF552B37EB12}"/>
                  </a:ext>
                </a:extLst>
              </p:cNvPr>
              <p:cNvCxnSpPr/>
              <p:nvPr/>
            </p:nvCxnSpPr>
            <p:spPr>
              <a:xfrm flipH="1">
                <a:off x="2302335"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ABBAA201-CC5B-5341-A2AB-5A4289E48FB7}"/>
                  </a:ext>
                </a:extLst>
              </p:cNvPr>
              <p:cNvCxnSpPr/>
              <p:nvPr/>
            </p:nvCxnSpPr>
            <p:spPr>
              <a:xfrm flipH="1">
                <a:off x="6624266"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FFEF6056-ECB7-2940-9322-6A598E9ED33A}"/>
                  </a:ext>
                </a:extLst>
              </p:cNvPr>
              <p:cNvCxnSpPr>
                <a:cxnSpLocks/>
              </p:cNvCxnSpPr>
              <p:nvPr/>
            </p:nvCxnSpPr>
            <p:spPr>
              <a:xfrm rot="5400000" flipH="1">
                <a:off x="1126652" y="3316797"/>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9898D9B-09B0-0A4A-A5F2-9E550DC542E9}"/>
                  </a:ext>
                </a:extLst>
              </p:cNvPr>
              <p:cNvCxnSpPr>
                <a:cxnSpLocks/>
              </p:cNvCxnSpPr>
              <p:nvPr/>
            </p:nvCxnSpPr>
            <p:spPr>
              <a:xfrm rot="5400000" flipH="1">
                <a:off x="8198789" y="3309542"/>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FD318AE-A65D-2043-90BB-D9EBC5D38BEA}"/>
                  </a:ext>
                </a:extLst>
              </p:cNvPr>
              <p:cNvCxnSpPr/>
              <p:nvPr/>
            </p:nvCxnSpPr>
            <p:spPr>
              <a:xfrm flipH="1">
                <a:off x="2334023" y="4487981"/>
                <a:ext cx="7102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id="{028DE5E6-928C-D347-B5F6-E13D0C3D0E13}"/>
                </a:ext>
              </a:extLst>
            </p:cNvPr>
            <p:cNvSpPr txBox="1"/>
            <p:nvPr/>
          </p:nvSpPr>
          <p:spPr>
            <a:xfrm>
              <a:off x="2563533" y="2639452"/>
              <a:ext cx="5943601" cy="1077218"/>
            </a:xfrm>
            <a:prstGeom prst="rect">
              <a:avLst/>
            </a:prstGeom>
            <a:noFill/>
          </p:spPr>
          <p:txBody>
            <a:bodyPr wrap="square" rtlCol="0">
              <a:spAutoFit/>
            </a:bodyPr>
            <a:lstStyle/>
            <a:p>
              <a:pPr algn="ctr"/>
              <a:r>
                <a:rPr lang="es-ES" sz="3200" cap="small" spc="100" dirty="0">
                  <a:solidFill>
                    <a:schemeClr val="bg1"/>
                  </a:solidFill>
                  <a:latin typeface="Arial" panose="020B0604020202020204" pitchFamily="34" charset="0"/>
                  <a:cs typeface="Arial" panose="020B0604020202020204" pitchFamily="34" charset="0"/>
                </a:rPr>
                <a:t>método del cálculo del daño – informe pericial</a:t>
              </a:r>
              <a:endParaRPr lang="es-ES" sz="2000" cap="small" spc="100" dirty="0">
                <a:solidFill>
                  <a:schemeClr val="bg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E38311F-858A-0846-B73B-FEBCEB673702}"/>
                </a:ext>
              </a:extLst>
            </p:cNvPr>
            <p:cNvSpPr txBox="1"/>
            <p:nvPr/>
          </p:nvSpPr>
          <p:spPr>
            <a:xfrm>
              <a:off x="4764458" y="1120305"/>
              <a:ext cx="1472350" cy="1446550"/>
            </a:xfrm>
            <a:prstGeom prst="rect">
              <a:avLst/>
            </a:prstGeom>
            <a:noFill/>
          </p:spPr>
          <p:txBody>
            <a:bodyPr wrap="square" rtlCol="0">
              <a:spAutoFit/>
            </a:bodyPr>
            <a:lstStyle/>
            <a:p>
              <a:pPr algn="ctr"/>
              <a:r>
                <a:rPr lang="en-GB" sz="8800" b="1" cap="small" spc="100" dirty="0">
                  <a:solidFill>
                    <a:schemeClr val="bg1"/>
                  </a:solidFill>
                  <a:latin typeface="Arial" panose="020B0604020202020204" pitchFamily="34" charset="0"/>
                  <a:cs typeface="Arial" panose="020B0604020202020204" pitchFamily="34" charset="0"/>
                </a:rPr>
                <a:t>3</a:t>
              </a:r>
              <a:endParaRPr lang="en-GB" sz="6600" b="1" cap="small" spc="100" dirty="0">
                <a:solidFill>
                  <a:schemeClr val="bg1"/>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251A77A4-A98B-5A06-6E32-31A3075BE065}"/>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253532" y="6300162"/>
            <a:ext cx="944527" cy="235298"/>
          </a:xfrm>
          <a:prstGeom prst="rect">
            <a:avLst/>
          </a:prstGeom>
        </p:spPr>
      </p:pic>
    </p:spTree>
    <p:extLst>
      <p:ext uri="{BB962C8B-B14F-4D97-AF65-F5344CB8AC3E}">
        <p14:creationId xmlns:p14="http://schemas.microsoft.com/office/powerpoint/2010/main" val="423474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600" b="1" dirty="0">
                <a:solidFill>
                  <a:srgbClr val="1D1D19"/>
                </a:solidFill>
              </a:rPr>
              <a:t>Para la cuantificación del daño es necesario hacer un análisis contrafáctico</a:t>
            </a: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3418564"/>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cuantificación del daño</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11148" y="2257289"/>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700305"/>
            <a:ext cx="457200" cy="457200"/>
          </a:xfrm>
          <a:prstGeom prst="rect">
            <a:avLst/>
          </a:prstGeom>
        </p:spPr>
      </p:pic>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4195" y="3497350"/>
            <a:ext cx="457200" cy="419516"/>
          </a:xfrm>
          <a:prstGeom prst="rect">
            <a:avLst/>
          </a:prstGeom>
        </p:spPr>
      </p:pic>
      <p:sp>
        <p:nvSpPr>
          <p:cNvPr id="12" name="Subtítulo 1">
            <a:extLst>
              <a:ext uri="{FF2B5EF4-FFF2-40B4-BE49-F238E27FC236}">
                <a16:creationId xmlns:a16="http://schemas.microsoft.com/office/drawing/2014/main" id="{0131A2D5-E5D2-65D6-F89E-77CC7B5EEFCD}"/>
              </a:ext>
            </a:extLst>
          </p:cNvPr>
          <p:cNvSpPr txBox="1">
            <a:spLocks/>
          </p:cNvSpPr>
          <p:nvPr/>
        </p:nvSpPr>
        <p:spPr>
          <a:xfrm>
            <a:off x="2331394" y="4156064"/>
            <a:ext cx="7864163" cy="10466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6" name="Subtítulo 1">
            <a:extLst>
              <a:ext uri="{FF2B5EF4-FFF2-40B4-BE49-F238E27FC236}">
                <a16:creationId xmlns:a16="http://schemas.microsoft.com/office/drawing/2014/main" id="{4127E334-6FDA-EDB5-E09E-028640712232}"/>
              </a:ext>
            </a:extLst>
          </p:cNvPr>
          <p:cNvSpPr txBox="1">
            <a:spLocks/>
          </p:cNvSpPr>
          <p:nvPr/>
        </p:nvSpPr>
        <p:spPr>
          <a:xfrm>
            <a:off x="2331393" y="269517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El informe pericial debe contener una explicación completa, transparente y consistente del análisis del daño siguiendo dicho análisis contrafactual (</a:t>
            </a:r>
            <a:r>
              <a:rPr lang="es-ES_tradnl" sz="1600" i="1" dirty="0">
                <a:solidFill>
                  <a:srgbClr val="1D1D19"/>
                </a:solidFill>
              </a:rPr>
              <a:t>Vid. </a:t>
            </a:r>
            <a:r>
              <a:rPr lang="es-ES_tradnl" sz="1600" dirty="0">
                <a:solidFill>
                  <a:srgbClr val="1D1D19"/>
                </a:solidFill>
              </a:rPr>
              <a:t>La Guía de cuantificación de daños por infracciones de competencia de la CNMC).</a:t>
            </a:r>
          </a:p>
          <a:p>
            <a:r>
              <a:rPr lang="es-ES_tradnl" sz="1600" dirty="0">
                <a:solidFill>
                  <a:srgbClr val="1D1D19"/>
                </a:solidFill>
              </a:rPr>
              <a:t>Varios instrumentos:</a:t>
            </a:r>
          </a:p>
          <a:p>
            <a:r>
              <a:rPr lang="es-ES" sz="1100" dirty="0">
                <a:effectLst/>
                <a:latin typeface="Arial" panose="020B0604020202020204" pitchFamily="34" charset="0"/>
                <a:ea typeface="Calibri" panose="020F0502020204030204" pitchFamily="34" charset="0"/>
              </a:rPr>
              <a:t>Comunicación de la Comisión europea, de 9 de agosto de 2019, relativa a las directrices relacionadas a los órganos jurisdiccionales nacionales sobre cómo calcular la cuota de sobrecoste que se repercutió al comprador indirecto (DOUE C 267/4, de 9 de agosto de 2019, p. 4). </a:t>
            </a:r>
            <a:endParaRPr lang="es-ES" sz="1100" dirty="0">
              <a:effectLst/>
              <a:latin typeface="Calibri" panose="020F0502020204030204" pitchFamily="34" charset="0"/>
              <a:ea typeface="Calibri" panose="020F0502020204030204" pitchFamily="34" charset="0"/>
            </a:endParaRPr>
          </a:p>
          <a:p>
            <a:r>
              <a:rPr lang="es-ES" sz="1100" dirty="0">
                <a:effectLst/>
                <a:latin typeface="Arial" panose="020B0604020202020204" pitchFamily="34" charset="0"/>
                <a:ea typeface="Calibri" panose="020F0502020204030204" pitchFamily="34" charset="0"/>
              </a:rPr>
              <a:t>Guía Práctica de la Comisión Europea sobre la cuantificación del perjuicio en las demandas por daños y perjuicios por infracciones de los artículos 101 o 102 del Tratado de Funcionamiento de la Unión Europea (SWD(2013) 205 de 11 de junio de 2013).</a:t>
            </a:r>
            <a:endParaRPr lang="es-ES" sz="1100" dirty="0">
              <a:effectLst/>
              <a:latin typeface="Calibri" panose="020F0502020204030204" pitchFamily="34" charset="0"/>
              <a:ea typeface="Calibri" panose="020F0502020204030204" pitchFamily="34" charset="0"/>
            </a:endParaRPr>
          </a:p>
          <a:p>
            <a:r>
              <a:rPr lang="es-ES" sz="1100" dirty="0">
                <a:effectLst/>
                <a:latin typeface="Arial" panose="020B0604020202020204" pitchFamily="34" charset="0"/>
                <a:ea typeface="Calibri" panose="020F0502020204030204" pitchFamily="34" charset="0"/>
              </a:rPr>
              <a:t>Guía de la Comisión Nacional de los Mercados y de la Competencia, de 15 de septiembre de 2022, sobre la cuantificación de daños por infracciones del derecho de la competencia. </a:t>
            </a:r>
            <a:endParaRPr lang="es-ES" sz="1100" dirty="0">
              <a:effectLst/>
              <a:latin typeface="Calibri" panose="020F0502020204030204" pitchFamily="34" charset="0"/>
              <a:ea typeface="Calibri" panose="020F0502020204030204" pitchFamily="34" charset="0"/>
            </a:endParaRPr>
          </a:p>
          <a:p>
            <a:endParaRPr lang="es-ES_tradnl" sz="1600" dirty="0">
              <a:solidFill>
                <a:srgbClr val="1D1D19"/>
              </a:solidFill>
            </a:endParaRPr>
          </a:p>
        </p:txBody>
      </p:sp>
    </p:spTree>
    <p:extLst>
      <p:ext uri="{BB962C8B-B14F-4D97-AF65-F5344CB8AC3E}">
        <p14:creationId xmlns:p14="http://schemas.microsoft.com/office/powerpoint/2010/main" val="34567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245140" y="725709"/>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2006778"/>
            <a:ext cx="8443608" cy="546643"/>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b="1"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4"/>
            <a:ext cx="10939463" cy="546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cuantificación del daño </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11148" y="1733015"/>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Subtítulo 1">
            <a:extLst>
              <a:ext uri="{FF2B5EF4-FFF2-40B4-BE49-F238E27FC236}">
                <a16:creationId xmlns:a16="http://schemas.microsoft.com/office/drawing/2014/main" id="{D164AD35-B5DB-43D7-32E9-2A137CA62302}"/>
              </a:ext>
            </a:extLst>
          </p:cNvPr>
          <p:cNvSpPr txBox="1">
            <a:spLocks/>
          </p:cNvSpPr>
          <p:nvPr/>
        </p:nvSpPr>
        <p:spPr>
          <a:xfrm>
            <a:off x="2453639" y="342309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grpSp>
        <p:nvGrpSpPr>
          <p:cNvPr id="9" name="Grupo 8">
            <a:extLst>
              <a:ext uri="{FF2B5EF4-FFF2-40B4-BE49-F238E27FC236}">
                <a16:creationId xmlns:a16="http://schemas.microsoft.com/office/drawing/2014/main" id="{3AB34A22-6DC2-B052-B460-BA4225FE92A1}"/>
              </a:ext>
            </a:extLst>
          </p:cNvPr>
          <p:cNvGrpSpPr/>
          <p:nvPr/>
        </p:nvGrpSpPr>
        <p:grpSpPr>
          <a:xfrm>
            <a:off x="1996438" y="1881482"/>
            <a:ext cx="8321364" cy="3994872"/>
            <a:chOff x="1996438" y="2040742"/>
            <a:chExt cx="8321364" cy="3209987"/>
          </a:xfrm>
        </p:grpSpPr>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453639" y="2040742"/>
              <a:ext cx="7864163" cy="3209987"/>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 sz="1400" dirty="0"/>
                <a:t>La cuantificación del daño se suele hacer a través de </a:t>
              </a:r>
              <a:r>
                <a:rPr lang="es-ES" sz="1400" u="sng" dirty="0"/>
                <a:t>informes periciales </a:t>
              </a:r>
              <a:r>
                <a:rPr lang="es-ES" sz="1400" dirty="0"/>
                <a:t>en los que se prueba el daño existente y se valora las pruebas aportados con el objetivo de cuantificar el daño sufrido. Para ello, deberá </a:t>
              </a:r>
              <a:r>
                <a:rPr lang="es-ES_tradnl" sz="1400" dirty="0">
                  <a:solidFill>
                    <a:srgbClr val="1D1D19"/>
                  </a:solidFill>
                </a:rPr>
                <a:t>compararse el escenario real de infracción con un escenario hipotético en el que no habría existido infracción (escenario contrafactual o hipótesis de contraste).</a:t>
              </a:r>
            </a:p>
            <a:p>
              <a:pPr>
                <a:lnSpc>
                  <a:spcPct val="150000"/>
                </a:lnSpc>
                <a:spcBef>
                  <a:spcPts val="600"/>
                </a:spcBef>
                <a:spcAft>
                  <a:spcPts val="600"/>
                </a:spcAft>
              </a:pPr>
              <a:r>
                <a:rPr lang="es-ES_tradnl" sz="1400" dirty="0">
                  <a:solidFill>
                    <a:srgbClr val="1D1D19"/>
                  </a:solidFill>
                </a:rPr>
                <a:t>El escenario contrafactual no es un escenario real o contrastable. Está basado en hipótesis, por lo que es inevitable que existan incertidumbres y se base en suposiciones. </a:t>
              </a:r>
            </a:p>
            <a:p>
              <a:pPr>
                <a:lnSpc>
                  <a:spcPct val="150000"/>
                </a:lnSpc>
                <a:spcBef>
                  <a:spcPts val="600"/>
                </a:spcBef>
                <a:spcAft>
                  <a:spcPts val="600"/>
                </a:spcAft>
              </a:pPr>
              <a:r>
                <a:rPr lang="es-ES" sz="1400" dirty="0"/>
                <a:t>En segundo lugar, las normas de competencia prevén la posibilidad de que los Jueces y Tribunales realicen una </a:t>
              </a:r>
              <a:r>
                <a:rPr lang="es-ES" sz="1400" u="sng" dirty="0"/>
                <a:t>estimación judicial</a:t>
              </a:r>
              <a:r>
                <a:rPr lang="es-ES" sz="1400" dirty="0"/>
                <a:t> del daño cuando resulte muy difícil cuantificarlos con las pruebas aportadas. </a:t>
              </a:r>
            </a:p>
            <a:p>
              <a:pPr>
                <a:lnSpc>
                  <a:spcPct val="100000"/>
                </a:lnSpc>
                <a:spcAft>
                  <a:spcPts val="600"/>
                </a:spcAft>
              </a:pPr>
              <a:endParaRPr lang="es-ES_tradnl" sz="1600" dirty="0">
                <a:solidFill>
                  <a:srgbClr val="1D1D19"/>
                </a:solidFill>
              </a:endParaRPr>
            </a:p>
            <a:p>
              <a:pPr>
                <a:lnSpc>
                  <a:spcPct val="100000"/>
                </a:lnSpc>
                <a:spcAft>
                  <a:spcPts val="600"/>
                </a:spcAft>
              </a:pPr>
              <a:endParaRPr lang="es-ES_tradnl" sz="1600" dirty="0">
                <a:solidFill>
                  <a:srgbClr val="1D1D19"/>
                </a:solidFill>
              </a:endParaRPr>
            </a:p>
          </p:txBody>
        </p:sp>
        <p:grpSp>
          <p:nvGrpSpPr>
            <p:cNvPr id="7" name="Grupo 6">
              <a:extLst>
                <a:ext uri="{FF2B5EF4-FFF2-40B4-BE49-F238E27FC236}">
                  <a16:creationId xmlns:a16="http://schemas.microsoft.com/office/drawing/2014/main" id="{17753FF6-E118-1014-17AD-550A7699B7C7}"/>
                </a:ext>
              </a:extLst>
            </p:cNvPr>
            <p:cNvGrpSpPr/>
            <p:nvPr/>
          </p:nvGrpSpPr>
          <p:grpSpPr>
            <a:xfrm>
              <a:off x="1996438" y="2044710"/>
              <a:ext cx="457201" cy="2535254"/>
              <a:chOff x="1996438" y="2044710"/>
              <a:chExt cx="457201" cy="2535254"/>
            </a:xfrm>
          </p:grpSpPr>
          <p:pic>
            <p:nvPicPr>
              <p:cNvPr id="6" name="Gráfico 5" descr="Lupa con relleno sólido">
                <a:extLst>
                  <a:ext uri="{FF2B5EF4-FFF2-40B4-BE49-F238E27FC236}">
                    <a16:creationId xmlns:a16="http://schemas.microsoft.com/office/drawing/2014/main" id="{50F704CE-D6E9-A85E-E108-CCF4016562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6439" y="2044710"/>
                <a:ext cx="457200" cy="457200"/>
              </a:xfrm>
              <a:prstGeom prst="rect">
                <a:avLst/>
              </a:prstGeom>
            </p:spPr>
          </p:pic>
          <p:pic>
            <p:nvPicPr>
              <p:cNvPr id="4" name="Gráfico 3" descr="Lupa con relleno sólido">
                <a:extLst>
                  <a:ext uri="{FF2B5EF4-FFF2-40B4-BE49-F238E27FC236}">
                    <a16:creationId xmlns:a16="http://schemas.microsoft.com/office/drawing/2014/main" id="{C9B53141-FD76-AB73-103C-11572B63C5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6438" y="4122764"/>
                <a:ext cx="457200" cy="457200"/>
              </a:xfrm>
              <a:prstGeom prst="rect">
                <a:avLst/>
              </a:prstGeom>
            </p:spPr>
          </p:pic>
        </p:grpSp>
      </p:grpSp>
    </p:spTree>
    <p:extLst>
      <p:ext uri="{BB962C8B-B14F-4D97-AF65-F5344CB8AC3E}">
        <p14:creationId xmlns:p14="http://schemas.microsoft.com/office/powerpoint/2010/main" val="13004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600" b="1" dirty="0">
                <a:solidFill>
                  <a:srgbClr val="1D1D19"/>
                </a:solidFill>
              </a:rPr>
              <a:t>Para la cuantificación del daño es necesario hacer un análisis contrafáctico</a:t>
            </a: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331395" y="2700305"/>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Tanto la Comisión Europea como la Comisión Nacional de los Mercados y de la Competencia requieren un análisis contrafactual. Deberá compararse el escenario real de infracción con un escenario hipotético en el que no habría existido infracción (escenario contrafactual o hipótesis de contraste). Este escenario estaría basado en supuestos. Varios métodos:</a:t>
            </a:r>
          </a:p>
          <a:p>
            <a:pPr marL="285750" indent="-285750">
              <a:buFontTx/>
              <a:buChar char="-"/>
            </a:pPr>
            <a:r>
              <a:rPr lang="es-ES" sz="1600" dirty="0">
                <a:solidFill>
                  <a:srgbClr val="1D1D19"/>
                </a:solidFill>
              </a:rPr>
              <a:t>Método de comparación diacrónica, con otros mercados geográficos;</a:t>
            </a:r>
          </a:p>
          <a:p>
            <a:pPr marL="285750" indent="-285750">
              <a:buFontTx/>
              <a:buChar char="-"/>
            </a:pPr>
            <a:r>
              <a:rPr lang="es-ES" sz="1600" dirty="0">
                <a:solidFill>
                  <a:srgbClr val="1D1D19"/>
                </a:solidFill>
              </a:rPr>
              <a:t>Método de comparación diacrónica, con otros mercados de productos;</a:t>
            </a:r>
            <a:endParaRPr lang="es-ES_tradnl" sz="1600" dirty="0">
              <a:solidFill>
                <a:srgbClr val="1D1D19"/>
              </a:solidFill>
            </a:endParaRPr>
          </a:p>
          <a:p>
            <a:pPr marL="285750" indent="-285750">
              <a:buFontTx/>
              <a:buChar char="-"/>
            </a:pPr>
            <a:r>
              <a:rPr lang="es-ES" sz="1600" dirty="0">
                <a:solidFill>
                  <a:srgbClr val="1D1D19"/>
                </a:solidFill>
              </a:rPr>
              <a:t>Método de simulación; y</a:t>
            </a:r>
            <a:endParaRPr lang="es-ES_tradnl" sz="1600" dirty="0">
              <a:solidFill>
                <a:srgbClr val="1D1D19"/>
              </a:solidFill>
            </a:endParaRPr>
          </a:p>
          <a:p>
            <a:pPr marL="285750" indent="-285750">
              <a:buFontTx/>
              <a:buChar char="-"/>
            </a:pPr>
            <a:r>
              <a:rPr lang="es-ES" sz="1600" dirty="0">
                <a:solidFill>
                  <a:srgbClr val="1D1D19"/>
                </a:solidFill>
              </a:rPr>
              <a:t>Método basado en costes y análisis financieros.</a:t>
            </a:r>
            <a:endParaRPr lang="es-ES_tradnl" sz="1600" dirty="0">
              <a:solidFill>
                <a:srgbClr val="1D1D19"/>
              </a:solidFill>
            </a:endParaRPr>
          </a:p>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cuantificación del daño</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11148" y="2257289"/>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700305"/>
            <a:ext cx="457200" cy="457200"/>
          </a:xfrm>
          <a:prstGeom prst="rect">
            <a:avLst/>
          </a:prstGeom>
        </p:spPr>
      </p:pic>
      <p:sp>
        <p:nvSpPr>
          <p:cNvPr id="8" name="Subtítulo 1">
            <a:extLst>
              <a:ext uri="{FF2B5EF4-FFF2-40B4-BE49-F238E27FC236}">
                <a16:creationId xmlns:a16="http://schemas.microsoft.com/office/drawing/2014/main" id="{D164AD35-B5DB-43D7-32E9-2A137CA62302}"/>
              </a:ext>
            </a:extLst>
          </p:cNvPr>
          <p:cNvSpPr txBox="1">
            <a:spLocks/>
          </p:cNvSpPr>
          <p:nvPr/>
        </p:nvSpPr>
        <p:spPr>
          <a:xfrm>
            <a:off x="2331395" y="341750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10" name="Subtítulo 1">
            <a:extLst>
              <a:ext uri="{FF2B5EF4-FFF2-40B4-BE49-F238E27FC236}">
                <a16:creationId xmlns:a16="http://schemas.microsoft.com/office/drawing/2014/main" id="{A5D79C28-487E-ACE1-BF5B-D2A86CA86039}"/>
              </a:ext>
            </a:extLst>
          </p:cNvPr>
          <p:cNvSpPr txBox="1">
            <a:spLocks/>
          </p:cNvSpPr>
          <p:nvPr/>
        </p:nvSpPr>
        <p:spPr>
          <a:xfrm>
            <a:off x="2327666" y="4113766"/>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Tree>
    <p:extLst>
      <p:ext uri="{BB962C8B-B14F-4D97-AF65-F5344CB8AC3E}">
        <p14:creationId xmlns:p14="http://schemas.microsoft.com/office/powerpoint/2010/main" val="9944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600" b="1" dirty="0">
                <a:solidFill>
                  <a:srgbClr val="1D1D19"/>
                </a:solidFill>
              </a:rPr>
              <a:t>Para la cuantificación del daño es necesario hacer un análisis contrafáctico</a:t>
            </a: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3562312"/>
            <a:ext cx="7864163" cy="498303"/>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La incertidumbre del análisis de los perjudicados se ve acrecentada por la asimetría de información entre las partes de la reclamación de daños.</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cuantificación del daño</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11148" y="2257289"/>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700305"/>
            <a:ext cx="457200" cy="457200"/>
          </a:xfrm>
          <a:prstGeom prst="rect">
            <a:avLst/>
          </a:prstGeom>
        </p:spPr>
      </p:pic>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3562312"/>
            <a:ext cx="457200" cy="457200"/>
          </a:xfrm>
          <a:prstGeom prst="rect">
            <a:avLst/>
          </a:prstGeom>
        </p:spPr>
      </p:pic>
      <p:pic>
        <p:nvPicPr>
          <p:cNvPr id="18" name="Gráfico 17" descr="Martillo de juez con relleno sólido">
            <a:extLst>
              <a:ext uri="{FF2B5EF4-FFF2-40B4-BE49-F238E27FC236}">
                <a16:creationId xmlns:a16="http://schemas.microsoft.com/office/drawing/2014/main" id="{676A92BC-BB6D-4B35-998A-F9D85751F7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4287905"/>
            <a:ext cx="457200" cy="457200"/>
          </a:xfrm>
          <a:prstGeom prst="rect">
            <a:avLst/>
          </a:prstGeom>
        </p:spPr>
      </p:pic>
      <p:sp>
        <p:nvSpPr>
          <p:cNvPr id="12" name="Subtítulo 1">
            <a:extLst>
              <a:ext uri="{FF2B5EF4-FFF2-40B4-BE49-F238E27FC236}">
                <a16:creationId xmlns:a16="http://schemas.microsoft.com/office/drawing/2014/main" id="{0131A2D5-E5D2-65D6-F89E-77CC7B5EEFCD}"/>
              </a:ext>
            </a:extLst>
          </p:cNvPr>
          <p:cNvSpPr txBox="1">
            <a:spLocks/>
          </p:cNvSpPr>
          <p:nvPr/>
        </p:nvSpPr>
        <p:spPr>
          <a:xfrm>
            <a:off x="2331394" y="4287905"/>
            <a:ext cx="7864163" cy="104666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El escenario contrafactual se complica en la medida en que debería incluir la repercusión del sobre coste.</a:t>
            </a:r>
          </a:p>
          <a:p>
            <a:endParaRPr lang="es-ES_tradnl" sz="1600" dirty="0">
              <a:solidFill>
                <a:srgbClr val="1D1D19"/>
              </a:solidFill>
            </a:endParaRPr>
          </a:p>
        </p:txBody>
      </p:sp>
      <p:sp>
        <p:nvSpPr>
          <p:cNvPr id="6" name="Subtítulo 1">
            <a:extLst>
              <a:ext uri="{FF2B5EF4-FFF2-40B4-BE49-F238E27FC236}">
                <a16:creationId xmlns:a16="http://schemas.microsoft.com/office/drawing/2014/main" id="{4127E334-6FDA-EDB5-E09E-028640712232}"/>
              </a:ext>
            </a:extLst>
          </p:cNvPr>
          <p:cNvSpPr txBox="1">
            <a:spLocks/>
          </p:cNvSpPr>
          <p:nvPr/>
        </p:nvSpPr>
        <p:spPr>
          <a:xfrm>
            <a:off x="2331394" y="2667545"/>
            <a:ext cx="7580352" cy="62180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El informe pericial debe contener una explicación completa, transparente y consistente del análisis del daño siguiendo dicho análisis contrafactual (</a:t>
            </a:r>
            <a:r>
              <a:rPr lang="es-ES_tradnl" sz="1600" i="1" dirty="0">
                <a:solidFill>
                  <a:srgbClr val="1D1D19"/>
                </a:solidFill>
              </a:rPr>
              <a:t>Vid. </a:t>
            </a:r>
            <a:r>
              <a:rPr lang="es-ES_tradnl" sz="1600" dirty="0">
                <a:solidFill>
                  <a:srgbClr val="1D1D19"/>
                </a:solidFill>
              </a:rPr>
              <a:t>La Guía de cuantificación de daños por infracciones de competencia de la CNMC).</a:t>
            </a:r>
          </a:p>
        </p:txBody>
      </p:sp>
    </p:spTree>
    <p:extLst>
      <p:ext uri="{BB962C8B-B14F-4D97-AF65-F5344CB8AC3E}">
        <p14:creationId xmlns:p14="http://schemas.microsoft.com/office/powerpoint/2010/main" val="11984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309990" y="734288"/>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600" b="1" dirty="0">
                <a:solidFill>
                  <a:srgbClr val="1D1D19"/>
                </a:solidFill>
              </a:rPr>
              <a:t>Para la cuantificación del daño es necesario hacer un análisis contrafáctico</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cuantificación del daño</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11148" y="2257289"/>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4195" y="2748138"/>
            <a:ext cx="457200" cy="513513"/>
          </a:xfrm>
          <a:prstGeom prst="rect">
            <a:avLst/>
          </a:prstGeom>
        </p:spPr>
      </p:pic>
      <p:sp>
        <p:nvSpPr>
          <p:cNvPr id="13" name="Subtítulo 1">
            <a:extLst>
              <a:ext uri="{FF2B5EF4-FFF2-40B4-BE49-F238E27FC236}">
                <a16:creationId xmlns:a16="http://schemas.microsoft.com/office/drawing/2014/main" id="{0C2DE32E-6764-4B46-A3E5-83B24CB8A401}"/>
              </a:ext>
            </a:extLst>
          </p:cNvPr>
          <p:cNvSpPr txBox="1">
            <a:spLocks/>
          </p:cNvSpPr>
          <p:nvPr/>
        </p:nvSpPr>
        <p:spPr>
          <a:xfrm>
            <a:off x="2331395" y="332225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14" name="Subtítulo 1">
            <a:extLst>
              <a:ext uri="{FF2B5EF4-FFF2-40B4-BE49-F238E27FC236}">
                <a16:creationId xmlns:a16="http://schemas.microsoft.com/office/drawing/2014/main" id="{53A71003-5D53-BD2D-ACD6-8B306E6C90B1}"/>
              </a:ext>
            </a:extLst>
          </p:cNvPr>
          <p:cNvSpPr txBox="1">
            <a:spLocks/>
          </p:cNvSpPr>
          <p:nvPr/>
        </p:nvSpPr>
        <p:spPr>
          <a:xfrm>
            <a:off x="2331395" y="263368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15" name="Subtítulo 1">
            <a:extLst>
              <a:ext uri="{FF2B5EF4-FFF2-40B4-BE49-F238E27FC236}">
                <a16:creationId xmlns:a16="http://schemas.microsoft.com/office/drawing/2014/main" id="{7FB7AB4C-FAF0-D869-6331-824DF82363B5}"/>
              </a:ext>
            </a:extLst>
          </p:cNvPr>
          <p:cNvSpPr txBox="1">
            <a:spLocks/>
          </p:cNvSpPr>
          <p:nvPr/>
        </p:nvSpPr>
        <p:spPr>
          <a:xfrm>
            <a:off x="2331394" y="2748138"/>
            <a:ext cx="7864163" cy="2870237"/>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600"/>
              </a:spcBef>
              <a:spcAft>
                <a:spcPts val="600"/>
              </a:spcAft>
            </a:pPr>
            <a:r>
              <a:rPr lang="es-ES_tradnl" sz="1600" dirty="0">
                <a:solidFill>
                  <a:srgbClr val="1D1D19"/>
                </a:solidFill>
              </a:rPr>
              <a:t>La complejidad del cálculo se ve acrecentada pues debe tenerse en cuenta el perjuicio causado por el “efecto de volumen”: </a:t>
            </a:r>
          </a:p>
          <a:p>
            <a:pPr marL="285750" indent="-285750">
              <a:lnSpc>
                <a:spcPct val="110000"/>
              </a:lnSpc>
              <a:spcBef>
                <a:spcPts val="600"/>
              </a:spcBef>
              <a:spcAft>
                <a:spcPts val="600"/>
              </a:spcAft>
              <a:buFont typeface="Symbol" panose="05050102010706020507" pitchFamily="18" charset="2"/>
              <a:buChar char=""/>
            </a:pPr>
            <a:r>
              <a:rPr lang="es-ES_tradnl" sz="1600" dirty="0">
                <a:solidFill>
                  <a:srgbClr val="1D1D19"/>
                </a:solidFill>
              </a:rPr>
              <a:t>El aumento de los precios implica una disminución de la demanda</a:t>
            </a:r>
          </a:p>
          <a:p>
            <a:pPr marL="285750" indent="-285750">
              <a:lnSpc>
                <a:spcPct val="110000"/>
              </a:lnSpc>
              <a:spcBef>
                <a:spcPts val="600"/>
              </a:spcBef>
              <a:spcAft>
                <a:spcPts val="600"/>
              </a:spcAft>
              <a:buFont typeface="Symbol" panose="05050102010706020507" pitchFamily="18" charset="2"/>
              <a:buChar char=""/>
            </a:pPr>
            <a:r>
              <a:rPr lang="es-ES_tradnl" sz="1600" dirty="0">
                <a:solidFill>
                  <a:srgbClr val="1D1D19"/>
                </a:solidFill>
              </a:rPr>
              <a:t>Por tanto, cuando se produce un aumento del precio de un producto (el sobrecoste) a raíz de una infracción, disminuyen las cantidades vendidas de un producto. </a:t>
            </a:r>
          </a:p>
          <a:p>
            <a:pPr marL="285750" indent="-285750">
              <a:lnSpc>
                <a:spcPct val="110000"/>
              </a:lnSpc>
              <a:spcBef>
                <a:spcPts val="600"/>
              </a:spcBef>
              <a:spcAft>
                <a:spcPts val="600"/>
              </a:spcAft>
              <a:buFont typeface="Symbol" panose="05050102010706020507" pitchFamily="18" charset="2"/>
              <a:buChar char=""/>
            </a:pPr>
            <a:r>
              <a:rPr lang="es-ES_tradnl" sz="1600" dirty="0">
                <a:solidFill>
                  <a:srgbClr val="1D1D19"/>
                </a:solidFill>
              </a:rPr>
              <a:t>Según la Comisión Europea, los perjuicios por un efecto de volumen serían lucro cesante.</a:t>
            </a:r>
          </a:p>
        </p:txBody>
      </p:sp>
    </p:spTree>
    <p:extLst>
      <p:ext uri="{BB962C8B-B14F-4D97-AF65-F5344CB8AC3E}">
        <p14:creationId xmlns:p14="http://schemas.microsoft.com/office/powerpoint/2010/main" val="20026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elgium&amp;#39;s first zero-energy office building wins top award | The Bulletin">
            <a:extLst>
              <a:ext uri="{FF2B5EF4-FFF2-40B4-BE49-F238E27FC236}">
                <a16:creationId xmlns:a16="http://schemas.microsoft.com/office/drawing/2014/main" id="{783D1723-A43E-3549-993D-1065409EB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 t="2273" r="8237" b="20745"/>
          <a:stretch/>
        </p:blipFill>
        <p:spPr bwMode="auto">
          <a:xfrm>
            <a:off x="0" y="0"/>
            <a:ext cx="12192000" cy="687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70B1FBB-8E34-4B49-9C44-D9FEC51323FD}"/>
              </a:ext>
            </a:extLst>
          </p:cNvPr>
          <p:cNvSpPr/>
          <p:nvPr/>
        </p:nvSpPr>
        <p:spPr>
          <a:xfrm>
            <a:off x="0" y="-16145"/>
            <a:ext cx="12192000" cy="6874145"/>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24606255-8F77-4145-8815-48A791A72B63}"/>
              </a:ext>
            </a:extLst>
          </p:cNvPr>
          <p:cNvGrpSpPr/>
          <p:nvPr/>
        </p:nvGrpSpPr>
        <p:grpSpPr>
          <a:xfrm>
            <a:off x="2514284" y="1421968"/>
            <a:ext cx="7134488" cy="3240066"/>
            <a:chOff x="1953618" y="1120305"/>
            <a:chExt cx="7134488" cy="3240066"/>
          </a:xfrm>
        </p:grpSpPr>
        <p:grpSp>
          <p:nvGrpSpPr>
            <p:cNvPr id="6" name="Grupo 5">
              <a:extLst>
                <a:ext uri="{FF2B5EF4-FFF2-40B4-BE49-F238E27FC236}">
                  <a16:creationId xmlns:a16="http://schemas.microsoft.com/office/drawing/2014/main" id="{85DE64DB-FC38-AA44-899A-4AB4E902E531}"/>
                </a:ext>
              </a:extLst>
            </p:cNvPr>
            <p:cNvGrpSpPr/>
            <p:nvPr/>
          </p:nvGrpSpPr>
          <p:grpSpPr>
            <a:xfrm>
              <a:off x="1953618" y="1941116"/>
              <a:ext cx="7134488" cy="2419255"/>
              <a:chOff x="2302335" y="2103542"/>
              <a:chExt cx="7134488" cy="2419255"/>
            </a:xfrm>
          </p:grpSpPr>
          <p:cxnSp>
            <p:nvCxnSpPr>
              <p:cNvPr id="5" name="Conector recto 4">
                <a:extLst>
                  <a:ext uri="{FF2B5EF4-FFF2-40B4-BE49-F238E27FC236}">
                    <a16:creationId xmlns:a16="http://schemas.microsoft.com/office/drawing/2014/main" id="{8B2A1C05-92D6-A048-820D-FF552B37EB12}"/>
                  </a:ext>
                </a:extLst>
              </p:cNvPr>
              <p:cNvCxnSpPr/>
              <p:nvPr/>
            </p:nvCxnSpPr>
            <p:spPr>
              <a:xfrm flipH="1">
                <a:off x="2302335"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ABBAA201-CC5B-5341-A2AB-5A4289E48FB7}"/>
                  </a:ext>
                </a:extLst>
              </p:cNvPr>
              <p:cNvCxnSpPr/>
              <p:nvPr/>
            </p:nvCxnSpPr>
            <p:spPr>
              <a:xfrm flipH="1">
                <a:off x="6624266"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FFEF6056-ECB7-2940-9322-6A598E9ED33A}"/>
                  </a:ext>
                </a:extLst>
              </p:cNvPr>
              <p:cNvCxnSpPr>
                <a:cxnSpLocks/>
              </p:cNvCxnSpPr>
              <p:nvPr/>
            </p:nvCxnSpPr>
            <p:spPr>
              <a:xfrm rot="5400000" flipH="1">
                <a:off x="1126652" y="3316797"/>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9898D9B-09B0-0A4A-A5F2-9E550DC542E9}"/>
                  </a:ext>
                </a:extLst>
              </p:cNvPr>
              <p:cNvCxnSpPr>
                <a:cxnSpLocks/>
              </p:cNvCxnSpPr>
              <p:nvPr/>
            </p:nvCxnSpPr>
            <p:spPr>
              <a:xfrm rot="5400000" flipH="1">
                <a:off x="8198789" y="3309542"/>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FD318AE-A65D-2043-90BB-D9EBC5D38BEA}"/>
                  </a:ext>
                </a:extLst>
              </p:cNvPr>
              <p:cNvCxnSpPr/>
              <p:nvPr/>
            </p:nvCxnSpPr>
            <p:spPr>
              <a:xfrm flipH="1">
                <a:off x="2334023" y="4487981"/>
                <a:ext cx="7102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id="{028DE5E6-928C-D347-B5F6-E13D0C3D0E13}"/>
                </a:ext>
              </a:extLst>
            </p:cNvPr>
            <p:cNvSpPr txBox="1"/>
            <p:nvPr/>
          </p:nvSpPr>
          <p:spPr>
            <a:xfrm>
              <a:off x="2563533" y="2639452"/>
              <a:ext cx="6104641" cy="1077218"/>
            </a:xfrm>
            <a:prstGeom prst="rect">
              <a:avLst/>
            </a:prstGeom>
            <a:noFill/>
          </p:spPr>
          <p:txBody>
            <a:bodyPr wrap="square" rtlCol="0">
              <a:spAutoFit/>
            </a:bodyPr>
            <a:lstStyle/>
            <a:p>
              <a:pPr algn="ctr"/>
              <a:r>
                <a:rPr lang="es-ES" sz="3200" cap="small" spc="100" dirty="0">
                  <a:solidFill>
                    <a:schemeClr val="bg1"/>
                  </a:solidFill>
                  <a:latin typeface="Arial" panose="020B0604020202020204" pitchFamily="34" charset="0"/>
                  <a:cs typeface="Arial" panose="020B0604020202020204" pitchFamily="34" charset="0"/>
                </a:rPr>
                <a:t>método del cálculo del daño – la estimación judicial</a:t>
              </a:r>
              <a:endParaRPr lang="es-ES" sz="2000" cap="small" spc="100" dirty="0">
                <a:solidFill>
                  <a:schemeClr val="bg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E38311F-858A-0846-B73B-FEBCEB673702}"/>
                </a:ext>
              </a:extLst>
            </p:cNvPr>
            <p:cNvSpPr txBox="1"/>
            <p:nvPr/>
          </p:nvSpPr>
          <p:spPr>
            <a:xfrm>
              <a:off x="4764458" y="1120305"/>
              <a:ext cx="1472350" cy="1446550"/>
            </a:xfrm>
            <a:prstGeom prst="rect">
              <a:avLst/>
            </a:prstGeom>
            <a:noFill/>
          </p:spPr>
          <p:txBody>
            <a:bodyPr wrap="square" rtlCol="0">
              <a:spAutoFit/>
            </a:bodyPr>
            <a:lstStyle/>
            <a:p>
              <a:pPr algn="ctr"/>
              <a:r>
                <a:rPr lang="en-GB" sz="8800" b="1" cap="small" spc="100" dirty="0">
                  <a:solidFill>
                    <a:schemeClr val="bg1"/>
                  </a:solidFill>
                  <a:latin typeface="Arial" panose="020B0604020202020204" pitchFamily="34" charset="0"/>
                  <a:cs typeface="Arial" panose="020B0604020202020204" pitchFamily="34" charset="0"/>
                </a:rPr>
                <a:t>4</a:t>
              </a:r>
              <a:endParaRPr lang="en-GB" sz="6600" b="1" cap="small" spc="100" dirty="0">
                <a:solidFill>
                  <a:schemeClr val="bg1"/>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251A77A4-A98B-5A06-6E32-31A3075BE065}"/>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253532" y="6300162"/>
            <a:ext cx="944527" cy="235298"/>
          </a:xfrm>
          <a:prstGeom prst="rect">
            <a:avLst/>
          </a:prstGeom>
        </p:spPr>
      </p:pic>
    </p:spTree>
    <p:extLst>
      <p:ext uri="{BB962C8B-B14F-4D97-AF65-F5344CB8AC3E}">
        <p14:creationId xmlns:p14="http://schemas.microsoft.com/office/powerpoint/2010/main" val="357200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546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la estimación judicial del daño </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746644"/>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1044" y="2041406"/>
            <a:ext cx="457200" cy="457200"/>
          </a:xfrm>
          <a:prstGeom prst="rect">
            <a:avLst/>
          </a:prstGeom>
        </p:spPr>
      </p:pic>
      <p:sp>
        <p:nvSpPr>
          <p:cNvPr id="6" name="Subtítulo 1">
            <a:extLst>
              <a:ext uri="{FF2B5EF4-FFF2-40B4-BE49-F238E27FC236}">
                <a16:creationId xmlns:a16="http://schemas.microsoft.com/office/drawing/2014/main" id="{4127E334-6FDA-EDB5-E09E-028640712232}"/>
              </a:ext>
            </a:extLst>
          </p:cNvPr>
          <p:cNvSpPr txBox="1">
            <a:spLocks/>
          </p:cNvSpPr>
          <p:nvPr/>
        </p:nvSpPr>
        <p:spPr>
          <a:xfrm>
            <a:off x="2331395" y="1975825"/>
            <a:ext cx="7864163" cy="673638"/>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Los jueces y Tribunales tienen la facultad de calcular del daño sufrido por el perjudicado a causa de la conducta anticompetitiva (arts. 76 LDC y 17 de la Directiva 2014/104):</a:t>
            </a:r>
          </a:p>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p:txBody>
      </p:sp>
      <p:sp>
        <p:nvSpPr>
          <p:cNvPr id="4" name="Subtítulo 1">
            <a:extLst>
              <a:ext uri="{FF2B5EF4-FFF2-40B4-BE49-F238E27FC236}">
                <a16:creationId xmlns:a16="http://schemas.microsoft.com/office/drawing/2014/main" id="{F7EB1587-D11F-B44B-72CE-E1FF6348DB16}"/>
              </a:ext>
            </a:extLst>
          </p:cNvPr>
          <p:cNvSpPr txBox="1">
            <a:spLocks/>
          </p:cNvSpPr>
          <p:nvPr/>
        </p:nvSpPr>
        <p:spPr>
          <a:xfrm>
            <a:off x="2548212" y="2810856"/>
            <a:ext cx="7864163" cy="248725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1200" b="1" i="1" dirty="0">
                <a:solidFill>
                  <a:srgbClr val="000000"/>
                </a:solidFill>
                <a:effectLst/>
                <a:latin typeface="verdana" panose="020B0604030504040204" pitchFamily="34" charset="0"/>
              </a:rPr>
              <a:t>Artículo 76. Cuantificación de los daños y perjuicios.</a:t>
            </a:r>
          </a:p>
          <a:p>
            <a:pPr algn="just"/>
            <a:r>
              <a:rPr lang="es-ES" sz="1200" b="0" i="1" dirty="0">
                <a:solidFill>
                  <a:srgbClr val="000000"/>
                </a:solidFill>
                <a:effectLst/>
                <a:latin typeface="verdana" panose="020B0604030504040204" pitchFamily="34" charset="0"/>
              </a:rPr>
              <a:t>1</a:t>
            </a:r>
            <a:r>
              <a:rPr lang="es-ES" sz="1200" b="0" i="1" dirty="0">
                <a:solidFill>
                  <a:srgbClr val="000000"/>
                </a:solidFill>
                <a:effectLst/>
              </a:rPr>
              <a:t>. La carga de la prueba de los daños y perjuicios sufridos por la infracción del Derecho de la competencia corresponderá a la parte demandante.</a:t>
            </a:r>
          </a:p>
          <a:p>
            <a:pPr algn="just"/>
            <a:r>
              <a:rPr lang="es-ES" sz="1200" b="1" i="1" dirty="0">
                <a:solidFill>
                  <a:srgbClr val="000000"/>
                </a:solidFill>
                <a:effectLst/>
              </a:rPr>
              <a:t>2. Si se acreditara que el demandante sufrió daños y perjuicios pero resultara prácticamente imposible o excesivamente difícil cuantificarlos con precisión en base a las pruebas disponibles, los tribunales estarán facultados para estimar el importe de la reclamación de los daños.</a:t>
            </a:r>
          </a:p>
          <a:p>
            <a:pPr algn="just"/>
            <a:r>
              <a:rPr lang="es-ES" sz="1200" b="0" i="1" dirty="0">
                <a:solidFill>
                  <a:srgbClr val="000000"/>
                </a:solidFill>
                <a:effectLst/>
              </a:rPr>
              <a:t>3. Se presumirá que las infracciones calificadas como cártel causan daños y perjuicios, salvo prueba en contrario.</a:t>
            </a:r>
          </a:p>
          <a:p>
            <a:pPr algn="just"/>
            <a:r>
              <a:rPr lang="es-ES" sz="1200" b="0" i="1" dirty="0">
                <a:solidFill>
                  <a:srgbClr val="000000"/>
                </a:solidFill>
                <a:effectLst/>
              </a:rPr>
              <a:t>4. En los procedimientos relativos a las reclamaciones de daños y perjuicios por infracciones del Derecho de la competencia, las autoridades de la competencia españolas podrán informar sobre los criterios para la cuantificación de las indemnizaciones que los infractores deban satisfacer a quienes hubiesen resultado perjudicados como consecuencia de aquéllas, cuando le sea requerido por el tribunal competente</a:t>
            </a:r>
            <a:endParaRPr lang="es-ES_tradnl" sz="1200" i="1" dirty="0">
              <a:solidFill>
                <a:srgbClr val="1D1D19"/>
              </a:solidFill>
            </a:endParaRPr>
          </a:p>
          <a:p>
            <a:endParaRPr lang="es-ES_tradnl" sz="1200" dirty="0">
              <a:solidFill>
                <a:srgbClr val="1D1D19"/>
              </a:solidFill>
            </a:endParaRPr>
          </a:p>
          <a:p>
            <a:endParaRPr lang="es-ES_tradnl" sz="1600" dirty="0">
              <a:solidFill>
                <a:srgbClr val="1D1D19"/>
              </a:solidFill>
            </a:endParaRPr>
          </a:p>
        </p:txBody>
      </p:sp>
    </p:spTree>
    <p:extLst>
      <p:ext uri="{BB962C8B-B14F-4D97-AF65-F5344CB8AC3E}">
        <p14:creationId xmlns:p14="http://schemas.microsoft.com/office/powerpoint/2010/main" val="386922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546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la estimación judicial del daño </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746644"/>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1044" y="2041406"/>
            <a:ext cx="457200" cy="457200"/>
          </a:xfrm>
          <a:prstGeom prst="rect">
            <a:avLst/>
          </a:prstGeom>
        </p:spPr>
      </p:pic>
      <p:sp>
        <p:nvSpPr>
          <p:cNvPr id="6" name="Subtítulo 1">
            <a:extLst>
              <a:ext uri="{FF2B5EF4-FFF2-40B4-BE49-F238E27FC236}">
                <a16:creationId xmlns:a16="http://schemas.microsoft.com/office/drawing/2014/main" id="{4127E334-6FDA-EDB5-E09E-028640712232}"/>
              </a:ext>
            </a:extLst>
          </p:cNvPr>
          <p:cNvSpPr txBox="1">
            <a:spLocks/>
          </p:cNvSpPr>
          <p:nvPr/>
        </p:nvSpPr>
        <p:spPr>
          <a:xfrm>
            <a:off x="2331395" y="1975824"/>
            <a:ext cx="7864163" cy="287897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s-ES_tradnl" sz="1600" dirty="0">
                <a:solidFill>
                  <a:srgbClr val="1D1D19"/>
                </a:solidFill>
              </a:rPr>
              <a:t>En principio, el test legal requiere: </a:t>
            </a:r>
          </a:p>
          <a:p>
            <a:pPr marL="285750" indent="-285750">
              <a:lnSpc>
                <a:spcPct val="150000"/>
              </a:lnSpc>
              <a:buFont typeface="Symbol" panose="05050102010706020507" pitchFamily="18" charset="2"/>
              <a:buChar char="-"/>
            </a:pPr>
            <a:r>
              <a:rPr lang="es-ES_tradnl" sz="1600" dirty="0">
                <a:solidFill>
                  <a:srgbClr val="1D1D19"/>
                </a:solidFill>
              </a:rPr>
              <a:t>Acreditar que se han sufrido daños y perjuicios como consecuencia de una infracción de las normas de competencia, y </a:t>
            </a:r>
          </a:p>
          <a:p>
            <a:pPr marL="285750" indent="-285750">
              <a:lnSpc>
                <a:spcPct val="150000"/>
              </a:lnSpc>
              <a:buFont typeface="Symbol" panose="05050102010706020507" pitchFamily="18" charset="2"/>
              <a:buChar char="-"/>
            </a:pPr>
            <a:r>
              <a:rPr lang="es-ES_tradnl" sz="1600" dirty="0">
                <a:solidFill>
                  <a:srgbClr val="1D1D19"/>
                </a:solidFill>
              </a:rPr>
              <a:t>Que resulte prácticamente </a:t>
            </a:r>
            <a:r>
              <a:rPr lang="es-ES" sz="1600" dirty="0">
                <a:solidFill>
                  <a:srgbClr val="1D1D19"/>
                </a:solidFill>
              </a:rPr>
              <a:t>imposible o excesivamente difícil su cuantificación de manera precisa en base a las pruebas disponibles</a:t>
            </a:r>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p:txBody>
      </p:sp>
      <p:sp>
        <p:nvSpPr>
          <p:cNvPr id="8" name="Subtítulo 1">
            <a:extLst>
              <a:ext uri="{FF2B5EF4-FFF2-40B4-BE49-F238E27FC236}">
                <a16:creationId xmlns:a16="http://schemas.microsoft.com/office/drawing/2014/main" id="{8451EACD-6930-C622-24C0-10E20AE74209}"/>
              </a:ext>
            </a:extLst>
          </p:cNvPr>
          <p:cNvSpPr txBox="1">
            <a:spLocks/>
          </p:cNvSpPr>
          <p:nvPr/>
        </p:nvSpPr>
        <p:spPr>
          <a:xfrm>
            <a:off x="2331394" y="3787195"/>
            <a:ext cx="7864163" cy="673638"/>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a:p>
            <a:endParaRPr lang="es-ES_tradnl" sz="1600" dirty="0">
              <a:solidFill>
                <a:srgbClr val="1D1D19"/>
              </a:solidFill>
            </a:endParaRPr>
          </a:p>
          <a:p>
            <a:pPr marL="285750" indent="-285750">
              <a:buFont typeface="Symbol" panose="05050102010706020507" pitchFamily="18" charset="2"/>
              <a:buChar char="-"/>
            </a:pPr>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p:txBody>
      </p:sp>
    </p:spTree>
    <p:extLst>
      <p:ext uri="{BB962C8B-B14F-4D97-AF65-F5344CB8AC3E}">
        <p14:creationId xmlns:p14="http://schemas.microsoft.com/office/powerpoint/2010/main" val="134052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elgium&amp;#39;s first zero-energy office building wins top award | The Bulletin">
            <a:extLst>
              <a:ext uri="{FF2B5EF4-FFF2-40B4-BE49-F238E27FC236}">
                <a16:creationId xmlns:a16="http://schemas.microsoft.com/office/drawing/2014/main" id="{783D1723-A43E-3549-993D-1065409EB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 t="2273" r="8237" b="20745"/>
          <a:stretch/>
        </p:blipFill>
        <p:spPr bwMode="auto">
          <a:xfrm>
            <a:off x="0" y="0"/>
            <a:ext cx="12192000" cy="687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70B1FBB-8E34-4B49-9C44-D9FEC51323FD}"/>
              </a:ext>
            </a:extLst>
          </p:cNvPr>
          <p:cNvSpPr/>
          <p:nvPr/>
        </p:nvSpPr>
        <p:spPr>
          <a:xfrm>
            <a:off x="0" y="0"/>
            <a:ext cx="12192000" cy="6874145"/>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24606255-8F77-4145-8815-48A791A72B63}"/>
              </a:ext>
            </a:extLst>
          </p:cNvPr>
          <p:cNvGrpSpPr/>
          <p:nvPr/>
        </p:nvGrpSpPr>
        <p:grpSpPr>
          <a:xfrm>
            <a:off x="2514284" y="1421968"/>
            <a:ext cx="7134488" cy="3240066"/>
            <a:chOff x="1953618" y="1120305"/>
            <a:chExt cx="7134488" cy="3240066"/>
          </a:xfrm>
        </p:grpSpPr>
        <p:grpSp>
          <p:nvGrpSpPr>
            <p:cNvPr id="6" name="Grupo 5">
              <a:extLst>
                <a:ext uri="{FF2B5EF4-FFF2-40B4-BE49-F238E27FC236}">
                  <a16:creationId xmlns:a16="http://schemas.microsoft.com/office/drawing/2014/main" id="{85DE64DB-FC38-AA44-899A-4AB4E902E531}"/>
                </a:ext>
              </a:extLst>
            </p:cNvPr>
            <p:cNvGrpSpPr/>
            <p:nvPr/>
          </p:nvGrpSpPr>
          <p:grpSpPr>
            <a:xfrm>
              <a:off x="1953618" y="1941116"/>
              <a:ext cx="7134488" cy="2419255"/>
              <a:chOff x="2302335" y="2103542"/>
              <a:chExt cx="7134488" cy="2419255"/>
            </a:xfrm>
          </p:grpSpPr>
          <p:cxnSp>
            <p:nvCxnSpPr>
              <p:cNvPr id="5" name="Conector recto 4">
                <a:extLst>
                  <a:ext uri="{FF2B5EF4-FFF2-40B4-BE49-F238E27FC236}">
                    <a16:creationId xmlns:a16="http://schemas.microsoft.com/office/drawing/2014/main" id="{8B2A1C05-92D6-A048-820D-FF552B37EB12}"/>
                  </a:ext>
                </a:extLst>
              </p:cNvPr>
              <p:cNvCxnSpPr/>
              <p:nvPr/>
            </p:nvCxnSpPr>
            <p:spPr>
              <a:xfrm flipH="1">
                <a:off x="2302335"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ABBAA201-CC5B-5341-A2AB-5A4289E48FB7}"/>
                  </a:ext>
                </a:extLst>
              </p:cNvPr>
              <p:cNvCxnSpPr/>
              <p:nvPr/>
            </p:nvCxnSpPr>
            <p:spPr>
              <a:xfrm flipH="1">
                <a:off x="6624266"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FFEF6056-ECB7-2940-9322-6A598E9ED33A}"/>
                  </a:ext>
                </a:extLst>
              </p:cNvPr>
              <p:cNvCxnSpPr>
                <a:cxnSpLocks/>
              </p:cNvCxnSpPr>
              <p:nvPr/>
            </p:nvCxnSpPr>
            <p:spPr>
              <a:xfrm rot="5400000" flipH="1">
                <a:off x="1126652" y="3316797"/>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9898D9B-09B0-0A4A-A5F2-9E550DC542E9}"/>
                  </a:ext>
                </a:extLst>
              </p:cNvPr>
              <p:cNvCxnSpPr>
                <a:cxnSpLocks/>
              </p:cNvCxnSpPr>
              <p:nvPr/>
            </p:nvCxnSpPr>
            <p:spPr>
              <a:xfrm rot="5400000" flipH="1">
                <a:off x="8198789" y="3309542"/>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FD318AE-A65D-2043-90BB-D9EBC5D38BEA}"/>
                  </a:ext>
                </a:extLst>
              </p:cNvPr>
              <p:cNvCxnSpPr/>
              <p:nvPr/>
            </p:nvCxnSpPr>
            <p:spPr>
              <a:xfrm flipH="1">
                <a:off x="2334023" y="4487981"/>
                <a:ext cx="7102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id="{028DE5E6-928C-D347-B5F6-E13D0C3D0E13}"/>
                </a:ext>
              </a:extLst>
            </p:cNvPr>
            <p:cNvSpPr txBox="1"/>
            <p:nvPr/>
          </p:nvSpPr>
          <p:spPr>
            <a:xfrm>
              <a:off x="2563533" y="2639452"/>
              <a:ext cx="5943601" cy="1077218"/>
            </a:xfrm>
            <a:prstGeom prst="rect">
              <a:avLst/>
            </a:prstGeom>
            <a:noFill/>
          </p:spPr>
          <p:txBody>
            <a:bodyPr wrap="square" rtlCol="0">
              <a:spAutoFit/>
            </a:bodyPr>
            <a:lstStyle/>
            <a:p>
              <a:pPr algn="ctr"/>
              <a:r>
                <a:rPr lang="es-ES" sz="3200" cap="small" spc="100" dirty="0">
                  <a:solidFill>
                    <a:schemeClr val="bg1"/>
                  </a:solidFill>
                  <a:latin typeface="Arial" panose="020B0604020202020204" pitchFamily="34" charset="0"/>
                  <a:cs typeface="Arial" panose="020B0604020202020204" pitchFamily="34" charset="0"/>
                </a:rPr>
                <a:t>Introducción: derecho de daños</a:t>
              </a:r>
              <a:endParaRPr lang="es-ES" sz="2000" cap="small" spc="100" dirty="0">
                <a:solidFill>
                  <a:schemeClr val="bg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E38311F-858A-0846-B73B-FEBCEB673702}"/>
                </a:ext>
              </a:extLst>
            </p:cNvPr>
            <p:cNvSpPr txBox="1"/>
            <p:nvPr/>
          </p:nvSpPr>
          <p:spPr>
            <a:xfrm>
              <a:off x="4764458" y="1120305"/>
              <a:ext cx="1472350" cy="1446550"/>
            </a:xfrm>
            <a:prstGeom prst="rect">
              <a:avLst/>
            </a:prstGeom>
            <a:noFill/>
          </p:spPr>
          <p:txBody>
            <a:bodyPr wrap="square" rtlCol="0">
              <a:spAutoFit/>
            </a:bodyPr>
            <a:lstStyle/>
            <a:p>
              <a:pPr algn="ctr"/>
              <a:r>
                <a:rPr lang="en-GB" sz="8800" b="1" cap="small" spc="100" dirty="0">
                  <a:solidFill>
                    <a:schemeClr val="bg1"/>
                  </a:solidFill>
                  <a:latin typeface="Arial" panose="020B0604020202020204" pitchFamily="34" charset="0"/>
                  <a:cs typeface="Arial" panose="020B0604020202020204" pitchFamily="34" charset="0"/>
                </a:rPr>
                <a:t>1</a:t>
              </a:r>
              <a:endParaRPr lang="en-GB" sz="6600" b="1" cap="small" spc="100" dirty="0">
                <a:solidFill>
                  <a:schemeClr val="bg1"/>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251A77A4-A98B-5A06-6E32-31A3075BE065}"/>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253532" y="6300162"/>
            <a:ext cx="944527" cy="235298"/>
          </a:xfrm>
          <a:prstGeom prst="rect">
            <a:avLst/>
          </a:prstGeom>
        </p:spPr>
      </p:pic>
    </p:spTree>
    <p:extLst>
      <p:ext uri="{BB962C8B-B14F-4D97-AF65-F5344CB8AC3E}">
        <p14:creationId xmlns:p14="http://schemas.microsoft.com/office/powerpoint/2010/main" val="349262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5464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la estimación judicial del daño </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746644"/>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1044" y="2041406"/>
            <a:ext cx="457200" cy="457200"/>
          </a:xfrm>
          <a:prstGeom prst="rect">
            <a:avLst/>
          </a:prstGeom>
        </p:spPr>
      </p:pic>
      <p:sp>
        <p:nvSpPr>
          <p:cNvPr id="6" name="Subtítulo 1">
            <a:extLst>
              <a:ext uri="{FF2B5EF4-FFF2-40B4-BE49-F238E27FC236}">
                <a16:creationId xmlns:a16="http://schemas.microsoft.com/office/drawing/2014/main" id="{4127E334-6FDA-EDB5-E09E-028640712232}"/>
              </a:ext>
            </a:extLst>
          </p:cNvPr>
          <p:cNvSpPr txBox="1">
            <a:spLocks/>
          </p:cNvSpPr>
          <p:nvPr/>
        </p:nvSpPr>
        <p:spPr>
          <a:xfrm>
            <a:off x="2331395" y="1975824"/>
            <a:ext cx="7864163" cy="3397453"/>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a:p>
            <a:endParaRPr lang="es-ES_tradnl" sz="1600" dirty="0">
              <a:solidFill>
                <a:srgbClr val="1D1D19"/>
              </a:solidFill>
            </a:endParaRPr>
          </a:p>
        </p:txBody>
      </p:sp>
      <p:sp>
        <p:nvSpPr>
          <p:cNvPr id="4" name="Subtítulo 1">
            <a:extLst>
              <a:ext uri="{FF2B5EF4-FFF2-40B4-BE49-F238E27FC236}">
                <a16:creationId xmlns:a16="http://schemas.microsoft.com/office/drawing/2014/main" id="{29B397CA-0A83-091F-9A80-1BF65FF20A38}"/>
              </a:ext>
            </a:extLst>
          </p:cNvPr>
          <p:cNvSpPr txBox="1">
            <a:spLocks/>
          </p:cNvSpPr>
          <p:nvPr/>
        </p:nvSpPr>
        <p:spPr>
          <a:xfrm>
            <a:off x="2218244" y="2048920"/>
            <a:ext cx="7864163" cy="3397454"/>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b="1" dirty="0">
                <a:solidFill>
                  <a:srgbClr val="1D1D19"/>
                </a:solidFill>
              </a:rPr>
              <a:t>Sentencia de la Audiencia Provincial de Barcelona de 28 de septiembre de 2022, rec. núm. 487/2022, ECLI:ES:APB:2022:10062:</a:t>
            </a:r>
          </a:p>
          <a:p>
            <a:r>
              <a:rPr lang="es-ES_tradnl" sz="1400" b="1" i="1" dirty="0">
                <a:solidFill>
                  <a:srgbClr val="1D1D19"/>
                </a:solidFill>
              </a:rPr>
              <a:t>“</a:t>
            </a:r>
            <a:r>
              <a:rPr lang="es-ES" sz="1400" i="1" dirty="0"/>
              <a:t>Como recordábamos en las Sentencias del cártel de los sobres, Sentencia de 13 de enero de 2020 (ECLI:ES:APB:2020:184), por todas, debemos partir de la dificultad que entraña valorar adecuadamente el daño en los asuntos como el que nos ocupa. (…)</a:t>
            </a:r>
          </a:p>
          <a:p>
            <a:r>
              <a:rPr lang="es-ES" sz="1400" i="1" dirty="0"/>
              <a:t>Por tanto, para determinar el daño es preciso ser conscientes de que el tribunal ha de partir, más que de hechos, de hipótesis sobre escenarios posibles, lo que determina, ya de forma apriorística, una situación de extraordinaria inseguridad y de dificultad. Se explica así que la Directiva 2014/104/UE (…)</a:t>
            </a:r>
          </a:p>
          <a:p>
            <a:r>
              <a:rPr lang="es-ES" sz="1400" b="1" i="1" dirty="0"/>
              <a:t>En lógica consecuencia, el art. 76.2 de la Ley de Defensa de la Competencia (Ley 15/2007, de 3 de julio ) dispone: "Si se acreditara que el demandante sufrió daños y perjuicios pero resultara prácticamente imposible o excesivamente difícil cuantificarlos con precisión en base a las pruebas disponibles, los tribunales estarán facultados para estimar el importe de la reclamación de los daños".</a:t>
            </a:r>
          </a:p>
          <a:p>
            <a:endParaRPr lang="es-ES" sz="1400" b="1" i="1" dirty="0"/>
          </a:p>
          <a:p>
            <a:pPr marL="285750" indent="-285750">
              <a:buFont typeface="Symbol" panose="05050102010706020507" pitchFamily="18" charset="2"/>
              <a:buChar char=""/>
            </a:pPr>
            <a:endParaRPr lang="es-ES_tradnl" sz="1600" dirty="0">
              <a:solidFill>
                <a:srgbClr val="1D1D19"/>
              </a:solidFill>
            </a:endParaRPr>
          </a:p>
        </p:txBody>
      </p:sp>
    </p:spTree>
    <p:extLst>
      <p:ext uri="{BB962C8B-B14F-4D97-AF65-F5344CB8AC3E}">
        <p14:creationId xmlns:p14="http://schemas.microsoft.com/office/powerpoint/2010/main" val="30139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14605"/>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Partiendo de todo ello, la Sala comparte - en lo esencial y prescindiendo de la referencia a la Directiva - la conclusión expresada por el magistrado "a quo" y lo hace teniendo presente el contenido de los considerandos 50 y 51 de la Decisión (transcritos en la sentencia apelada) y el tenor del considerando 85, en el que se apunta que: "En el presente caso, atendiendo a las cuotas de mercado y el volumen de negocios de los Destinatarios de la Decisión en el EEE, cabe presumir que la conducta tiene efectos apreciables sobre el comercio. A su vez, la dimensión geográfica de la infracción, que afectó a varios Estados Miembros, y la naturaleza transfronteriza de los productos confirman que los efectos sobre el comercio son apreciables." Consecuencia de lo expuesto hasta el momento, y estando acreditado que la entidad demandante compró los dos camiones litigiosos dentro del período de cartelización (en 2005 y 2007, sexto y octavo año del período de cartelización), en el área de influencia geográfica del cártel (que abarcó la totalidad del territorio del espacio económico europeo), en el marco de la distribución de una de las empresas afectadas (IVECO), apreciamos - conforme al artículo 386 de la Ley de Enjuiciamiento Civil - suficientes indicios para considerar la existencia de una relación de causalidad entre la conducta sancionada y su incidencia en el precio de los camiones adquiridos por MANIPULADOS GUERRERO SANCHO SL</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316317" y="188192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Sentencia de la Audiencia Provincial de Valencia de 16 de diciembre de 2019, rec. núm. 1071/2019, ECLI:ES:APV:2019:4151:</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473869"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_tradnl" sz="2400" b="1" cap="small" dirty="0">
              <a:solidFill>
                <a:srgbClr val="1D1D19"/>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75999" y="1628744"/>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9117" y="1888724"/>
            <a:ext cx="457200" cy="457200"/>
          </a:xfrm>
          <a:prstGeom prst="rect">
            <a:avLst/>
          </a:prstGeom>
        </p:spPr>
      </p:pic>
      <p:sp>
        <p:nvSpPr>
          <p:cNvPr id="4" name="Título 14">
            <a:extLst>
              <a:ext uri="{FF2B5EF4-FFF2-40B4-BE49-F238E27FC236}">
                <a16:creationId xmlns:a16="http://schemas.microsoft.com/office/drawing/2014/main" id="{6450206E-6408-25D5-62D7-AAD4AEDDAB93}"/>
              </a:ext>
            </a:extLst>
          </p:cNvPr>
          <p:cNvSpPr txBox="1">
            <a:spLocks/>
          </p:cNvSpPr>
          <p:nvPr/>
        </p:nvSpPr>
        <p:spPr>
          <a:xfrm>
            <a:off x="778668" y="12623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_tradnl" sz="2400" b="1" cap="small" dirty="0">
              <a:solidFill>
                <a:srgbClr val="1D1D19"/>
              </a:solidFill>
              <a:latin typeface="Arial" panose="020B0604020202020204" pitchFamily="34" charset="0"/>
              <a:cs typeface="Arial" panose="020B0604020202020204" pitchFamily="34" charset="0"/>
            </a:endParaRPr>
          </a:p>
        </p:txBody>
      </p:sp>
      <p:sp>
        <p:nvSpPr>
          <p:cNvPr id="8" name="Subtítulo 1">
            <a:extLst>
              <a:ext uri="{FF2B5EF4-FFF2-40B4-BE49-F238E27FC236}">
                <a16:creationId xmlns:a16="http://schemas.microsoft.com/office/drawing/2014/main" id="{EB32873F-0633-7201-23D8-9169A895888A}"/>
              </a:ext>
            </a:extLst>
          </p:cNvPr>
          <p:cNvSpPr txBox="1">
            <a:spLocks/>
          </p:cNvSpPr>
          <p:nvPr/>
        </p:nvSpPr>
        <p:spPr>
          <a:xfrm>
            <a:off x="1874195" y="122164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600" b="1" i="1" dirty="0">
                <a:solidFill>
                  <a:srgbClr val="1D1D19"/>
                </a:solidFill>
              </a:rPr>
              <a:t>La existencia del daño</a:t>
            </a:r>
          </a:p>
        </p:txBody>
      </p:sp>
      <p:sp>
        <p:nvSpPr>
          <p:cNvPr id="10" name="Subtítulo 1">
            <a:extLst>
              <a:ext uri="{FF2B5EF4-FFF2-40B4-BE49-F238E27FC236}">
                <a16:creationId xmlns:a16="http://schemas.microsoft.com/office/drawing/2014/main" id="{112C9BC0-AC31-1845-BCDF-420610C6CB4B}"/>
              </a:ext>
            </a:extLst>
          </p:cNvPr>
          <p:cNvSpPr txBox="1">
            <a:spLocks/>
          </p:cNvSpPr>
          <p:nvPr/>
        </p:nvSpPr>
        <p:spPr>
          <a:xfrm>
            <a:off x="2316316" y="2463680"/>
            <a:ext cx="7864163" cy="3132017"/>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400" dirty="0"/>
              <a:t>“</a:t>
            </a:r>
            <a:r>
              <a:rPr lang="es-ES" sz="1400" i="1" dirty="0"/>
              <a:t>Partiendo de todo ello, la Sala comparte - en lo esencial y prescindiendo de la referencia a la Directiva - la conclusión expresada por el magistrado "a quo" y lo hace teniendo presente el contenido de los considerandos 50 y 51 de la Decisión (transcritos en la sentencia apelada) y el tenor del considerando 85, en el que se apunta que: "En el presente caso, atendiendo a las cuotas de mercado y el volumen de negocios de los Destinatarios de la Decisión en el EEE, cabe presumir que la conducta tiene efectos apreciables sobre el comercio. A su vez, la dimensión geográfica de la infracción, que afectó a varios Estados Miembros, y la naturaleza transfronteriza de los productos confirman que los efectos sobre el comercio son apreciables." </a:t>
            </a:r>
            <a:r>
              <a:rPr lang="es-ES" sz="1400" b="1" i="1" dirty="0"/>
              <a:t>Consecuencia de lo expuesto hasta el momento, y estando acreditado que la entidad demandante compró los dos camiones litigiosos dentro del período de cartelización </a:t>
            </a:r>
            <a:r>
              <a:rPr lang="es-ES" sz="1400" i="1" dirty="0"/>
              <a:t>(en 2005 y 2007, sexto y octavo año del período de cartelización), </a:t>
            </a:r>
            <a:r>
              <a:rPr lang="es-ES" sz="1400" b="1" i="1" dirty="0"/>
              <a:t>en el área de influencia geográfica del cártel </a:t>
            </a:r>
            <a:r>
              <a:rPr lang="es-ES" sz="1400" i="1" dirty="0"/>
              <a:t>(que abarcó la totalidad del territorio del espacio económico europeo), </a:t>
            </a:r>
            <a:r>
              <a:rPr lang="es-ES" sz="1400" b="1" i="1" dirty="0"/>
              <a:t>en el marco de la distribución de una de las empresas afectadas </a:t>
            </a:r>
            <a:r>
              <a:rPr lang="es-ES" sz="1400" i="1" dirty="0"/>
              <a:t>(IVECO), </a:t>
            </a:r>
            <a:r>
              <a:rPr lang="es-ES" sz="1400" b="1" i="1" dirty="0"/>
              <a:t>apreciamos - conforme al artículo 386 de la Ley de Enjuiciamiento Civil - suficientes indicios para considerar la existencia de una relación de causalidad entre la conducta sancionada y su incidencia en el precio de los camiones adquiridos por MANIPULADOS GUERRERO SANCHO SL</a:t>
            </a:r>
            <a:r>
              <a:rPr lang="es-ES" sz="1400" b="1" dirty="0"/>
              <a:t>”</a:t>
            </a:r>
            <a:endParaRPr lang="es-ES_tradnl" sz="1400" b="1" dirty="0">
              <a:solidFill>
                <a:srgbClr val="1D1D19"/>
              </a:solidFill>
            </a:endParaRPr>
          </a:p>
        </p:txBody>
      </p:sp>
    </p:spTree>
    <p:extLst>
      <p:ext uri="{BB962C8B-B14F-4D97-AF65-F5344CB8AC3E}">
        <p14:creationId xmlns:p14="http://schemas.microsoft.com/office/powerpoint/2010/main" val="40040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351317" y="1902837"/>
            <a:ext cx="7864163" cy="3640124"/>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_tradnl" sz="1600" dirty="0">
                <a:solidFill>
                  <a:srgbClr val="1D1D19"/>
                </a:solidFill>
              </a:rPr>
              <a:t>En la práctica, al tomar la decisión de estimar judicialmente el daño, los jueces y Tribunales parten de una serie de premisas: </a:t>
            </a:r>
          </a:p>
          <a:p>
            <a:pPr marL="285750" indent="-285750">
              <a:lnSpc>
                <a:spcPct val="150000"/>
              </a:lnSpc>
              <a:spcBef>
                <a:spcPts val="600"/>
              </a:spcBef>
              <a:spcAft>
                <a:spcPts val="600"/>
              </a:spcAft>
              <a:buFont typeface="Symbol" panose="05050102010706020507" pitchFamily="18" charset="2"/>
              <a:buChar char=""/>
            </a:pPr>
            <a:r>
              <a:rPr lang="es-ES_tradnl" sz="1600" dirty="0">
                <a:solidFill>
                  <a:srgbClr val="1D1D19"/>
                </a:solidFill>
              </a:rPr>
              <a:t>La infracción sancionada es la que genera el daño. </a:t>
            </a:r>
          </a:p>
          <a:p>
            <a:pPr marL="285750" indent="-285750">
              <a:lnSpc>
                <a:spcPct val="150000"/>
              </a:lnSpc>
              <a:spcBef>
                <a:spcPts val="600"/>
              </a:spcBef>
              <a:spcAft>
                <a:spcPts val="600"/>
              </a:spcAft>
              <a:buFont typeface="Symbol" panose="05050102010706020507" pitchFamily="18" charset="2"/>
              <a:buChar char=""/>
            </a:pPr>
            <a:r>
              <a:rPr lang="es-ES_tradnl" sz="1600" dirty="0">
                <a:solidFill>
                  <a:srgbClr val="1D1D19"/>
                </a:solidFill>
              </a:rPr>
              <a:t>Las pruebas aportadas por las partes para la cuantificación no tienen poder de convicción. </a:t>
            </a:r>
          </a:p>
          <a:p>
            <a:pPr marL="285750" indent="-285750">
              <a:lnSpc>
                <a:spcPct val="150000"/>
              </a:lnSpc>
              <a:spcBef>
                <a:spcPts val="600"/>
              </a:spcBef>
              <a:spcAft>
                <a:spcPts val="600"/>
              </a:spcAft>
              <a:buFont typeface="Symbol" panose="05050102010706020507" pitchFamily="18" charset="2"/>
              <a:buChar char=""/>
            </a:pPr>
            <a:r>
              <a:rPr lang="es-ES_tradnl" sz="1600" dirty="0">
                <a:solidFill>
                  <a:srgbClr val="1D1D19"/>
                </a:solidFill>
              </a:rPr>
              <a:t>Existe asimetría de información entre las partes. </a:t>
            </a:r>
          </a:p>
          <a:p>
            <a:pPr marL="285750" indent="-285750">
              <a:lnSpc>
                <a:spcPct val="150000"/>
              </a:lnSpc>
              <a:spcBef>
                <a:spcPts val="600"/>
              </a:spcBef>
              <a:spcAft>
                <a:spcPts val="600"/>
              </a:spcAft>
              <a:buFont typeface="Symbol" panose="05050102010706020507" pitchFamily="18" charset="2"/>
              <a:buChar char=""/>
            </a:pPr>
            <a:r>
              <a:rPr lang="es-ES_tradnl" sz="1600" dirty="0">
                <a:solidFill>
                  <a:srgbClr val="1D1D19"/>
                </a:solidFill>
              </a:rPr>
              <a:t>Ante la falta de información los jueces recurren a los documentos explicativos de las autoridades de competencia para realizar su estimación.</a:t>
            </a:r>
          </a:p>
          <a:p>
            <a:pPr marL="285750" indent="-285750">
              <a:buFont typeface="Symbol" panose="05050102010706020507" pitchFamily="18" charset="2"/>
              <a:buChar char=""/>
            </a:pPr>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la estimación judicial del daño </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746644"/>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8905" y="2050755"/>
            <a:ext cx="457200" cy="457200"/>
          </a:xfrm>
          <a:prstGeom prst="rect">
            <a:avLst/>
          </a:prstGeom>
        </p:spPr>
      </p:pic>
    </p:spTree>
    <p:extLst>
      <p:ext uri="{BB962C8B-B14F-4D97-AF65-F5344CB8AC3E}">
        <p14:creationId xmlns:p14="http://schemas.microsoft.com/office/powerpoint/2010/main" val="266188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elgium&amp;#39;s first zero-energy office building wins top award | The Bulletin">
            <a:extLst>
              <a:ext uri="{FF2B5EF4-FFF2-40B4-BE49-F238E27FC236}">
                <a16:creationId xmlns:a16="http://schemas.microsoft.com/office/drawing/2014/main" id="{783D1723-A43E-3549-993D-1065409EB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 t="2273" r="8237" b="20745"/>
          <a:stretch/>
        </p:blipFill>
        <p:spPr bwMode="auto">
          <a:xfrm>
            <a:off x="0" y="0"/>
            <a:ext cx="12192000" cy="687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70B1FBB-8E34-4B49-9C44-D9FEC51323FD}"/>
              </a:ext>
            </a:extLst>
          </p:cNvPr>
          <p:cNvSpPr/>
          <p:nvPr/>
        </p:nvSpPr>
        <p:spPr>
          <a:xfrm>
            <a:off x="0" y="0"/>
            <a:ext cx="12192000" cy="6874145"/>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24606255-8F77-4145-8815-48A791A72B63}"/>
              </a:ext>
            </a:extLst>
          </p:cNvPr>
          <p:cNvGrpSpPr/>
          <p:nvPr/>
        </p:nvGrpSpPr>
        <p:grpSpPr>
          <a:xfrm>
            <a:off x="2514284" y="1421968"/>
            <a:ext cx="7134488" cy="3240066"/>
            <a:chOff x="1953618" y="1120305"/>
            <a:chExt cx="7134488" cy="3240066"/>
          </a:xfrm>
        </p:grpSpPr>
        <p:grpSp>
          <p:nvGrpSpPr>
            <p:cNvPr id="6" name="Grupo 5">
              <a:extLst>
                <a:ext uri="{FF2B5EF4-FFF2-40B4-BE49-F238E27FC236}">
                  <a16:creationId xmlns:a16="http://schemas.microsoft.com/office/drawing/2014/main" id="{85DE64DB-FC38-AA44-899A-4AB4E902E531}"/>
                </a:ext>
              </a:extLst>
            </p:cNvPr>
            <p:cNvGrpSpPr/>
            <p:nvPr/>
          </p:nvGrpSpPr>
          <p:grpSpPr>
            <a:xfrm>
              <a:off x="1953618" y="1941116"/>
              <a:ext cx="7134488" cy="2419255"/>
              <a:chOff x="2302335" y="2103542"/>
              <a:chExt cx="7134488" cy="2419255"/>
            </a:xfrm>
          </p:grpSpPr>
          <p:cxnSp>
            <p:nvCxnSpPr>
              <p:cNvPr id="5" name="Conector recto 4">
                <a:extLst>
                  <a:ext uri="{FF2B5EF4-FFF2-40B4-BE49-F238E27FC236}">
                    <a16:creationId xmlns:a16="http://schemas.microsoft.com/office/drawing/2014/main" id="{8B2A1C05-92D6-A048-820D-FF552B37EB12}"/>
                  </a:ext>
                </a:extLst>
              </p:cNvPr>
              <p:cNvCxnSpPr/>
              <p:nvPr/>
            </p:nvCxnSpPr>
            <p:spPr>
              <a:xfrm flipH="1">
                <a:off x="2302335"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ABBAA201-CC5B-5341-A2AB-5A4289E48FB7}"/>
                  </a:ext>
                </a:extLst>
              </p:cNvPr>
              <p:cNvCxnSpPr/>
              <p:nvPr/>
            </p:nvCxnSpPr>
            <p:spPr>
              <a:xfrm flipH="1">
                <a:off x="6624266"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FFEF6056-ECB7-2940-9322-6A598E9ED33A}"/>
                  </a:ext>
                </a:extLst>
              </p:cNvPr>
              <p:cNvCxnSpPr>
                <a:cxnSpLocks/>
              </p:cNvCxnSpPr>
              <p:nvPr/>
            </p:nvCxnSpPr>
            <p:spPr>
              <a:xfrm rot="5400000" flipH="1">
                <a:off x="1126652" y="3316797"/>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9898D9B-09B0-0A4A-A5F2-9E550DC542E9}"/>
                  </a:ext>
                </a:extLst>
              </p:cNvPr>
              <p:cNvCxnSpPr>
                <a:cxnSpLocks/>
              </p:cNvCxnSpPr>
              <p:nvPr/>
            </p:nvCxnSpPr>
            <p:spPr>
              <a:xfrm rot="5400000" flipH="1">
                <a:off x="8198789" y="3309542"/>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FD318AE-A65D-2043-90BB-D9EBC5D38BEA}"/>
                  </a:ext>
                </a:extLst>
              </p:cNvPr>
              <p:cNvCxnSpPr/>
              <p:nvPr/>
            </p:nvCxnSpPr>
            <p:spPr>
              <a:xfrm flipH="1">
                <a:off x="2334023" y="4487981"/>
                <a:ext cx="7102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id="{028DE5E6-928C-D347-B5F6-E13D0C3D0E13}"/>
                </a:ext>
              </a:extLst>
            </p:cNvPr>
            <p:cNvSpPr txBox="1"/>
            <p:nvPr/>
          </p:nvSpPr>
          <p:spPr>
            <a:xfrm>
              <a:off x="2563533" y="2639452"/>
              <a:ext cx="5943601" cy="1077218"/>
            </a:xfrm>
            <a:prstGeom prst="rect">
              <a:avLst/>
            </a:prstGeom>
            <a:noFill/>
          </p:spPr>
          <p:txBody>
            <a:bodyPr wrap="square" rtlCol="0">
              <a:spAutoFit/>
            </a:bodyPr>
            <a:lstStyle/>
            <a:p>
              <a:pPr algn="ctr"/>
              <a:r>
                <a:rPr lang="es-ES" sz="3200" cap="small" spc="100" dirty="0">
                  <a:solidFill>
                    <a:schemeClr val="bg1"/>
                  </a:solidFill>
                  <a:latin typeface="Arial" panose="020B0604020202020204" pitchFamily="34" charset="0"/>
                  <a:cs typeface="Arial" panose="020B0604020202020204" pitchFamily="34" charset="0"/>
                </a:rPr>
                <a:t>informe pericial vs estimación judicial</a:t>
              </a:r>
              <a:endParaRPr lang="es-ES" sz="2000" cap="small" spc="100" dirty="0">
                <a:solidFill>
                  <a:schemeClr val="bg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E38311F-858A-0846-B73B-FEBCEB673702}"/>
                </a:ext>
              </a:extLst>
            </p:cNvPr>
            <p:cNvSpPr txBox="1"/>
            <p:nvPr/>
          </p:nvSpPr>
          <p:spPr>
            <a:xfrm>
              <a:off x="4764458" y="1120305"/>
              <a:ext cx="1472350" cy="1446550"/>
            </a:xfrm>
            <a:prstGeom prst="rect">
              <a:avLst/>
            </a:prstGeom>
            <a:noFill/>
          </p:spPr>
          <p:txBody>
            <a:bodyPr wrap="square" rtlCol="0">
              <a:spAutoFit/>
            </a:bodyPr>
            <a:lstStyle/>
            <a:p>
              <a:pPr algn="ctr"/>
              <a:r>
                <a:rPr lang="en-GB" sz="8800" b="1" cap="small" spc="100" dirty="0">
                  <a:solidFill>
                    <a:schemeClr val="bg1"/>
                  </a:solidFill>
                  <a:latin typeface="Arial" panose="020B0604020202020204" pitchFamily="34" charset="0"/>
                  <a:cs typeface="Arial" panose="020B0604020202020204" pitchFamily="34" charset="0"/>
                </a:rPr>
                <a:t>4</a:t>
              </a:r>
              <a:endParaRPr lang="en-GB" sz="6600" b="1" cap="small" spc="100" dirty="0">
                <a:solidFill>
                  <a:schemeClr val="bg1"/>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251A77A4-A98B-5A06-6E32-31A3075BE065}"/>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253532" y="6300162"/>
            <a:ext cx="944527" cy="235298"/>
          </a:xfrm>
          <a:prstGeom prst="rect">
            <a:avLst/>
          </a:prstGeom>
        </p:spPr>
      </p:pic>
    </p:spTree>
    <p:extLst>
      <p:ext uri="{BB962C8B-B14F-4D97-AF65-F5344CB8AC3E}">
        <p14:creationId xmlns:p14="http://schemas.microsoft.com/office/powerpoint/2010/main" val="1785631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206838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informe pericial vs estimación judicial</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816085"/>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089313"/>
            <a:ext cx="457200" cy="457200"/>
          </a:xfrm>
          <a:prstGeom prst="rect">
            <a:avLst/>
          </a:prstGeom>
        </p:spPr>
      </p:pic>
      <p:grpSp>
        <p:nvGrpSpPr>
          <p:cNvPr id="4" name="Grupo 3">
            <a:extLst>
              <a:ext uri="{FF2B5EF4-FFF2-40B4-BE49-F238E27FC236}">
                <a16:creationId xmlns:a16="http://schemas.microsoft.com/office/drawing/2014/main" id="{51B13CA5-4BB4-6729-1384-D2E29C74B23A}"/>
              </a:ext>
            </a:extLst>
          </p:cNvPr>
          <p:cNvGrpSpPr/>
          <p:nvPr/>
        </p:nvGrpSpPr>
        <p:grpSpPr>
          <a:xfrm>
            <a:off x="1818983" y="2912772"/>
            <a:ext cx="8321363" cy="717202"/>
            <a:chOff x="1874195" y="3308586"/>
            <a:chExt cx="8321363" cy="717202"/>
          </a:xfrm>
        </p:grpSpPr>
        <p:sp>
          <p:nvSpPr>
            <p:cNvPr id="8" name="Subtítulo 1">
              <a:extLst>
                <a:ext uri="{FF2B5EF4-FFF2-40B4-BE49-F238E27FC236}">
                  <a16:creationId xmlns:a16="http://schemas.microsoft.com/office/drawing/2014/main" id="{D164AD35-B5DB-43D7-32E9-2A137CA62302}"/>
                </a:ext>
              </a:extLst>
            </p:cNvPr>
            <p:cNvSpPr txBox="1">
              <a:spLocks/>
            </p:cNvSpPr>
            <p:nvPr/>
          </p:nvSpPr>
          <p:spPr>
            <a:xfrm>
              <a:off x="2331395" y="341750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4195" y="3308586"/>
              <a:ext cx="457200" cy="457200"/>
            </a:xfrm>
            <a:prstGeom prst="rect">
              <a:avLst/>
            </a:prstGeom>
          </p:spPr>
        </p:pic>
      </p:grpSp>
      <p:sp>
        <p:nvSpPr>
          <p:cNvPr id="6" name="Subtítulo 1">
            <a:extLst>
              <a:ext uri="{FF2B5EF4-FFF2-40B4-BE49-F238E27FC236}">
                <a16:creationId xmlns:a16="http://schemas.microsoft.com/office/drawing/2014/main" id="{64BFFF4D-2AF6-FC14-43F5-692ED67D3EB4}"/>
              </a:ext>
            </a:extLst>
          </p:cNvPr>
          <p:cNvSpPr txBox="1">
            <a:spLocks/>
          </p:cNvSpPr>
          <p:nvPr/>
        </p:nvSpPr>
        <p:spPr>
          <a:xfrm>
            <a:off x="2364909" y="215537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Algunas Audiencias Provinciales aceptan el cálculo realizado por el informe pericial de la parte demandante.</a:t>
            </a:r>
          </a:p>
        </p:txBody>
      </p:sp>
      <p:sp>
        <p:nvSpPr>
          <p:cNvPr id="10" name="Subtítulo 1">
            <a:extLst>
              <a:ext uri="{FF2B5EF4-FFF2-40B4-BE49-F238E27FC236}">
                <a16:creationId xmlns:a16="http://schemas.microsoft.com/office/drawing/2014/main" id="{7A2AC850-AA25-F7C5-7EB6-FCC71A243A2F}"/>
              </a:ext>
            </a:extLst>
          </p:cNvPr>
          <p:cNvSpPr txBox="1">
            <a:spLocks/>
          </p:cNvSpPr>
          <p:nvPr/>
        </p:nvSpPr>
        <p:spPr>
          <a:xfrm>
            <a:off x="2364910" y="2892106"/>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En estos casos, los Tribunales consideran que: </a:t>
            </a:r>
          </a:p>
          <a:p>
            <a:pPr marL="285750" indent="-285750">
              <a:buFont typeface="Symbol" panose="05050102010706020507" pitchFamily="18" charset="2"/>
              <a:buChar char="-"/>
            </a:pPr>
            <a:r>
              <a:rPr lang="es-ES_tradnl" sz="1600" dirty="0">
                <a:solidFill>
                  <a:srgbClr val="1D1D19"/>
                </a:solidFill>
              </a:rPr>
              <a:t>El informe pericial esta basado, por la propia naturaleza del análisis contrafáctico, en suposiciones. </a:t>
            </a:r>
          </a:p>
          <a:p>
            <a:pPr marL="285750" indent="-285750">
              <a:buFont typeface="Symbol" panose="05050102010706020507" pitchFamily="18" charset="2"/>
              <a:buChar char="-"/>
            </a:pPr>
            <a:r>
              <a:rPr lang="es-ES_tradnl" sz="1600" dirty="0">
                <a:solidFill>
                  <a:srgbClr val="1D1D19"/>
                </a:solidFill>
              </a:rPr>
              <a:t>No se puede exigir un análisis perfecto y exacto.</a:t>
            </a:r>
          </a:p>
          <a:p>
            <a:pPr marL="285750" indent="-285750">
              <a:buFont typeface="Symbol" panose="05050102010706020507" pitchFamily="18" charset="2"/>
              <a:buChar char="-"/>
            </a:pPr>
            <a:r>
              <a:rPr lang="es-ES_tradnl" sz="1600" dirty="0">
                <a:solidFill>
                  <a:srgbClr val="1D1D19"/>
                </a:solidFill>
              </a:rPr>
              <a:t>Bastaría con una metodología razonable y parta de las bases correctas según el tipo de infracción.</a:t>
            </a:r>
          </a:p>
        </p:txBody>
      </p:sp>
    </p:spTree>
    <p:extLst>
      <p:ext uri="{BB962C8B-B14F-4D97-AF65-F5344CB8AC3E}">
        <p14:creationId xmlns:p14="http://schemas.microsoft.com/office/powerpoint/2010/main" val="23131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14605"/>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Partiendo de todo ello, la Sala comparte - en lo esencial y prescindiendo de la referencia a la Directiva - la conclusión expresada por el magistrado "a quo" y lo hace teniendo presente el contenido de los considerandos 50 y 51 de la Decisión (transcritos en la sentencia apelada) y el tenor del considerando 85, en el que se apunta que: "En el presente caso, atendiendo a las cuotas de mercado y el volumen de negocios de los Destinatarios de la Decisión en el EEE, cabe presumir que la conducta tiene efectos apreciables sobre el comercio. A su vez, la dimensión geográfica de la infracción, que afectó a varios Estados Miembros, y la naturaleza transfronteriza de los productos confirman que los efectos sobre el comercio son apreciables." Consecuencia de lo expuesto hasta el momento, y estando acreditado que la entidad demandante compró los dos camiones litigiosos dentro del período de cartelización (en 2005 y 2007, sexto y octavo año del período de cartelización), en el área de influencia geográfica del cártel (que abarcó la totalidad del territorio del espacio económico europeo), en el marco de la distribución de una de las empresas afectadas (IVECO), apreciamos - conforme al artículo 386 de la Ley de Enjuiciamiento Civil - suficientes indicios para considerar la existencia de una relación de causalidad entre la conducta sancionada y su incidencia en el precio de los camiones adquiridos por MANIPULADOS GUERRERO SANCHO SL</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316315" y="1308039"/>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600" dirty="0">
                <a:solidFill>
                  <a:srgbClr val="1D1D19"/>
                </a:solidFill>
              </a:rPr>
              <a:t>Sentencia de la Audiencia Provincial de Zaragoza, de 29 de septiembre de 2022, </a:t>
            </a:r>
            <a:r>
              <a:rPr lang="es-ES" sz="1600" dirty="0" err="1">
                <a:solidFill>
                  <a:srgbClr val="1D1D19"/>
                </a:solidFill>
              </a:rPr>
              <a:t>rec.num</a:t>
            </a:r>
            <a:r>
              <a:rPr lang="es-ES" sz="1600" dirty="0">
                <a:solidFill>
                  <a:srgbClr val="1D1D19"/>
                </a:solidFill>
              </a:rPr>
              <a:t>. 722/2021, ECLI:ES: APZ:2022:1749:</a:t>
            </a:r>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473869"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_tradnl" sz="2400" b="1" cap="small" dirty="0">
              <a:solidFill>
                <a:srgbClr val="1D1D19"/>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9117" y="1888724"/>
            <a:ext cx="457200" cy="457200"/>
          </a:xfrm>
          <a:prstGeom prst="rect">
            <a:avLst/>
          </a:prstGeom>
        </p:spPr>
      </p:pic>
      <p:sp>
        <p:nvSpPr>
          <p:cNvPr id="4" name="Título 14">
            <a:extLst>
              <a:ext uri="{FF2B5EF4-FFF2-40B4-BE49-F238E27FC236}">
                <a16:creationId xmlns:a16="http://schemas.microsoft.com/office/drawing/2014/main" id="{6450206E-6408-25D5-62D7-AAD4AEDDAB93}"/>
              </a:ext>
            </a:extLst>
          </p:cNvPr>
          <p:cNvSpPr txBox="1">
            <a:spLocks/>
          </p:cNvSpPr>
          <p:nvPr/>
        </p:nvSpPr>
        <p:spPr>
          <a:xfrm>
            <a:off x="778668" y="12623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_tradnl" sz="2400" b="1" cap="small" dirty="0">
              <a:solidFill>
                <a:srgbClr val="1D1D19"/>
              </a:solidFill>
              <a:latin typeface="Arial" panose="020B0604020202020204" pitchFamily="34" charset="0"/>
              <a:cs typeface="Arial" panose="020B0604020202020204" pitchFamily="34" charset="0"/>
            </a:endParaRPr>
          </a:p>
        </p:txBody>
      </p:sp>
      <p:sp>
        <p:nvSpPr>
          <p:cNvPr id="8" name="Subtítulo 1">
            <a:extLst>
              <a:ext uri="{FF2B5EF4-FFF2-40B4-BE49-F238E27FC236}">
                <a16:creationId xmlns:a16="http://schemas.microsoft.com/office/drawing/2014/main" id="{EB32873F-0633-7201-23D8-9169A895888A}"/>
              </a:ext>
            </a:extLst>
          </p:cNvPr>
          <p:cNvSpPr txBox="1">
            <a:spLocks/>
          </p:cNvSpPr>
          <p:nvPr/>
        </p:nvSpPr>
        <p:spPr>
          <a:xfrm>
            <a:off x="1874195" y="122164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i="1" dirty="0">
              <a:solidFill>
                <a:srgbClr val="1D1D19"/>
              </a:solidFill>
            </a:endParaRPr>
          </a:p>
        </p:txBody>
      </p:sp>
      <p:sp>
        <p:nvSpPr>
          <p:cNvPr id="10" name="Subtítulo 1">
            <a:extLst>
              <a:ext uri="{FF2B5EF4-FFF2-40B4-BE49-F238E27FC236}">
                <a16:creationId xmlns:a16="http://schemas.microsoft.com/office/drawing/2014/main" id="{112C9BC0-AC31-1845-BCDF-420610C6CB4B}"/>
              </a:ext>
            </a:extLst>
          </p:cNvPr>
          <p:cNvSpPr txBox="1">
            <a:spLocks/>
          </p:cNvSpPr>
          <p:nvPr/>
        </p:nvSpPr>
        <p:spPr>
          <a:xfrm>
            <a:off x="2316314" y="2034219"/>
            <a:ext cx="7864163" cy="3132017"/>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1200"/>
              </a:spcBef>
              <a:spcAft>
                <a:spcPts val="1200"/>
              </a:spcAft>
            </a:pPr>
            <a:r>
              <a:rPr lang="es-ES" sz="1400" i="1" dirty="0"/>
              <a:t>“El informe pericial aportado por la parte actora no es perfecto por la propia naturaleza de la pericia, pues resulta imposible de suyo determinar con exactitud como hubiesen evolucionado los pecios de no haber estado cartelizados. Por como dijo el TS en la sentencia del cártel de azúcar antes citada, no es exigible un informe perfecto, sino que parta de bases correctas y utilice un método razonable. Y </a:t>
            </a:r>
            <a:r>
              <a:rPr lang="es-ES" sz="1400" b="1" i="1" dirty="0"/>
              <a:t>estimamos que el informe aportado por la parte actora cumple con estos requerimientos. Se utiliza una metodología de cálculo del sobreprecio razonable, entre las aconsejadas por la Guía Práctica y se ha elegido como principal, de entre los métodos posibles, el más apropiado a las características del cartel y a los datos que les han sido accesibles</a:t>
            </a:r>
            <a:r>
              <a:rPr lang="es-ES" sz="1400" i="1" dirty="0"/>
              <a:t>.”</a:t>
            </a:r>
            <a:endParaRPr lang="es-ES_tradnl" sz="1400" b="1" i="1" dirty="0">
              <a:solidFill>
                <a:srgbClr val="1D1D19"/>
              </a:solidFill>
            </a:endParaRPr>
          </a:p>
        </p:txBody>
      </p:sp>
    </p:spTree>
    <p:extLst>
      <p:ext uri="{BB962C8B-B14F-4D97-AF65-F5344CB8AC3E}">
        <p14:creationId xmlns:p14="http://schemas.microsoft.com/office/powerpoint/2010/main" val="22865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par>
                                <p:cTn id="13" presetID="22" presetClass="entr" presetSubtype="4"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206838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A pesar de que la estimación judicial por las distintas audiencias provinciales sigue unos mismos criterios, no todas las audiencias provinciales optan por la estimación judicial.</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informe pericial vs estimación judicial</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816085"/>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089313"/>
            <a:ext cx="457200" cy="457200"/>
          </a:xfrm>
          <a:prstGeom prst="rect">
            <a:avLst/>
          </a:prstGeom>
        </p:spPr>
      </p:pic>
      <p:grpSp>
        <p:nvGrpSpPr>
          <p:cNvPr id="4" name="Grupo 3">
            <a:extLst>
              <a:ext uri="{FF2B5EF4-FFF2-40B4-BE49-F238E27FC236}">
                <a16:creationId xmlns:a16="http://schemas.microsoft.com/office/drawing/2014/main" id="{51B13CA5-4BB4-6729-1384-D2E29C74B23A}"/>
              </a:ext>
            </a:extLst>
          </p:cNvPr>
          <p:cNvGrpSpPr/>
          <p:nvPr/>
        </p:nvGrpSpPr>
        <p:grpSpPr>
          <a:xfrm>
            <a:off x="1818983" y="2912772"/>
            <a:ext cx="8321363" cy="717202"/>
            <a:chOff x="1874195" y="3308586"/>
            <a:chExt cx="8321363" cy="717202"/>
          </a:xfrm>
        </p:grpSpPr>
        <p:sp>
          <p:nvSpPr>
            <p:cNvPr id="8" name="Subtítulo 1">
              <a:extLst>
                <a:ext uri="{FF2B5EF4-FFF2-40B4-BE49-F238E27FC236}">
                  <a16:creationId xmlns:a16="http://schemas.microsoft.com/office/drawing/2014/main" id="{D164AD35-B5DB-43D7-32E9-2A137CA62302}"/>
                </a:ext>
              </a:extLst>
            </p:cNvPr>
            <p:cNvSpPr txBox="1">
              <a:spLocks/>
            </p:cNvSpPr>
            <p:nvPr/>
          </p:nvSpPr>
          <p:spPr>
            <a:xfrm>
              <a:off x="2331395" y="341750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Cuando no se acepta el informe pericial: </a:t>
              </a:r>
            </a:p>
            <a:p>
              <a:pPr marL="285750" indent="-285750">
                <a:buFont typeface="Symbol" panose="05050102010706020507" pitchFamily="18" charset="2"/>
                <a:buChar char="-"/>
              </a:pPr>
              <a:r>
                <a:rPr lang="es-ES_tradnl" sz="1600" dirty="0">
                  <a:solidFill>
                    <a:srgbClr val="1D1D19"/>
                  </a:solidFill>
                </a:rPr>
                <a:t>Se tiene en cuenta la pericial, y calculan el daño tomando dicha pericial como punto de partida.</a:t>
              </a:r>
            </a:p>
            <a:p>
              <a:pPr marL="285750" indent="-285750">
                <a:buFont typeface="Symbol" panose="05050102010706020507" pitchFamily="18" charset="2"/>
                <a:buChar char="-"/>
              </a:pPr>
              <a:r>
                <a:rPr lang="es-ES_tradnl" sz="1600" dirty="0">
                  <a:solidFill>
                    <a:srgbClr val="1D1D19"/>
                  </a:solidFill>
                </a:rPr>
                <a:t>Otras Audiencias Provinciales suelen fijar el daño en un 5% siguiendo sentencias previas de otras Audiencias Provinciales. </a:t>
              </a:r>
            </a:p>
            <a:p>
              <a:pPr marL="285750" indent="-285750">
                <a:buFont typeface="Symbol" panose="05050102010706020507" pitchFamily="18" charset="2"/>
                <a:buChar char="-"/>
              </a:pPr>
              <a:r>
                <a:rPr lang="es-ES_tradnl" sz="1600" dirty="0">
                  <a:solidFill>
                    <a:srgbClr val="1D1D19"/>
                  </a:solidFill>
                </a:rPr>
                <a:t>Otras Audiencias Provinciales estiman el daño directamente (entre un 8-10%). </a:t>
              </a:r>
            </a:p>
          </p:txBody>
        </p:sp>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4195" y="3308586"/>
              <a:ext cx="457200" cy="457200"/>
            </a:xfrm>
            <a:prstGeom prst="rect">
              <a:avLst/>
            </a:prstGeom>
          </p:spPr>
        </p:pic>
      </p:grpSp>
    </p:spTree>
    <p:extLst>
      <p:ext uri="{BB962C8B-B14F-4D97-AF65-F5344CB8AC3E}">
        <p14:creationId xmlns:p14="http://schemas.microsoft.com/office/powerpoint/2010/main" val="56406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_tradnl"/>
              <a:t>daños por regiones</a:t>
            </a:r>
          </a:p>
        </p:txBody>
      </p:sp>
      <p:sp>
        <p:nvSpPr>
          <p:cNvPr id="2" name="Marcador de número de diapositiva 1"/>
          <p:cNvSpPr>
            <a:spLocks noGrp="1"/>
          </p:cNvSpPr>
          <p:nvPr>
            <p:ph type="sldNum" sz="quarter" idx="12"/>
          </p:nvPr>
        </p:nvSpPr>
        <p:spPr/>
        <p:txBody>
          <a:bodyPr/>
          <a:lstStyle/>
          <a:p>
            <a:fld id="{4EEF8C94-0E80-AB4E-9276-2E77CE6B6AA9}" type="slidenum">
              <a:rPr lang="es-ES" smtClean="0"/>
              <a:pPr/>
              <a:t>27</a:t>
            </a:fld>
            <a:endParaRPr lang="es-ES" dirty="0"/>
          </a:p>
        </p:txBody>
      </p:sp>
      <p:sp>
        <p:nvSpPr>
          <p:cNvPr id="7" name="Marcador de pie de página 6"/>
          <p:cNvSpPr>
            <a:spLocks noGrp="1"/>
          </p:cNvSpPr>
          <p:nvPr>
            <p:ph type="ftr" sz="quarter" idx="11"/>
          </p:nvPr>
        </p:nvSpPr>
        <p:spPr/>
        <p:txBody>
          <a:bodyPr/>
          <a:lstStyle/>
          <a:p>
            <a:r>
              <a:rPr lang="es-ES" dirty="0"/>
              <a:t>Camiones</a:t>
            </a:r>
          </a:p>
        </p:txBody>
      </p:sp>
      <p:sp>
        <p:nvSpPr>
          <p:cNvPr id="37" name="cordoba">
            <a:extLst>
              <a:ext uri="{FF2B5EF4-FFF2-40B4-BE49-F238E27FC236}">
                <a16:creationId xmlns:a16="http://schemas.microsoft.com/office/drawing/2014/main" id="{8319C844-D487-42AF-AFDB-6699D7E2F1A5}"/>
              </a:ext>
            </a:extLst>
          </p:cNvPr>
          <p:cNvSpPr>
            <a:spLocks/>
          </p:cNvSpPr>
          <p:nvPr/>
        </p:nvSpPr>
        <p:spPr bwMode="auto">
          <a:xfrm>
            <a:off x="4115478" y="3805910"/>
            <a:ext cx="603250" cy="796925"/>
          </a:xfrm>
          <a:custGeom>
            <a:avLst/>
            <a:gdLst>
              <a:gd name="T0" fmla="*/ 2147483647 w 1415"/>
              <a:gd name="T1" fmla="*/ 2147483647 h 1774"/>
              <a:gd name="T2" fmla="*/ 2147483647 w 1415"/>
              <a:gd name="T3" fmla="*/ 2147483647 h 1774"/>
              <a:gd name="T4" fmla="*/ 2147483647 w 1415"/>
              <a:gd name="T5" fmla="*/ 2147483647 h 1774"/>
              <a:gd name="T6" fmla="*/ 2147483647 w 1415"/>
              <a:gd name="T7" fmla="*/ 2147483647 h 1774"/>
              <a:gd name="T8" fmla="*/ 2147483647 w 1415"/>
              <a:gd name="T9" fmla="*/ 2147483647 h 1774"/>
              <a:gd name="T10" fmla="*/ 2147483647 w 1415"/>
              <a:gd name="T11" fmla="*/ 2147483647 h 1774"/>
              <a:gd name="T12" fmla="*/ 2147483647 w 1415"/>
              <a:gd name="T13" fmla="*/ 2147483647 h 1774"/>
              <a:gd name="T14" fmla="*/ 2147483647 w 1415"/>
              <a:gd name="T15" fmla="*/ 2147483647 h 1774"/>
              <a:gd name="T16" fmla="*/ 2147483647 w 1415"/>
              <a:gd name="T17" fmla="*/ 2147483647 h 1774"/>
              <a:gd name="T18" fmla="*/ 2147483647 w 1415"/>
              <a:gd name="T19" fmla="*/ 2147483647 h 1774"/>
              <a:gd name="T20" fmla="*/ 2147483647 w 1415"/>
              <a:gd name="T21" fmla="*/ 2147483647 h 1774"/>
              <a:gd name="T22" fmla="*/ 2147483647 w 1415"/>
              <a:gd name="T23" fmla="*/ 2147483647 h 1774"/>
              <a:gd name="T24" fmla="*/ 2147483647 w 1415"/>
              <a:gd name="T25" fmla="*/ 2147483647 h 1774"/>
              <a:gd name="T26" fmla="*/ 2147483647 w 1415"/>
              <a:gd name="T27" fmla="*/ 2147483647 h 1774"/>
              <a:gd name="T28" fmla="*/ 2147483647 w 1415"/>
              <a:gd name="T29" fmla="*/ 2147483647 h 1774"/>
              <a:gd name="T30" fmla="*/ 2147483647 w 1415"/>
              <a:gd name="T31" fmla="*/ 2147483647 h 1774"/>
              <a:gd name="T32" fmla="*/ 2147483647 w 1415"/>
              <a:gd name="T33" fmla="*/ 2147483647 h 1774"/>
              <a:gd name="T34" fmla="*/ 2147483647 w 1415"/>
              <a:gd name="T35" fmla="*/ 2147483647 h 1774"/>
              <a:gd name="T36" fmla="*/ 2147483647 w 1415"/>
              <a:gd name="T37" fmla="*/ 2147483647 h 1774"/>
              <a:gd name="T38" fmla="*/ 2147483647 w 1415"/>
              <a:gd name="T39" fmla="*/ 2147483647 h 1774"/>
              <a:gd name="T40" fmla="*/ 2147483647 w 1415"/>
              <a:gd name="T41" fmla="*/ 2147483647 h 1774"/>
              <a:gd name="T42" fmla="*/ 2147483647 w 1415"/>
              <a:gd name="T43" fmla="*/ 2147483647 h 1774"/>
              <a:gd name="T44" fmla="*/ 2147483647 w 1415"/>
              <a:gd name="T45" fmla="*/ 2147483647 h 1774"/>
              <a:gd name="T46" fmla="*/ 2147483647 w 1415"/>
              <a:gd name="T47" fmla="*/ 2147483647 h 1774"/>
              <a:gd name="T48" fmla="*/ 2147483647 w 1415"/>
              <a:gd name="T49" fmla="*/ 2147483647 h 1774"/>
              <a:gd name="T50" fmla="*/ 2147483647 w 1415"/>
              <a:gd name="T51" fmla="*/ 2147483647 h 1774"/>
              <a:gd name="T52" fmla="*/ 2147483647 w 1415"/>
              <a:gd name="T53" fmla="*/ 2147483647 h 1774"/>
              <a:gd name="T54" fmla="*/ 2147483647 w 1415"/>
              <a:gd name="T55" fmla="*/ 2147483647 h 1774"/>
              <a:gd name="T56" fmla="*/ 2147483647 w 1415"/>
              <a:gd name="T57" fmla="*/ 2147483647 h 1774"/>
              <a:gd name="T58" fmla="*/ 2147483647 w 1415"/>
              <a:gd name="T59" fmla="*/ 2147483647 h 1774"/>
              <a:gd name="T60" fmla="*/ 2147483647 w 1415"/>
              <a:gd name="T61" fmla="*/ 2147483647 h 1774"/>
              <a:gd name="T62" fmla="*/ 2147483647 w 1415"/>
              <a:gd name="T63" fmla="*/ 2147483647 h 1774"/>
              <a:gd name="T64" fmla="*/ 2147483647 w 1415"/>
              <a:gd name="T65" fmla="*/ 2147483647 h 1774"/>
              <a:gd name="T66" fmla="*/ 2147483647 w 1415"/>
              <a:gd name="T67" fmla="*/ 2147483647 h 1774"/>
              <a:gd name="T68" fmla="*/ 2147483647 w 1415"/>
              <a:gd name="T69" fmla="*/ 2147483647 h 1774"/>
              <a:gd name="T70" fmla="*/ 2147483647 w 1415"/>
              <a:gd name="T71" fmla="*/ 2147483647 h 1774"/>
              <a:gd name="T72" fmla="*/ 2147483647 w 1415"/>
              <a:gd name="T73" fmla="*/ 2147483647 h 1774"/>
              <a:gd name="T74" fmla="*/ 2147483647 w 1415"/>
              <a:gd name="T75" fmla="*/ 2147483647 h 1774"/>
              <a:gd name="T76" fmla="*/ 2147483647 w 1415"/>
              <a:gd name="T77" fmla="*/ 2147483647 h 1774"/>
              <a:gd name="T78" fmla="*/ 2147483647 w 1415"/>
              <a:gd name="T79" fmla="*/ 2147483647 h 1774"/>
              <a:gd name="T80" fmla="*/ 2147483647 w 1415"/>
              <a:gd name="T81" fmla="*/ 2147483647 h 1774"/>
              <a:gd name="T82" fmla="*/ 2147483647 w 1415"/>
              <a:gd name="T83" fmla="*/ 2147483647 h 1774"/>
              <a:gd name="T84" fmla="*/ 2147483647 w 1415"/>
              <a:gd name="T85" fmla="*/ 2147483647 h 1774"/>
              <a:gd name="T86" fmla="*/ 2147483647 w 1415"/>
              <a:gd name="T87" fmla="*/ 2147483647 h 1774"/>
              <a:gd name="T88" fmla="*/ 2147483647 w 1415"/>
              <a:gd name="T89" fmla="*/ 2147483647 h 1774"/>
              <a:gd name="T90" fmla="*/ 2147483647 w 1415"/>
              <a:gd name="T91" fmla="*/ 2147483647 h 1774"/>
              <a:gd name="T92" fmla="*/ 2147483647 w 1415"/>
              <a:gd name="T93" fmla="*/ 2147483647 h 1774"/>
              <a:gd name="T94" fmla="*/ 2147483647 w 1415"/>
              <a:gd name="T95" fmla="*/ 2147483647 h 1774"/>
              <a:gd name="T96" fmla="*/ 1213204358 w 1415"/>
              <a:gd name="T97" fmla="*/ 2147483647 h 1774"/>
              <a:gd name="T98" fmla="*/ 2147483647 w 1415"/>
              <a:gd name="T99" fmla="*/ 2147483647 h 1774"/>
              <a:gd name="T100" fmla="*/ 2147483647 w 1415"/>
              <a:gd name="T101" fmla="*/ 2147483647 h 1774"/>
              <a:gd name="T102" fmla="*/ 1213204358 w 1415"/>
              <a:gd name="T103" fmla="*/ 2147483647 h 1774"/>
              <a:gd name="T104" fmla="*/ 2147483647 w 1415"/>
              <a:gd name="T105" fmla="*/ 2147483647 h 1774"/>
              <a:gd name="T106" fmla="*/ 2147483647 w 1415"/>
              <a:gd name="T107" fmla="*/ 2147483647 h 1774"/>
              <a:gd name="T108" fmla="*/ 2147483647 w 1415"/>
              <a:gd name="T109" fmla="*/ 2147483647 h 1774"/>
              <a:gd name="T110" fmla="*/ 2147483647 w 1415"/>
              <a:gd name="T111" fmla="*/ 2147483647 h 1774"/>
              <a:gd name="T112" fmla="*/ 2147483647 w 1415"/>
              <a:gd name="T113" fmla="*/ 2147483647 h 1774"/>
              <a:gd name="T114" fmla="*/ 2147483647 w 1415"/>
              <a:gd name="T115" fmla="*/ 2147483647 h 1774"/>
              <a:gd name="T116" fmla="*/ 2147483647 w 1415"/>
              <a:gd name="T117" fmla="*/ 800968901 h 1774"/>
              <a:gd name="T118" fmla="*/ 2147483647 w 1415"/>
              <a:gd name="T119" fmla="*/ 369616000 h 1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15"/>
              <a:gd name="T181" fmla="*/ 0 h 1774"/>
              <a:gd name="T182" fmla="*/ 1415 w 1415"/>
              <a:gd name="T183" fmla="*/ 1774 h 17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15" h="1774">
                <a:moveTo>
                  <a:pt x="528" y="13"/>
                </a:moveTo>
                <a:lnTo>
                  <a:pt x="535" y="20"/>
                </a:lnTo>
                <a:lnTo>
                  <a:pt x="542" y="27"/>
                </a:lnTo>
                <a:lnTo>
                  <a:pt x="542" y="33"/>
                </a:lnTo>
                <a:lnTo>
                  <a:pt x="542" y="40"/>
                </a:lnTo>
                <a:lnTo>
                  <a:pt x="535" y="40"/>
                </a:lnTo>
                <a:lnTo>
                  <a:pt x="575" y="54"/>
                </a:lnTo>
                <a:lnTo>
                  <a:pt x="596" y="60"/>
                </a:lnTo>
                <a:lnTo>
                  <a:pt x="609" y="54"/>
                </a:lnTo>
                <a:lnTo>
                  <a:pt x="616" y="54"/>
                </a:lnTo>
                <a:lnTo>
                  <a:pt x="630" y="54"/>
                </a:lnTo>
                <a:lnTo>
                  <a:pt x="636" y="54"/>
                </a:lnTo>
                <a:lnTo>
                  <a:pt x="643" y="54"/>
                </a:lnTo>
                <a:lnTo>
                  <a:pt x="650" y="54"/>
                </a:lnTo>
                <a:lnTo>
                  <a:pt x="657" y="60"/>
                </a:lnTo>
                <a:lnTo>
                  <a:pt x="657" y="67"/>
                </a:lnTo>
                <a:lnTo>
                  <a:pt x="657" y="81"/>
                </a:lnTo>
                <a:lnTo>
                  <a:pt x="657" y="94"/>
                </a:lnTo>
                <a:lnTo>
                  <a:pt x="664" y="108"/>
                </a:lnTo>
                <a:lnTo>
                  <a:pt x="657" y="115"/>
                </a:lnTo>
                <a:lnTo>
                  <a:pt x="664" y="128"/>
                </a:lnTo>
                <a:lnTo>
                  <a:pt x="664" y="135"/>
                </a:lnTo>
                <a:lnTo>
                  <a:pt x="670" y="135"/>
                </a:lnTo>
                <a:lnTo>
                  <a:pt x="684" y="142"/>
                </a:lnTo>
                <a:lnTo>
                  <a:pt x="697" y="155"/>
                </a:lnTo>
                <a:lnTo>
                  <a:pt x="704" y="155"/>
                </a:lnTo>
                <a:lnTo>
                  <a:pt x="718" y="155"/>
                </a:lnTo>
                <a:lnTo>
                  <a:pt x="731" y="155"/>
                </a:lnTo>
                <a:lnTo>
                  <a:pt x="745" y="169"/>
                </a:lnTo>
                <a:lnTo>
                  <a:pt x="758" y="169"/>
                </a:lnTo>
                <a:lnTo>
                  <a:pt x="765" y="176"/>
                </a:lnTo>
                <a:lnTo>
                  <a:pt x="772" y="176"/>
                </a:lnTo>
                <a:lnTo>
                  <a:pt x="779" y="182"/>
                </a:lnTo>
                <a:lnTo>
                  <a:pt x="792" y="189"/>
                </a:lnTo>
                <a:lnTo>
                  <a:pt x="799" y="189"/>
                </a:lnTo>
                <a:lnTo>
                  <a:pt x="799" y="196"/>
                </a:lnTo>
                <a:lnTo>
                  <a:pt x="806" y="196"/>
                </a:lnTo>
                <a:lnTo>
                  <a:pt x="806" y="203"/>
                </a:lnTo>
                <a:lnTo>
                  <a:pt x="799" y="203"/>
                </a:lnTo>
                <a:lnTo>
                  <a:pt x="806" y="210"/>
                </a:lnTo>
                <a:lnTo>
                  <a:pt x="813" y="210"/>
                </a:lnTo>
                <a:lnTo>
                  <a:pt x="826" y="216"/>
                </a:lnTo>
                <a:lnTo>
                  <a:pt x="833" y="216"/>
                </a:lnTo>
                <a:lnTo>
                  <a:pt x="853" y="230"/>
                </a:lnTo>
                <a:lnTo>
                  <a:pt x="860" y="230"/>
                </a:lnTo>
                <a:lnTo>
                  <a:pt x="867" y="243"/>
                </a:lnTo>
                <a:lnTo>
                  <a:pt x="874" y="243"/>
                </a:lnTo>
                <a:lnTo>
                  <a:pt x="874" y="250"/>
                </a:lnTo>
                <a:lnTo>
                  <a:pt x="880" y="257"/>
                </a:lnTo>
                <a:lnTo>
                  <a:pt x="887" y="270"/>
                </a:lnTo>
                <a:lnTo>
                  <a:pt x="887" y="277"/>
                </a:lnTo>
                <a:lnTo>
                  <a:pt x="901" y="284"/>
                </a:lnTo>
                <a:lnTo>
                  <a:pt x="907" y="284"/>
                </a:lnTo>
                <a:lnTo>
                  <a:pt x="907" y="277"/>
                </a:lnTo>
                <a:lnTo>
                  <a:pt x="914" y="277"/>
                </a:lnTo>
                <a:lnTo>
                  <a:pt x="921" y="284"/>
                </a:lnTo>
                <a:lnTo>
                  <a:pt x="928" y="284"/>
                </a:lnTo>
                <a:lnTo>
                  <a:pt x="928" y="291"/>
                </a:lnTo>
                <a:lnTo>
                  <a:pt x="934" y="298"/>
                </a:lnTo>
                <a:lnTo>
                  <a:pt x="941" y="298"/>
                </a:lnTo>
                <a:lnTo>
                  <a:pt x="948" y="291"/>
                </a:lnTo>
                <a:lnTo>
                  <a:pt x="955" y="304"/>
                </a:lnTo>
                <a:lnTo>
                  <a:pt x="962" y="311"/>
                </a:lnTo>
                <a:lnTo>
                  <a:pt x="968" y="311"/>
                </a:lnTo>
                <a:lnTo>
                  <a:pt x="975" y="318"/>
                </a:lnTo>
                <a:lnTo>
                  <a:pt x="982" y="325"/>
                </a:lnTo>
                <a:lnTo>
                  <a:pt x="982" y="331"/>
                </a:lnTo>
                <a:lnTo>
                  <a:pt x="989" y="338"/>
                </a:lnTo>
                <a:lnTo>
                  <a:pt x="995" y="338"/>
                </a:lnTo>
                <a:lnTo>
                  <a:pt x="995" y="345"/>
                </a:lnTo>
                <a:lnTo>
                  <a:pt x="1009" y="359"/>
                </a:lnTo>
                <a:lnTo>
                  <a:pt x="1016" y="365"/>
                </a:lnTo>
                <a:lnTo>
                  <a:pt x="1016" y="372"/>
                </a:lnTo>
                <a:lnTo>
                  <a:pt x="1023" y="379"/>
                </a:lnTo>
                <a:lnTo>
                  <a:pt x="1023" y="386"/>
                </a:lnTo>
                <a:lnTo>
                  <a:pt x="1029" y="386"/>
                </a:lnTo>
                <a:lnTo>
                  <a:pt x="1043" y="386"/>
                </a:lnTo>
                <a:lnTo>
                  <a:pt x="1043" y="392"/>
                </a:lnTo>
                <a:lnTo>
                  <a:pt x="1056" y="392"/>
                </a:lnTo>
                <a:lnTo>
                  <a:pt x="1063" y="406"/>
                </a:lnTo>
                <a:lnTo>
                  <a:pt x="1077" y="399"/>
                </a:lnTo>
                <a:lnTo>
                  <a:pt x="1083" y="406"/>
                </a:lnTo>
                <a:lnTo>
                  <a:pt x="1131" y="426"/>
                </a:lnTo>
                <a:lnTo>
                  <a:pt x="1131" y="433"/>
                </a:lnTo>
                <a:lnTo>
                  <a:pt x="1138" y="426"/>
                </a:lnTo>
                <a:lnTo>
                  <a:pt x="1138" y="433"/>
                </a:lnTo>
                <a:lnTo>
                  <a:pt x="1144" y="433"/>
                </a:lnTo>
                <a:lnTo>
                  <a:pt x="1144" y="440"/>
                </a:lnTo>
                <a:lnTo>
                  <a:pt x="1151" y="433"/>
                </a:lnTo>
                <a:lnTo>
                  <a:pt x="1151" y="440"/>
                </a:lnTo>
                <a:lnTo>
                  <a:pt x="1158" y="447"/>
                </a:lnTo>
                <a:lnTo>
                  <a:pt x="1165" y="447"/>
                </a:lnTo>
                <a:lnTo>
                  <a:pt x="1172" y="447"/>
                </a:lnTo>
                <a:lnTo>
                  <a:pt x="1172" y="453"/>
                </a:lnTo>
                <a:lnTo>
                  <a:pt x="1178" y="447"/>
                </a:lnTo>
                <a:lnTo>
                  <a:pt x="1185" y="447"/>
                </a:lnTo>
                <a:lnTo>
                  <a:pt x="1192" y="447"/>
                </a:lnTo>
                <a:lnTo>
                  <a:pt x="1192" y="453"/>
                </a:lnTo>
                <a:lnTo>
                  <a:pt x="1199" y="453"/>
                </a:lnTo>
                <a:lnTo>
                  <a:pt x="1205" y="453"/>
                </a:lnTo>
                <a:lnTo>
                  <a:pt x="1212" y="453"/>
                </a:lnTo>
                <a:lnTo>
                  <a:pt x="1212" y="460"/>
                </a:lnTo>
                <a:lnTo>
                  <a:pt x="1219" y="453"/>
                </a:lnTo>
                <a:lnTo>
                  <a:pt x="1219" y="460"/>
                </a:lnTo>
                <a:lnTo>
                  <a:pt x="1212" y="467"/>
                </a:lnTo>
                <a:lnTo>
                  <a:pt x="1219" y="474"/>
                </a:lnTo>
                <a:lnTo>
                  <a:pt x="1219" y="467"/>
                </a:lnTo>
                <a:lnTo>
                  <a:pt x="1219" y="474"/>
                </a:lnTo>
                <a:lnTo>
                  <a:pt x="1212" y="480"/>
                </a:lnTo>
                <a:lnTo>
                  <a:pt x="1219" y="480"/>
                </a:lnTo>
                <a:lnTo>
                  <a:pt x="1212" y="487"/>
                </a:lnTo>
                <a:lnTo>
                  <a:pt x="1219" y="487"/>
                </a:lnTo>
                <a:lnTo>
                  <a:pt x="1226" y="494"/>
                </a:lnTo>
                <a:lnTo>
                  <a:pt x="1226" y="501"/>
                </a:lnTo>
                <a:lnTo>
                  <a:pt x="1233" y="508"/>
                </a:lnTo>
                <a:lnTo>
                  <a:pt x="1233" y="501"/>
                </a:lnTo>
                <a:lnTo>
                  <a:pt x="1239" y="501"/>
                </a:lnTo>
                <a:lnTo>
                  <a:pt x="1239" y="521"/>
                </a:lnTo>
                <a:lnTo>
                  <a:pt x="1239" y="528"/>
                </a:lnTo>
                <a:lnTo>
                  <a:pt x="1239" y="535"/>
                </a:lnTo>
                <a:lnTo>
                  <a:pt x="1239" y="541"/>
                </a:lnTo>
                <a:lnTo>
                  <a:pt x="1233" y="555"/>
                </a:lnTo>
                <a:lnTo>
                  <a:pt x="1233" y="562"/>
                </a:lnTo>
                <a:lnTo>
                  <a:pt x="1239" y="569"/>
                </a:lnTo>
                <a:lnTo>
                  <a:pt x="1246" y="562"/>
                </a:lnTo>
                <a:lnTo>
                  <a:pt x="1253" y="575"/>
                </a:lnTo>
                <a:lnTo>
                  <a:pt x="1253" y="582"/>
                </a:lnTo>
                <a:lnTo>
                  <a:pt x="1253" y="589"/>
                </a:lnTo>
                <a:lnTo>
                  <a:pt x="1246" y="596"/>
                </a:lnTo>
                <a:lnTo>
                  <a:pt x="1246" y="602"/>
                </a:lnTo>
                <a:lnTo>
                  <a:pt x="1253" y="602"/>
                </a:lnTo>
                <a:lnTo>
                  <a:pt x="1260" y="609"/>
                </a:lnTo>
                <a:lnTo>
                  <a:pt x="1260" y="616"/>
                </a:lnTo>
                <a:lnTo>
                  <a:pt x="1260" y="623"/>
                </a:lnTo>
                <a:lnTo>
                  <a:pt x="1266" y="623"/>
                </a:lnTo>
                <a:lnTo>
                  <a:pt x="1266" y="629"/>
                </a:lnTo>
                <a:lnTo>
                  <a:pt x="1273" y="636"/>
                </a:lnTo>
                <a:lnTo>
                  <a:pt x="1280" y="650"/>
                </a:lnTo>
                <a:lnTo>
                  <a:pt x="1273" y="657"/>
                </a:lnTo>
                <a:lnTo>
                  <a:pt x="1280" y="663"/>
                </a:lnTo>
                <a:lnTo>
                  <a:pt x="1280" y="677"/>
                </a:lnTo>
                <a:lnTo>
                  <a:pt x="1280" y="684"/>
                </a:lnTo>
                <a:lnTo>
                  <a:pt x="1273" y="690"/>
                </a:lnTo>
                <a:lnTo>
                  <a:pt x="1273" y="697"/>
                </a:lnTo>
                <a:lnTo>
                  <a:pt x="1260" y="697"/>
                </a:lnTo>
                <a:lnTo>
                  <a:pt x="1253" y="697"/>
                </a:lnTo>
                <a:lnTo>
                  <a:pt x="1246" y="704"/>
                </a:lnTo>
                <a:lnTo>
                  <a:pt x="1246" y="711"/>
                </a:lnTo>
                <a:lnTo>
                  <a:pt x="1246" y="718"/>
                </a:lnTo>
                <a:lnTo>
                  <a:pt x="1246" y="724"/>
                </a:lnTo>
                <a:lnTo>
                  <a:pt x="1233" y="718"/>
                </a:lnTo>
                <a:lnTo>
                  <a:pt x="1226" y="724"/>
                </a:lnTo>
                <a:lnTo>
                  <a:pt x="1233" y="738"/>
                </a:lnTo>
                <a:lnTo>
                  <a:pt x="1233" y="745"/>
                </a:lnTo>
                <a:lnTo>
                  <a:pt x="1226" y="738"/>
                </a:lnTo>
                <a:lnTo>
                  <a:pt x="1219" y="738"/>
                </a:lnTo>
                <a:lnTo>
                  <a:pt x="1219" y="745"/>
                </a:lnTo>
                <a:lnTo>
                  <a:pt x="1226" y="751"/>
                </a:lnTo>
                <a:lnTo>
                  <a:pt x="1219" y="745"/>
                </a:lnTo>
                <a:lnTo>
                  <a:pt x="1219" y="751"/>
                </a:lnTo>
                <a:lnTo>
                  <a:pt x="1226" y="751"/>
                </a:lnTo>
                <a:lnTo>
                  <a:pt x="1219" y="758"/>
                </a:lnTo>
                <a:lnTo>
                  <a:pt x="1212" y="765"/>
                </a:lnTo>
                <a:lnTo>
                  <a:pt x="1212" y="772"/>
                </a:lnTo>
                <a:lnTo>
                  <a:pt x="1212" y="765"/>
                </a:lnTo>
                <a:lnTo>
                  <a:pt x="1205" y="765"/>
                </a:lnTo>
                <a:lnTo>
                  <a:pt x="1199" y="765"/>
                </a:lnTo>
                <a:lnTo>
                  <a:pt x="1199" y="772"/>
                </a:lnTo>
                <a:lnTo>
                  <a:pt x="1199" y="792"/>
                </a:lnTo>
                <a:lnTo>
                  <a:pt x="1205" y="785"/>
                </a:lnTo>
                <a:lnTo>
                  <a:pt x="1212" y="785"/>
                </a:lnTo>
                <a:lnTo>
                  <a:pt x="1212" y="792"/>
                </a:lnTo>
                <a:lnTo>
                  <a:pt x="1199" y="799"/>
                </a:lnTo>
                <a:lnTo>
                  <a:pt x="1192" y="799"/>
                </a:lnTo>
                <a:lnTo>
                  <a:pt x="1185" y="799"/>
                </a:lnTo>
                <a:lnTo>
                  <a:pt x="1192" y="812"/>
                </a:lnTo>
                <a:lnTo>
                  <a:pt x="1192" y="819"/>
                </a:lnTo>
                <a:lnTo>
                  <a:pt x="1178" y="819"/>
                </a:lnTo>
                <a:lnTo>
                  <a:pt x="1172" y="819"/>
                </a:lnTo>
                <a:lnTo>
                  <a:pt x="1172" y="839"/>
                </a:lnTo>
                <a:lnTo>
                  <a:pt x="1178" y="846"/>
                </a:lnTo>
                <a:lnTo>
                  <a:pt x="1185" y="873"/>
                </a:lnTo>
                <a:lnTo>
                  <a:pt x="1192" y="894"/>
                </a:lnTo>
                <a:lnTo>
                  <a:pt x="1192" y="921"/>
                </a:lnTo>
                <a:lnTo>
                  <a:pt x="1185" y="941"/>
                </a:lnTo>
                <a:lnTo>
                  <a:pt x="1185" y="948"/>
                </a:lnTo>
                <a:lnTo>
                  <a:pt x="1178" y="948"/>
                </a:lnTo>
                <a:lnTo>
                  <a:pt x="1178" y="955"/>
                </a:lnTo>
                <a:lnTo>
                  <a:pt x="1178" y="961"/>
                </a:lnTo>
                <a:lnTo>
                  <a:pt x="1172" y="988"/>
                </a:lnTo>
                <a:lnTo>
                  <a:pt x="1172" y="1009"/>
                </a:lnTo>
                <a:lnTo>
                  <a:pt x="1172" y="1036"/>
                </a:lnTo>
                <a:lnTo>
                  <a:pt x="1165" y="1049"/>
                </a:lnTo>
                <a:lnTo>
                  <a:pt x="1165" y="1056"/>
                </a:lnTo>
                <a:lnTo>
                  <a:pt x="1165" y="1070"/>
                </a:lnTo>
                <a:lnTo>
                  <a:pt x="1165" y="1077"/>
                </a:lnTo>
                <a:lnTo>
                  <a:pt x="1172" y="1077"/>
                </a:lnTo>
                <a:lnTo>
                  <a:pt x="1192" y="1083"/>
                </a:lnTo>
                <a:lnTo>
                  <a:pt x="1205" y="1083"/>
                </a:lnTo>
                <a:lnTo>
                  <a:pt x="1233" y="1090"/>
                </a:lnTo>
                <a:lnTo>
                  <a:pt x="1239" y="1097"/>
                </a:lnTo>
                <a:lnTo>
                  <a:pt x="1233" y="1110"/>
                </a:lnTo>
                <a:lnTo>
                  <a:pt x="1226" y="1110"/>
                </a:lnTo>
                <a:lnTo>
                  <a:pt x="1219" y="1117"/>
                </a:lnTo>
                <a:lnTo>
                  <a:pt x="1212" y="1144"/>
                </a:lnTo>
                <a:lnTo>
                  <a:pt x="1205" y="1158"/>
                </a:lnTo>
                <a:lnTo>
                  <a:pt x="1205" y="1165"/>
                </a:lnTo>
                <a:lnTo>
                  <a:pt x="1212" y="1165"/>
                </a:lnTo>
                <a:lnTo>
                  <a:pt x="1246" y="1178"/>
                </a:lnTo>
                <a:lnTo>
                  <a:pt x="1253" y="1178"/>
                </a:lnTo>
                <a:lnTo>
                  <a:pt x="1260" y="1192"/>
                </a:lnTo>
                <a:lnTo>
                  <a:pt x="1273" y="1205"/>
                </a:lnTo>
                <a:lnTo>
                  <a:pt x="1266" y="1212"/>
                </a:lnTo>
                <a:lnTo>
                  <a:pt x="1253" y="1219"/>
                </a:lnTo>
                <a:lnTo>
                  <a:pt x="1226" y="1246"/>
                </a:lnTo>
                <a:lnTo>
                  <a:pt x="1212" y="1253"/>
                </a:lnTo>
                <a:lnTo>
                  <a:pt x="1219" y="1259"/>
                </a:lnTo>
                <a:lnTo>
                  <a:pt x="1219" y="1266"/>
                </a:lnTo>
                <a:lnTo>
                  <a:pt x="1226" y="1273"/>
                </a:lnTo>
                <a:lnTo>
                  <a:pt x="1219" y="1273"/>
                </a:lnTo>
                <a:lnTo>
                  <a:pt x="1219" y="1280"/>
                </a:lnTo>
                <a:lnTo>
                  <a:pt x="1233" y="1280"/>
                </a:lnTo>
                <a:lnTo>
                  <a:pt x="1233" y="1287"/>
                </a:lnTo>
                <a:lnTo>
                  <a:pt x="1239" y="1280"/>
                </a:lnTo>
                <a:lnTo>
                  <a:pt x="1239" y="1287"/>
                </a:lnTo>
                <a:lnTo>
                  <a:pt x="1246" y="1287"/>
                </a:lnTo>
                <a:lnTo>
                  <a:pt x="1246" y="1280"/>
                </a:lnTo>
                <a:lnTo>
                  <a:pt x="1253" y="1280"/>
                </a:lnTo>
                <a:lnTo>
                  <a:pt x="1260" y="1287"/>
                </a:lnTo>
                <a:lnTo>
                  <a:pt x="1266" y="1287"/>
                </a:lnTo>
                <a:lnTo>
                  <a:pt x="1273" y="1300"/>
                </a:lnTo>
                <a:lnTo>
                  <a:pt x="1273" y="1307"/>
                </a:lnTo>
                <a:lnTo>
                  <a:pt x="1266" y="1314"/>
                </a:lnTo>
                <a:lnTo>
                  <a:pt x="1273" y="1314"/>
                </a:lnTo>
                <a:lnTo>
                  <a:pt x="1273" y="1320"/>
                </a:lnTo>
                <a:lnTo>
                  <a:pt x="1280" y="1327"/>
                </a:lnTo>
                <a:lnTo>
                  <a:pt x="1273" y="1327"/>
                </a:lnTo>
                <a:lnTo>
                  <a:pt x="1287" y="1327"/>
                </a:lnTo>
                <a:lnTo>
                  <a:pt x="1287" y="1341"/>
                </a:lnTo>
                <a:lnTo>
                  <a:pt x="1287" y="1334"/>
                </a:lnTo>
                <a:lnTo>
                  <a:pt x="1287" y="1341"/>
                </a:lnTo>
                <a:lnTo>
                  <a:pt x="1293" y="1347"/>
                </a:lnTo>
                <a:lnTo>
                  <a:pt x="1300" y="1347"/>
                </a:lnTo>
                <a:lnTo>
                  <a:pt x="1307" y="1354"/>
                </a:lnTo>
                <a:lnTo>
                  <a:pt x="1314" y="1354"/>
                </a:lnTo>
                <a:lnTo>
                  <a:pt x="1307" y="1354"/>
                </a:lnTo>
                <a:lnTo>
                  <a:pt x="1307" y="1361"/>
                </a:lnTo>
                <a:lnTo>
                  <a:pt x="1314" y="1361"/>
                </a:lnTo>
                <a:lnTo>
                  <a:pt x="1321" y="1368"/>
                </a:lnTo>
                <a:lnTo>
                  <a:pt x="1321" y="1375"/>
                </a:lnTo>
                <a:lnTo>
                  <a:pt x="1321" y="1381"/>
                </a:lnTo>
                <a:lnTo>
                  <a:pt x="1327" y="1375"/>
                </a:lnTo>
                <a:lnTo>
                  <a:pt x="1327" y="1381"/>
                </a:lnTo>
                <a:lnTo>
                  <a:pt x="1334" y="1381"/>
                </a:lnTo>
                <a:lnTo>
                  <a:pt x="1327" y="1388"/>
                </a:lnTo>
                <a:lnTo>
                  <a:pt x="1334" y="1395"/>
                </a:lnTo>
                <a:lnTo>
                  <a:pt x="1327" y="1402"/>
                </a:lnTo>
                <a:lnTo>
                  <a:pt x="1334" y="1402"/>
                </a:lnTo>
                <a:lnTo>
                  <a:pt x="1341" y="1402"/>
                </a:lnTo>
                <a:lnTo>
                  <a:pt x="1348" y="1408"/>
                </a:lnTo>
                <a:lnTo>
                  <a:pt x="1348" y="1402"/>
                </a:lnTo>
                <a:lnTo>
                  <a:pt x="1354" y="1408"/>
                </a:lnTo>
                <a:lnTo>
                  <a:pt x="1361" y="1408"/>
                </a:lnTo>
                <a:lnTo>
                  <a:pt x="1368" y="1408"/>
                </a:lnTo>
                <a:lnTo>
                  <a:pt x="1354" y="1422"/>
                </a:lnTo>
                <a:lnTo>
                  <a:pt x="1341" y="1429"/>
                </a:lnTo>
                <a:lnTo>
                  <a:pt x="1348" y="1436"/>
                </a:lnTo>
                <a:lnTo>
                  <a:pt x="1354" y="1449"/>
                </a:lnTo>
                <a:lnTo>
                  <a:pt x="1361" y="1449"/>
                </a:lnTo>
                <a:lnTo>
                  <a:pt x="1368" y="1449"/>
                </a:lnTo>
                <a:lnTo>
                  <a:pt x="1375" y="1456"/>
                </a:lnTo>
                <a:lnTo>
                  <a:pt x="1382" y="1463"/>
                </a:lnTo>
                <a:lnTo>
                  <a:pt x="1388" y="1483"/>
                </a:lnTo>
                <a:lnTo>
                  <a:pt x="1395" y="1483"/>
                </a:lnTo>
                <a:lnTo>
                  <a:pt x="1395" y="1490"/>
                </a:lnTo>
                <a:lnTo>
                  <a:pt x="1402" y="1496"/>
                </a:lnTo>
                <a:lnTo>
                  <a:pt x="1402" y="1510"/>
                </a:lnTo>
                <a:lnTo>
                  <a:pt x="1409" y="1510"/>
                </a:lnTo>
                <a:lnTo>
                  <a:pt x="1415" y="1530"/>
                </a:lnTo>
                <a:lnTo>
                  <a:pt x="1402" y="1530"/>
                </a:lnTo>
                <a:lnTo>
                  <a:pt x="1395" y="1524"/>
                </a:lnTo>
                <a:lnTo>
                  <a:pt x="1388" y="1524"/>
                </a:lnTo>
                <a:lnTo>
                  <a:pt x="1368" y="1530"/>
                </a:lnTo>
                <a:lnTo>
                  <a:pt x="1354" y="1524"/>
                </a:lnTo>
                <a:lnTo>
                  <a:pt x="1354" y="1530"/>
                </a:lnTo>
                <a:lnTo>
                  <a:pt x="1341" y="1524"/>
                </a:lnTo>
                <a:lnTo>
                  <a:pt x="1327" y="1530"/>
                </a:lnTo>
                <a:lnTo>
                  <a:pt x="1327" y="1537"/>
                </a:lnTo>
                <a:lnTo>
                  <a:pt x="1327" y="1544"/>
                </a:lnTo>
                <a:lnTo>
                  <a:pt x="1321" y="1544"/>
                </a:lnTo>
                <a:lnTo>
                  <a:pt x="1307" y="1551"/>
                </a:lnTo>
                <a:lnTo>
                  <a:pt x="1300" y="1557"/>
                </a:lnTo>
                <a:lnTo>
                  <a:pt x="1287" y="1571"/>
                </a:lnTo>
                <a:lnTo>
                  <a:pt x="1280" y="1591"/>
                </a:lnTo>
                <a:lnTo>
                  <a:pt x="1273" y="1598"/>
                </a:lnTo>
                <a:lnTo>
                  <a:pt x="1260" y="1585"/>
                </a:lnTo>
                <a:lnTo>
                  <a:pt x="1246" y="1585"/>
                </a:lnTo>
                <a:lnTo>
                  <a:pt x="1239" y="1585"/>
                </a:lnTo>
                <a:lnTo>
                  <a:pt x="1233" y="1585"/>
                </a:lnTo>
                <a:lnTo>
                  <a:pt x="1226" y="1585"/>
                </a:lnTo>
                <a:lnTo>
                  <a:pt x="1212" y="1591"/>
                </a:lnTo>
                <a:lnTo>
                  <a:pt x="1212" y="1598"/>
                </a:lnTo>
                <a:lnTo>
                  <a:pt x="1205" y="1598"/>
                </a:lnTo>
                <a:lnTo>
                  <a:pt x="1199" y="1612"/>
                </a:lnTo>
                <a:lnTo>
                  <a:pt x="1205" y="1625"/>
                </a:lnTo>
                <a:lnTo>
                  <a:pt x="1205" y="1646"/>
                </a:lnTo>
                <a:lnTo>
                  <a:pt x="1199" y="1652"/>
                </a:lnTo>
                <a:lnTo>
                  <a:pt x="1192" y="1679"/>
                </a:lnTo>
                <a:lnTo>
                  <a:pt x="1178" y="1686"/>
                </a:lnTo>
                <a:lnTo>
                  <a:pt x="1178" y="1693"/>
                </a:lnTo>
                <a:lnTo>
                  <a:pt x="1185" y="1700"/>
                </a:lnTo>
                <a:lnTo>
                  <a:pt x="1185" y="1720"/>
                </a:lnTo>
                <a:lnTo>
                  <a:pt x="1178" y="1727"/>
                </a:lnTo>
                <a:lnTo>
                  <a:pt x="1158" y="1747"/>
                </a:lnTo>
                <a:lnTo>
                  <a:pt x="1151" y="1754"/>
                </a:lnTo>
                <a:lnTo>
                  <a:pt x="1144" y="1754"/>
                </a:lnTo>
                <a:lnTo>
                  <a:pt x="1124" y="1767"/>
                </a:lnTo>
                <a:lnTo>
                  <a:pt x="1117" y="1774"/>
                </a:lnTo>
                <a:lnTo>
                  <a:pt x="1117" y="1767"/>
                </a:lnTo>
                <a:lnTo>
                  <a:pt x="1111" y="1767"/>
                </a:lnTo>
                <a:lnTo>
                  <a:pt x="1117" y="1761"/>
                </a:lnTo>
                <a:lnTo>
                  <a:pt x="1117" y="1754"/>
                </a:lnTo>
                <a:lnTo>
                  <a:pt x="1124" y="1747"/>
                </a:lnTo>
                <a:lnTo>
                  <a:pt x="1117" y="1747"/>
                </a:lnTo>
                <a:lnTo>
                  <a:pt x="1104" y="1740"/>
                </a:lnTo>
                <a:lnTo>
                  <a:pt x="1077" y="1740"/>
                </a:lnTo>
                <a:lnTo>
                  <a:pt x="1077" y="1734"/>
                </a:lnTo>
                <a:lnTo>
                  <a:pt x="1063" y="1713"/>
                </a:lnTo>
                <a:lnTo>
                  <a:pt x="1070" y="1707"/>
                </a:lnTo>
                <a:lnTo>
                  <a:pt x="1070" y="1700"/>
                </a:lnTo>
                <a:lnTo>
                  <a:pt x="1077" y="1686"/>
                </a:lnTo>
                <a:lnTo>
                  <a:pt x="1070" y="1686"/>
                </a:lnTo>
                <a:lnTo>
                  <a:pt x="1070" y="1679"/>
                </a:lnTo>
                <a:lnTo>
                  <a:pt x="1070" y="1673"/>
                </a:lnTo>
                <a:lnTo>
                  <a:pt x="1070" y="1666"/>
                </a:lnTo>
                <a:lnTo>
                  <a:pt x="1063" y="1673"/>
                </a:lnTo>
                <a:lnTo>
                  <a:pt x="1056" y="1666"/>
                </a:lnTo>
                <a:lnTo>
                  <a:pt x="1050" y="1666"/>
                </a:lnTo>
                <a:lnTo>
                  <a:pt x="1050" y="1673"/>
                </a:lnTo>
                <a:lnTo>
                  <a:pt x="1043" y="1666"/>
                </a:lnTo>
                <a:lnTo>
                  <a:pt x="1036" y="1659"/>
                </a:lnTo>
                <a:lnTo>
                  <a:pt x="1029" y="1666"/>
                </a:lnTo>
                <a:lnTo>
                  <a:pt x="1023" y="1666"/>
                </a:lnTo>
                <a:lnTo>
                  <a:pt x="1016" y="1666"/>
                </a:lnTo>
                <a:lnTo>
                  <a:pt x="1009" y="1666"/>
                </a:lnTo>
                <a:lnTo>
                  <a:pt x="1009" y="1673"/>
                </a:lnTo>
                <a:lnTo>
                  <a:pt x="1002" y="1679"/>
                </a:lnTo>
                <a:lnTo>
                  <a:pt x="1002" y="1686"/>
                </a:lnTo>
                <a:lnTo>
                  <a:pt x="995" y="1686"/>
                </a:lnTo>
                <a:lnTo>
                  <a:pt x="989" y="1686"/>
                </a:lnTo>
                <a:lnTo>
                  <a:pt x="995" y="1693"/>
                </a:lnTo>
                <a:lnTo>
                  <a:pt x="989" y="1693"/>
                </a:lnTo>
                <a:lnTo>
                  <a:pt x="982" y="1686"/>
                </a:lnTo>
                <a:lnTo>
                  <a:pt x="975" y="1693"/>
                </a:lnTo>
                <a:lnTo>
                  <a:pt x="975" y="1700"/>
                </a:lnTo>
                <a:lnTo>
                  <a:pt x="982" y="1700"/>
                </a:lnTo>
                <a:lnTo>
                  <a:pt x="982" y="1707"/>
                </a:lnTo>
                <a:lnTo>
                  <a:pt x="975" y="1713"/>
                </a:lnTo>
                <a:lnTo>
                  <a:pt x="975" y="1707"/>
                </a:lnTo>
                <a:lnTo>
                  <a:pt x="968" y="1707"/>
                </a:lnTo>
                <a:lnTo>
                  <a:pt x="968" y="1720"/>
                </a:lnTo>
                <a:lnTo>
                  <a:pt x="962" y="1727"/>
                </a:lnTo>
                <a:lnTo>
                  <a:pt x="962" y="1720"/>
                </a:lnTo>
                <a:lnTo>
                  <a:pt x="955" y="1727"/>
                </a:lnTo>
                <a:lnTo>
                  <a:pt x="928" y="1740"/>
                </a:lnTo>
                <a:lnTo>
                  <a:pt x="928" y="1734"/>
                </a:lnTo>
                <a:lnTo>
                  <a:pt x="921" y="1734"/>
                </a:lnTo>
                <a:lnTo>
                  <a:pt x="914" y="1734"/>
                </a:lnTo>
                <a:lnTo>
                  <a:pt x="907" y="1727"/>
                </a:lnTo>
                <a:lnTo>
                  <a:pt x="894" y="1734"/>
                </a:lnTo>
                <a:lnTo>
                  <a:pt x="894" y="1740"/>
                </a:lnTo>
                <a:lnTo>
                  <a:pt x="880" y="1740"/>
                </a:lnTo>
                <a:lnTo>
                  <a:pt x="867" y="1740"/>
                </a:lnTo>
                <a:lnTo>
                  <a:pt x="867" y="1734"/>
                </a:lnTo>
                <a:lnTo>
                  <a:pt x="867" y="1727"/>
                </a:lnTo>
                <a:lnTo>
                  <a:pt x="874" y="1727"/>
                </a:lnTo>
                <a:lnTo>
                  <a:pt x="874" y="1720"/>
                </a:lnTo>
                <a:lnTo>
                  <a:pt x="867" y="1713"/>
                </a:lnTo>
                <a:lnTo>
                  <a:pt x="867" y="1707"/>
                </a:lnTo>
                <a:lnTo>
                  <a:pt x="860" y="1707"/>
                </a:lnTo>
                <a:lnTo>
                  <a:pt x="860" y="1700"/>
                </a:lnTo>
                <a:lnTo>
                  <a:pt x="860" y="1686"/>
                </a:lnTo>
                <a:lnTo>
                  <a:pt x="853" y="1686"/>
                </a:lnTo>
                <a:lnTo>
                  <a:pt x="840" y="1686"/>
                </a:lnTo>
                <a:lnTo>
                  <a:pt x="826" y="1700"/>
                </a:lnTo>
                <a:lnTo>
                  <a:pt x="819" y="1686"/>
                </a:lnTo>
                <a:lnTo>
                  <a:pt x="819" y="1679"/>
                </a:lnTo>
                <a:lnTo>
                  <a:pt x="819" y="1666"/>
                </a:lnTo>
                <a:lnTo>
                  <a:pt x="813" y="1652"/>
                </a:lnTo>
                <a:lnTo>
                  <a:pt x="806" y="1652"/>
                </a:lnTo>
                <a:lnTo>
                  <a:pt x="799" y="1646"/>
                </a:lnTo>
                <a:lnTo>
                  <a:pt x="799" y="1639"/>
                </a:lnTo>
                <a:lnTo>
                  <a:pt x="806" y="1632"/>
                </a:lnTo>
                <a:lnTo>
                  <a:pt x="813" y="1646"/>
                </a:lnTo>
                <a:lnTo>
                  <a:pt x="819" y="1646"/>
                </a:lnTo>
                <a:lnTo>
                  <a:pt x="813" y="1639"/>
                </a:lnTo>
                <a:lnTo>
                  <a:pt x="819" y="1632"/>
                </a:lnTo>
                <a:lnTo>
                  <a:pt x="806" y="1625"/>
                </a:lnTo>
                <a:lnTo>
                  <a:pt x="799" y="1625"/>
                </a:lnTo>
                <a:lnTo>
                  <a:pt x="792" y="1618"/>
                </a:lnTo>
                <a:lnTo>
                  <a:pt x="799" y="1618"/>
                </a:lnTo>
                <a:lnTo>
                  <a:pt x="799" y="1612"/>
                </a:lnTo>
                <a:lnTo>
                  <a:pt x="806" y="1612"/>
                </a:lnTo>
                <a:lnTo>
                  <a:pt x="813" y="1612"/>
                </a:lnTo>
                <a:lnTo>
                  <a:pt x="806" y="1605"/>
                </a:lnTo>
                <a:lnTo>
                  <a:pt x="799" y="1605"/>
                </a:lnTo>
                <a:lnTo>
                  <a:pt x="799" y="1598"/>
                </a:lnTo>
                <a:lnTo>
                  <a:pt x="806" y="1598"/>
                </a:lnTo>
                <a:lnTo>
                  <a:pt x="799" y="1598"/>
                </a:lnTo>
                <a:lnTo>
                  <a:pt x="792" y="1605"/>
                </a:lnTo>
                <a:lnTo>
                  <a:pt x="792" y="1598"/>
                </a:lnTo>
                <a:lnTo>
                  <a:pt x="792" y="1591"/>
                </a:lnTo>
                <a:lnTo>
                  <a:pt x="785" y="1591"/>
                </a:lnTo>
                <a:lnTo>
                  <a:pt x="785" y="1585"/>
                </a:lnTo>
                <a:lnTo>
                  <a:pt x="779" y="1585"/>
                </a:lnTo>
                <a:lnTo>
                  <a:pt x="779" y="1578"/>
                </a:lnTo>
                <a:lnTo>
                  <a:pt x="765" y="1578"/>
                </a:lnTo>
                <a:lnTo>
                  <a:pt x="765" y="1571"/>
                </a:lnTo>
                <a:lnTo>
                  <a:pt x="758" y="1578"/>
                </a:lnTo>
                <a:lnTo>
                  <a:pt x="765" y="1578"/>
                </a:lnTo>
                <a:lnTo>
                  <a:pt x="758" y="1585"/>
                </a:lnTo>
                <a:lnTo>
                  <a:pt x="752" y="1585"/>
                </a:lnTo>
                <a:lnTo>
                  <a:pt x="758" y="1585"/>
                </a:lnTo>
                <a:lnTo>
                  <a:pt x="758" y="1591"/>
                </a:lnTo>
                <a:lnTo>
                  <a:pt x="752" y="1591"/>
                </a:lnTo>
                <a:lnTo>
                  <a:pt x="738" y="1598"/>
                </a:lnTo>
                <a:lnTo>
                  <a:pt x="731" y="1598"/>
                </a:lnTo>
                <a:lnTo>
                  <a:pt x="725" y="1591"/>
                </a:lnTo>
                <a:lnTo>
                  <a:pt x="718" y="1591"/>
                </a:lnTo>
                <a:lnTo>
                  <a:pt x="711" y="1598"/>
                </a:lnTo>
                <a:lnTo>
                  <a:pt x="711" y="1591"/>
                </a:lnTo>
                <a:lnTo>
                  <a:pt x="704" y="1605"/>
                </a:lnTo>
                <a:lnTo>
                  <a:pt x="691" y="1585"/>
                </a:lnTo>
                <a:lnTo>
                  <a:pt x="677" y="1571"/>
                </a:lnTo>
                <a:lnTo>
                  <a:pt x="670" y="1564"/>
                </a:lnTo>
                <a:lnTo>
                  <a:pt x="670" y="1557"/>
                </a:lnTo>
                <a:lnTo>
                  <a:pt x="677" y="1551"/>
                </a:lnTo>
                <a:lnTo>
                  <a:pt x="677" y="1544"/>
                </a:lnTo>
                <a:lnTo>
                  <a:pt x="670" y="1544"/>
                </a:lnTo>
                <a:lnTo>
                  <a:pt x="670" y="1537"/>
                </a:lnTo>
                <a:lnTo>
                  <a:pt x="664" y="1537"/>
                </a:lnTo>
                <a:lnTo>
                  <a:pt x="664" y="1530"/>
                </a:lnTo>
                <a:lnTo>
                  <a:pt x="657" y="1524"/>
                </a:lnTo>
                <a:lnTo>
                  <a:pt x="657" y="1517"/>
                </a:lnTo>
                <a:lnTo>
                  <a:pt x="650" y="1517"/>
                </a:lnTo>
                <a:lnTo>
                  <a:pt x="657" y="1517"/>
                </a:lnTo>
                <a:lnTo>
                  <a:pt x="650" y="1510"/>
                </a:lnTo>
                <a:lnTo>
                  <a:pt x="650" y="1517"/>
                </a:lnTo>
                <a:lnTo>
                  <a:pt x="643" y="1510"/>
                </a:lnTo>
                <a:lnTo>
                  <a:pt x="650" y="1503"/>
                </a:lnTo>
                <a:lnTo>
                  <a:pt x="657" y="1490"/>
                </a:lnTo>
                <a:lnTo>
                  <a:pt x="657" y="1476"/>
                </a:lnTo>
                <a:lnTo>
                  <a:pt x="643" y="1476"/>
                </a:lnTo>
                <a:lnTo>
                  <a:pt x="636" y="1476"/>
                </a:lnTo>
                <a:lnTo>
                  <a:pt x="616" y="1476"/>
                </a:lnTo>
                <a:lnTo>
                  <a:pt x="616" y="1469"/>
                </a:lnTo>
                <a:lnTo>
                  <a:pt x="623" y="1463"/>
                </a:lnTo>
                <a:lnTo>
                  <a:pt x="616" y="1456"/>
                </a:lnTo>
                <a:lnTo>
                  <a:pt x="609" y="1449"/>
                </a:lnTo>
                <a:lnTo>
                  <a:pt x="596" y="1442"/>
                </a:lnTo>
                <a:lnTo>
                  <a:pt x="596" y="1429"/>
                </a:lnTo>
                <a:lnTo>
                  <a:pt x="603" y="1415"/>
                </a:lnTo>
                <a:lnTo>
                  <a:pt x="596" y="1415"/>
                </a:lnTo>
                <a:lnTo>
                  <a:pt x="589" y="1422"/>
                </a:lnTo>
                <a:lnTo>
                  <a:pt x="589" y="1415"/>
                </a:lnTo>
                <a:lnTo>
                  <a:pt x="589" y="1408"/>
                </a:lnTo>
                <a:lnTo>
                  <a:pt x="596" y="1408"/>
                </a:lnTo>
                <a:lnTo>
                  <a:pt x="596" y="1402"/>
                </a:lnTo>
                <a:lnTo>
                  <a:pt x="589" y="1402"/>
                </a:lnTo>
                <a:lnTo>
                  <a:pt x="582" y="1402"/>
                </a:lnTo>
                <a:lnTo>
                  <a:pt x="575" y="1395"/>
                </a:lnTo>
                <a:lnTo>
                  <a:pt x="575" y="1388"/>
                </a:lnTo>
                <a:lnTo>
                  <a:pt x="569" y="1388"/>
                </a:lnTo>
                <a:lnTo>
                  <a:pt x="575" y="1381"/>
                </a:lnTo>
                <a:lnTo>
                  <a:pt x="562" y="1381"/>
                </a:lnTo>
                <a:lnTo>
                  <a:pt x="569" y="1375"/>
                </a:lnTo>
                <a:lnTo>
                  <a:pt x="569" y="1361"/>
                </a:lnTo>
                <a:lnTo>
                  <a:pt x="575" y="1354"/>
                </a:lnTo>
                <a:lnTo>
                  <a:pt x="569" y="1347"/>
                </a:lnTo>
                <a:lnTo>
                  <a:pt x="575" y="1341"/>
                </a:lnTo>
                <a:lnTo>
                  <a:pt x="575" y="1334"/>
                </a:lnTo>
                <a:lnTo>
                  <a:pt x="569" y="1327"/>
                </a:lnTo>
                <a:lnTo>
                  <a:pt x="575" y="1327"/>
                </a:lnTo>
                <a:lnTo>
                  <a:pt x="569" y="1320"/>
                </a:lnTo>
                <a:lnTo>
                  <a:pt x="575" y="1320"/>
                </a:lnTo>
                <a:lnTo>
                  <a:pt x="575" y="1307"/>
                </a:lnTo>
                <a:lnTo>
                  <a:pt x="575" y="1300"/>
                </a:lnTo>
                <a:lnTo>
                  <a:pt x="575" y="1287"/>
                </a:lnTo>
                <a:lnTo>
                  <a:pt x="575" y="1273"/>
                </a:lnTo>
                <a:lnTo>
                  <a:pt x="569" y="1266"/>
                </a:lnTo>
                <a:lnTo>
                  <a:pt x="562" y="1273"/>
                </a:lnTo>
                <a:lnTo>
                  <a:pt x="555" y="1273"/>
                </a:lnTo>
                <a:lnTo>
                  <a:pt x="548" y="1280"/>
                </a:lnTo>
                <a:lnTo>
                  <a:pt x="535" y="1287"/>
                </a:lnTo>
                <a:lnTo>
                  <a:pt x="542" y="1273"/>
                </a:lnTo>
                <a:lnTo>
                  <a:pt x="548" y="1273"/>
                </a:lnTo>
                <a:lnTo>
                  <a:pt x="555" y="1266"/>
                </a:lnTo>
                <a:lnTo>
                  <a:pt x="555" y="1232"/>
                </a:lnTo>
                <a:lnTo>
                  <a:pt x="542" y="1205"/>
                </a:lnTo>
                <a:lnTo>
                  <a:pt x="535" y="1198"/>
                </a:lnTo>
                <a:lnTo>
                  <a:pt x="528" y="1185"/>
                </a:lnTo>
                <a:lnTo>
                  <a:pt x="521" y="1178"/>
                </a:lnTo>
                <a:lnTo>
                  <a:pt x="515" y="1165"/>
                </a:lnTo>
                <a:lnTo>
                  <a:pt x="501" y="1165"/>
                </a:lnTo>
                <a:lnTo>
                  <a:pt x="474" y="1151"/>
                </a:lnTo>
                <a:lnTo>
                  <a:pt x="474" y="1158"/>
                </a:lnTo>
                <a:lnTo>
                  <a:pt x="454" y="1165"/>
                </a:lnTo>
                <a:lnTo>
                  <a:pt x="447" y="1171"/>
                </a:lnTo>
                <a:lnTo>
                  <a:pt x="440" y="1178"/>
                </a:lnTo>
                <a:lnTo>
                  <a:pt x="433" y="1178"/>
                </a:lnTo>
                <a:lnTo>
                  <a:pt x="440" y="1185"/>
                </a:lnTo>
                <a:lnTo>
                  <a:pt x="433" y="1192"/>
                </a:lnTo>
                <a:lnTo>
                  <a:pt x="433" y="1198"/>
                </a:lnTo>
                <a:lnTo>
                  <a:pt x="440" y="1205"/>
                </a:lnTo>
                <a:lnTo>
                  <a:pt x="447" y="1205"/>
                </a:lnTo>
                <a:lnTo>
                  <a:pt x="447" y="1212"/>
                </a:lnTo>
                <a:lnTo>
                  <a:pt x="447" y="1219"/>
                </a:lnTo>
                <a:lnTo>
                  <a:pt x="454" y="1212"/>
                </a:lnTo>
                <a:lnTo>
                  <a:pt x="454" y="1219"/>
                </a:lnTo>
                <a:lnTo>
                  <a:pt x="440" y="1219"/>
                </a:lnTo>
                <a:lnTo>
                  <a:pt x="433" y="1212"/>
                </a:lnTo>
                <a:lnTo>
                  <a:pt x="426" y="1205"/>
                </a:lnTo>
                <a:lnTo>
                  <a:pt x="433" y="1198"/>
                </a:lnTo>
                <a:lnTo>
                  <a:pt x="426" y="1192"/>
                </a:lnTo>
                <a:lnTo>
                  <a:pt x="426" y="1185"/>
                </a:lnTo>
                <a:lnTo>
                  <a:pt x="420" y="1171"/>
                </a:lnTo>
                <a:lnTo>
                  <a:pt x="413" y="1171"/>
                </a:lnTo>
                <a:lnTo>
                  <a:pt x="399" y="1171"/>
                </a:lnTo>
                <a:lnTo>
                  <a:pt x="413" y="1178"/>
                </a:lnTo>
                <a:lnTo>
                  <a:pt x="413" y="1185"/>
                </a:lnTo>
                <a:lnTo>
                  <a:pt x="413" y="1198"/>
                </a:lnTo>
                <a:lnTo>
                  <a:pt x="420" y="1198"/>
                </a:lnTo>
                <a:lnTo>
                  <a:pt x="413" y="1205"/>
                </a:lnTo>
                <a:lnTo>
                  <a:pt x="420" y="1212"/>
                </a:lnTo>
                <a:lnTo>
                  <a:pt x="406" y="1212"/>
                </a:lnTo>
                <a:lnTo>
                  <a:pt x="399" y="1212"/>
                </a:lnTo>
                <a:lnTo>
                  <a:pt x="393" y="1205"/>
                </a:lnTo>
                <a:lnTo>
                  <a:pt x="379" y="1219"/>
                </a:lnTo>
                <a:lnTo>
                  <a:pt x="372" y="1205"/>
                </a:lnTo>
                <a:lnTo>
                  <a:pt x="359" y="1192"/>
                </a:lnTo>
                <a:lnTo>
                  <a:pt x="325" y="1212"/>
                </a:lnTo>
                <a:lnTo>
                  <a:pt x="311" y="1219"/>
                </a:lnTo>
                <a:lnTo>
                  <a:pt x="305" y="1226"/>
                </a:lnTo>
                <a:lnTo>
                  <a:pt x="291" y="1232"/>
                </a:lnTo>
                <a:lnTo>
                  <a:pt x="284" y="1239"/>
                </a:lnTo>
                <a:lnTo>
                  <a:pt x="264" y="1253"/>
                </a:lnTo>
                <a:lnTo>
                  <a:pt x="244" y="1253"/>
                </a:lnTo>
                <a:lnTo>
                  <a:pt x="230" y="1259"/>
                </a:lnTo>
                <a:lnTo>
                  <a:pt x="223" y="1266"/>
                </a:lnTo>
                <a:lnTo>
                  <a:pt x="210" y="1287"/>
                </a:lnTo>
                <a:lnTo>
                  <a:pt x="203" y="1287"/>
                </a:lnTo>
                <a:lnTo>
                  <a:pt x="203" y="1293"/>
                </a:lnTo>
                <a:lnTo>
                  <a:pt x="196" y="1300"/>
                </a:lnTo>
                <a:lnTo>
                  <a:pt x="189" y="1300"/>
                </a:lnTo>
                <a:lnTo>
                  <a:pt x="189" y="1287"/>
                </a:lnTo>
                <a:lnTo>
                  <a:pt x="189" y="1273"/>
                </a:lnTo>
                <a:lnTo>
                  <a:pt x="183" y="1273"/>
                </a:lnTo>
                <a:lnTo>
                  <a:pt x="176" y="1266"/>
                </a:lnTo>
                <a:lnTo>
                  <a:pt x="169" y="1266"/>
                </a:lnTo>
                <a:lnTo>
                  <a:pt x="162" y="1259"/>
                </a:lnTo>
                <a:lnTo>
                  <a:pt x="162" y="1253"/>
                </a:lnTo>
                <a:lnTo>
                  <a:pt x="156" y="1246"/>
                </a:lnTo>
                <a:lnTo>
                  <a:pt x="149" y="1246"/>
                </a:lnTo>
                <a:lnTo>
                  <a:pt x="149" y="1239"/>
                </a:lnTo>
                <a:lnTo>
                  <a:pt x="149" y="1232"/>
                </a:lnTo>
                <a:lnTo>
                  <a:pt x="142" y="1232"/>
                </a:lnTo>
                <a:lnTo>
                  <a:pt x="149" y="1232"/>
                </a:lnTo>
                <a:lnTo>
                  <a:pt x="142" y="1232"/>
                </a:lnTo>
                <a:lnTo>
                  <a:pt x="142" y="1226"/>
                </a:lnTo>
                <a:lnTo>
                  <a:pt x="142" y="1232"/>
                </a:lnTo>
                <a:lnTo>
                  <a:pt x="142" y="1226"/>
                </a:lnTo>
                <a:lnTo>
                  <a:pt x="149" y="1226"/>
                </a:lnTo>
                <a:lnTo>
                  <a:pt x="156" y="1219"/>
                </a:lnTo>
                <a:lnTo>
                  <a:pt x="162" y="1212"/>
                </a:lnTo>
                <a:lnTo>
                  <a:pt x="156" y="1212"/>
                </a:lnTo>
                <a:lnTo>
                  <a:pt x="149" y="1212"/>
                </a:lnTo>
                <a:lnTo>
                  <a:pt x="142" y="1212"/>
                </a:lnTo>
                <a:lnTo>
                  <a:pt x="142" y="1205"/>
                </a:lnTo>
                <a:lnTo>
                  <a:pt x="142" y="1198"/>
                </a:lnTo>
                <a:lnTo>
                  <a:pt x="142" y="1185"/>
                </a:lnTo>
                <a:lnTo>
                  <a:pt x="149" y="1178"/>
                </a:lnTo>
                <a:lnTo>
                  <a:pt x="156" y="1171"/>
                </a:lnTo>
                <a:lnTo>
                  <a:pt x="162" y="1171"/>
                </a:lnTo>
                <a:lnTo>
                  <a:pt x="169" y="1171"/>
                </a:lnTo>
                <a:lnTo>
                  <a:pt x="169" y="1185"/>
                </a:lnTo>
                <a:lnTo>
                  <a:pt x="169" y="1192"/>
                </a:lnTo>
                <a:lnTo>
                  <a:pt x="176" y="1192"/>
                </a:lnTo>
                <a:lnTo>
                  <a:pt x="183" y="1185"/>
                </a:lnTo>
                <a:lnTo>
                  <a:pt x="183" y="1178"/>
                </a:lnTo>
                <a:lnTo>
                  <a:pt x="189" y="1171"/>
                </a:lnTo>
                <a:lnTo>
                  <a:pt x="203" y="1158"/>
                </a:lnTo>
                <a:lnTo>
                  <a:pt x="210" y="1158"/>
                </a:lnTo>
                <a:lnTo>
                  <a:pt x="217" y="1165"/>
                </a:lnTo>
                <a:lnTo>
                  <a:pt x="217" y="1171"/>
                </a:lnTo>
                <a:lnTo>
                  <a:pt x="223" y="1178"/>
                </a:lnTo>
                <a:lnTo>
                  <a:pt x="223" y="1171"/>
                </a:lnTo>
                <a:lnTo>
                  <a:pt x="230" y="1165"/>
                </a:lnTo>
                <a:lnTo>
                  <a:pt x="237" y="1171"/>
                </a:lnTo>
                <a:lnTo>
                  <a:pt x="237" y="1165"/>
                </a:lnTo>
                <a:lnTo>
                  <a:pt x="237" y="1158"/>
                </a:lnTo>
                <a:lnTo>
                  <a:pt x="237" y="1151"/>
                </a:lnTo>
                <a:lnTo>
                  <a:pt x="244" y="1144"/>
                </a:lnTo>
                <a:lnTo>
                  <a:pt x="244" y="1138"/>
                </a:lnTo>
                <a:lnTo>
                  <a:pt x="244" y="1131"/>
                </a:lnTo>
                <a:lnTo>
                  <a:pt x="237" y="1124"/>
                </a:lnTo>
                <a:lnTo>
                  <a:pt x="237" y="1110"/>
                </a:lnTo>
                <a:lnTo>
                  <a:pt x="230" y="1104"/>
                </a:lnTo>
                <a:lnTo>
                  <a:pt x="230" y="1097"/>
                </a:lnTo>
                <a:lnTo>
                  <a:pt x="237" y="1090"/>
                </a:lnTo>
                <a:lnTo>
                  <a:pt x="237" y="1083"/>
                </a:lnTo>
                <a:lnTo>
                  <a:pt x="223" y="1077"/>
                </a:lnTo>
                <a:lnTo>
                  <a:pt x="217" y="1070"/>
                </a:lnTo>
                <a:lnTo>
                  <a:pt x="210" y="1063"/>
                </a:lnTo>
                <a:lnTo>
                  <a:pt x="203" y="1056"/>
                </a:lnTo>
                <a:lnTo>
                  <a:pt x="203" y="1049"/>
                </a:lnTo>
                <a:lnTo>
                  <a:pt x="203" y="1036"/>
                </a:lnTo>
                <a:lnTo>
                  <a:pt x="210" y="1029"/>
                </a:lnTo>
                <a:lnTo>
                  <a:pt x="210" y="1022"/>
                </a:lnTo>
                <a:lnTo>
                  <a:pt x="217" y="1016"/>
                </a:lnTo>
                <a:lnTo>
                  <a:pt x="210" y="1009"/>
                </a:lnTo>
                <a:lnTo>
                  <a:pt x="203" y="1002"/>
                </a:lnTo>
                <a:lnTo>
                  <a:pt x="196" y="1002"/>
                </a:lnTo>
                <a:lnTo>
                  <a:pt x="189" y="995"/>
                </a:lnTo>
                <a:lnTo>
                  <a:pt x="176" y="995"/>
                </a:lnTo>
                <a:lnTo>
                  <a:pt x="169" y="988"/>
                </a:lnTo>
                <a:lnTo>
                  <a:pt x="162" y="982"/>
                </a:lnTo>
                <a:lnTo>
                  <a:pt x="156" y="982"/>
                </a:lnTo>
                <a:lnTo>
                  <a:pt x="149" y="975"/>
                </a:lnTo>
                <a:lnTo>
                  <a:pt x="156" y="975"/>
                </a:lnTo>
                <a:lnTo>
                  <a:pt x="149" y="968"/>
                </a:lnTo>
                <a:lnTo>
                  <a:pt x="149" y="975"/>
                </a:lnTo>
                <a:lnTo>
                  <a:pt x="149" y="968"/>
                </a:lnTo>
                <a:lnTo>
                  <a:pt x="149" y="961"/>
                </a:lnTo>
                <a:lnTo>
                  <a:pt x="142" y="961"/>
                </a:lnTo>
                <a:lnTo>
                  <a:pt x="149" y="961"/>
                </a:lnTo>
                <a:lnTo>
                  <a:pt x="149" y="955"/>
                </a:lnTo>
                <a:lnTo>
                  <a:pt x="142" y="955"/>
                </a:lnTo>
                <a:lnTo>
                  <a:pt x="142" y="948"/>
                </a:lnTo>
                <a:lnTo>
                  <a:pt x="149" y="941"/>
                </a:lnTo>
                <a:lnTo>
                  <a:pt x="149" y="934"/>
                </a:lnTo>
                <a:lnTo>
                  <a:pt x="149" y="928"/>
                </a:lnTo>
                <a:lnTo>
                  <a:pt x="142" y="921"/>
                </a:lnTo>
                <a:lnTo>
                  <a:pt x="142" y="914"/>
                </a:lnTo>
                <a:lnTo>
                  <a:pt x="149" y="914"/>
                </a:lnTo>
                <a:lnTo>
                  <a:pt x="142" y="907"/>
                </a:lnTo>
                <a:lnTo>
                  <a:pt x="149" y="907"/>
                </a:lnTo>
                <a:lnTo>
                  <a:pt x="142" y="907"/>
                </a:lnTo>
                <a:lnTo>
                  <a:pt x="142" y="900"/>
                </a:lnTo>
                <a:lnTo>
                  <a:pt x="142" y="894"/>
                </a:lnTo>
                <a:lnTo>
                  <a:pt x="149" y="894"/>
                </a:lnTo>
                <a:lnTo>
                  <a:pt x="149" y="887"/>
                </a:lnTo>
                <a:lnTo>
                  <a:pt x="142" y="880"/>
                </a:lnTo>
                <a:lnTo>
                  <a:pt x="135" y="880"/>
                </a:lnTo>
                <a:lnTo>
                  <a:pt x="135" y="873"/>
                </a:lnTo>
                <a:lnTo>
                  <a:pt x="128" y="873"/>
                </a:lnTo>
                <a:lnTo>
                  <a:pt x="122" y="867"/>
                </a:lnTo>
                <a:lnTo>
                  <a:pt x="115" y="860"/>
                </a:lnTo>
                <a:lnTo>
                  <a:pt x="108" y="860"/>
                </a:lnTo>
                <a:lnTo>
                  <a:pt x="101" y="853"/>
                </a:lnTo>
                <a:lnTo>
                  <a:pt x="95" y="853"/>
                </a:lnTo>
                <a:lnTo>
                  <a:pt x="95" y="839"/>
                </a:lnTo>
                <a:lnTo>
                  <a:pt x="88" y="833"/>
                </a:lnTo>
                <a:lnTo>
                  <a:pt x="88" y="826"/>
                </a:lnTo>
                <a:lnTo>
                  <a:pt x="81" y="833"/>
                </a:lnTo>
                <a:lnTo>
                  <a:pt x="81" y="826"/>
                </a:lnTo>
                <a:lnTo>
                  <a:pt x="81" y="819"/>
                </a:lnTo>
                <a:lnTo>
                  <a:pt x="81" y="812"/>
                </a:lnTo>
                <a:lnTo>
                  <a:pt x="81" y="806"/>
                </a:lnTo>
                <a:lnTo>
                  <a:pt x="81" y="792"/>
                </a:lnTo>
                <a:lnTo>
                  <a:pt x="81" y="785"/>
                </a:lnTo>
                <a:lnTo>
                  <a:pt x="81" y="772"/>
                </a:lnTo>
                <a:lnTo>
                  <a:pt x="68" y="758"/>
                </a:lnTo>
                <a:lnTo>
                  <a:pt x="61" y="751"/>
                </a:lnTo>
                <a:lnTo>
                  <a:pt x="54" y="745"/>
                </a:lnTo>
                <a:lnTo>
                  <a:pt x="54" y="738"/>
                </a:lnTo>
                <a:lnTo>
                  <a:pt x="47" y="731"/>
                </a:lnTo>
                <a:lnTo>
                  <a:pt x="40" y="724"/>
                </a:lnTo>
                <a:lnTo>
                  <a:pt x="40" y="711"/>
                </a:lnTo>
                <a:lnTo>
                  <a:pt x="34" y="704"/>
                </a:lnTo>
                <a:lnTo>
                  <a:pt x="27" y="697"/>
                </a:lnTo>
                <a:lnTo>
                  <a:pt x="7" y="690"/>
                </a:lnTo>
                <a:lnTo>
                  <a:pt x="7" y="670"/>
                </a:lnTo>
                <a:lnTo>
                  <a:pt x="0" y="670"/>
                </a:lnTo>
                <a:lnTo>
                  <a:pt x="0" y="657"/>
                </a:lnTo>
                <a:lnTo>
                  <a:pt x="13" y="650"/>
                </a:lnTo>
                <a:lnTo>
                  <a:pt x="20" y="650"/>
                </a:lnTo>
                <a:lnTo>
                  <a:pt x="27" y="650"/>
                </a:lnTo>
                <a:lnTo>
                  <a:pt x="27" y="643"/>
                </a:lnTo>
                <a:lnTo>
                  <a:pt x="34" y="636"/>
                </a:lnTo>
                <a:lnTo>
                  <a:pt x="40" y="636"/>
                </a:lnTo>
                <a:lnTo>
                  <a:pt x="47" y="629"/>
                </a:lnTo>
                <a:lnTo>
                  <a:pt x="40" y="629"/>
                </a:lnTo>
                <a:lnTo>
                  <a:pt x="40" y="623"/>
                </a:lnTo>
                <a:lnTo>
                  <a:pt x="40" y="616"/>
                </a:lnTo>
                <a:lnTo>
                  <a:pt x="40" y="609"/>
                </a:lnTo>
                <a:lnTo>
                  <a:pt x="47" y="602"/>
                </a:lnTo>
                <a:lnTo>
                  <a:pt x="47" y="596"/>
                </a:lnTo>
                <a:lnTo>
                  <a:pt x="54" y="589"/>
                </a:lnTo>
                <a:lnTo>
                  <a:pt x="61" y="582"/>
                </a:lnTo>
                <a:lnTo>
                  <a:pt x="61" y="575"/>
                </a:lnTo>
                <a:lnTo>
                  <a:pt x="61" y="569"/>
                </a:lnTo>
                <a:lnTo>
                  <a:pt x="61" y="562"/>
                </a:lnTo>
                <a:lnTo>
                  <a:pt x="61" y="535"/>
                </a:lnTo>
                <a:lnTo>
                  <a:pt x="54" y="528"/>
                </a:lnTo>
                <a:lnTo>
                  <a:pt x="61" y="521"/>
                </a:lnTo>
                <a:lnTo>
                  <a:pt x="54" y="514"/>
                </a:lnTo>
                <a:lnTo>
                  <a:pt x="47" y="508"/>
                </a:lnTo>
                <a:lnTo>
                  <a:pt x="47" y="501"/>
                </a:lnTo>
                <a:lnTo>
                  <a:pt x="40" y="501"/>
                </a:lnTo>
                <a:lnTo>
                  <a:pt x="47" y="494"/>
                </a:lnTo>
                <a:lnTo>
                  <a:pt x="40" y="494"/>
                </a:lnTo>
                <a:lnTo>
                  <a:pt x="40" y="480"/>
                </a:lnTo>
                <a:lnTo>
                  <a:pt x="34" y="474"/>
                </a:lnTo>
                <a:lnTo>
                  <a:pt x="40" y="474"/>
                </a:lnTo>
                <a:lnTo>
                  <a:pt x="34" y="467"/>
                </a:lnTo>
                <a:lnTo>
                  <a:pt x="34" y="460"/>
                </a:lnTo>
                <a:lnTo>
                  <a:pt x="20" y="453"/>
                </a:lnTo>
                <a:lnTo>
                  <a:pt x="13" y="447"/>
                </a:lnTo>
                <a:lnTo>
                  <a:pt x="20" y="440"/>
                </a:lnTo>
                <a:lnTo>
                  <a:pt x="20" y="433"/>
                </a:lnTo>
                <a:lnTo>
                  <a:pt x="27" y="419"/>
                </a:lnTo>
                <a:lnTo>
                  <a:pt x="20" y="413"/>
                </a:lnTo>
                <a:lnTo>
                  <a:pt x="27" y="406"/>
                </a:lnTo>
                <a:lnTo>
                  <a:pt x="34" y="406"/>
                </a:lnTo>
                <a:lnTo>
                  <a:pt x="34" y="399"/>
                </a:lnTo>
                <a:lnTo>
                  <a:pt x="27" y="399"/>
                </a:lnTo>
                <a:lnTo>
                  <a:pt x="27" y="392"/>
                </a:lnTo>
                <a:lnTo>
                  <a:pt x="20" y="386"/>
                </a:lnTo>
                <a:lnTo>
                  <a:pt x="13" y="386"/>
                </a:lnTo>
                <a:lnTo>
                  <a:pt x="7" y="379"/>
                </a:lnTo>
                <a:lnTo>
                  <a:pt x="13" y="365"/>
                </a:lnTo>
                <a:lnTo>
                  <a:pt x="20" y="338"/>
                </a:lnTo>
                <a:lnTo>
                  <a:pt x="20" y="331"/>
                </a:lnTo>
                <a:lnTo>
                  <a:pt x="27" y="325"/>
                </a:lnTo>
                <a:lnTo>
                  <a:pt x="34" y="325"/>
                </a:lnTo>
                <a:lnTo>
                  <a:pt x="40" y="311"/>
                </a:lnTo>
                <a:lnTo>
                  <a:pt x="47" y="304"/>
                </a:lnTo>
                <a:lnTo>
                  <a:pt x="47" y="311"/>
                </a:lnTo>
                <a:lnTo>
                  <a:pt x="61" y="304"/>
                </a:lnTo>
                <a:lnTo>
                  <a:pt x="68" y="298"/>
                </a:lnTo>
                <a:lnTo>
                  <a:pt x="68" y="291"/>
                </a:lnTo>
                <a:lnTo>
                  <a:pt x="74" y="291"/>
                </a:lnTo>
                <a:lnTo>
                  <a:pt x="81" y="304"/>
                </a:lnTo>
                <a:lnTo>
                  <a:pt x="88" y="298"/>
                </a:lnTo>
                <a:lnTo>
                  <a:pt x="95" y="298"/>
                </a:lnTo>
                <a:lnTo>
                  <a:pt x="95" y="291"/>
                </a:lnTo>
                <a:lnTo>
                  <a:pt x="101" y="291"/>
                </a:lnTo>
                <a:lnTo>
                  <a:pt x="108" y="284"/>
                </a:lnTo>
                <a:lnTo>
                  <a:pt x="108" y="277"/>
                </a:lnTo>
                <a:lnTo>
                  <a:pt x="108" y="270"/>
                </a:lnTo>
                <a:lnTo>
                  <a:pt x="115" y="270"/>
                </a:lnTo>
                <a:lnTo>
                  <a:pt x="122" y="264"/>
                </a:lnTo>
                <a:lnTo>
                  <a:pt x="128" y="257"/>
                </a:lnTo>
                <a:lnTo>
                  <a:pt x="135" y="257"/>
                </a:lnTo>
                <a:lnTo>
                  <a:pt x="135" y="250"/>
                </a:lnTo>
                <a:lnTo>
                  <a:pt x="149" y="250"/>
                </a:lnTo>
                <a:lnTo>
                  <a:pt x="156" y="237"/>
                </a:lnTo>
                <a:lnTo>
                  <a:pt x="162" y="237"/>
                </a:lnTo>
                <a:lnTo>
                  <a:pt x="162" y="230"/>
                </a:lnTo>
                <a:lnTo>
                  <a:pt x="169" y="230"/>
                </a:lnTo>
                <a:lnTo>
                  <a:pt x="169" y="223"/>
                </a:lnTo>
                <a:lnTo>
                  <a:pt x="162" y="216"/>
                </a:lnTo>
                <a:lnTo>
                  <a:pt x="176" y="216"/>
                </a:lnTo>
                <a:lnTo>
                  <a:pt x="176" y="203"/>
                </a:lnTo>
                <a:lnTo>
                  <a:pt x="183" y="203"/>
                </a:lnTo>
                <a:lnTo>
                  <a:pt x="189" y="210"/>
                </a:lnTo>
                <a:lnTo>
                  <a:pt x="196" y="210"/>
                </a:lnTo>
                <a:lnTo>
                  <a:pt x="196" y="203"/>
                </a:lnTo>
                <a:lnTo>
                  <a:pt x="189" y="196"/>
                </a:lnTo>
                <a:lnTo>
                  <a:pt x="189" y="189"/>
                </a:lnTo>
                <a:lnTo>
                  <a:pt x="196" y="189"/>
                </a:lnTo>
                <a:lnTo>
                  <a:pt x="189" y="182"/>
                </a:lnTo>
                <a:lnTo>
                  <a:pt x="196" y="176"/>
                </a:lnTo>
                <a:lnTo>
                  <a:pt x="203" y="176"/>
                </a:lnTo>
                <a:lnTo>
                  <a:pt x="210" y="162"/>
                </a:lnTo>
                <a:lnTo>
                  <a:pt x="203" y="162"/>
                </a:lnTo>
                <a:lnTo>
                  <a:pt x="210" y="155"/>
                </a:lnTo>
                <a:lnTo>
                  <a:pt x="217" y="155"/>
                </a:lnTo>
                <a:lnTo>
                  <a:pt x="230" y="162"/>
                </a:lnTo>
                <a:lnTo>
                  <a:pt x="237" y="169"/>
                </a:lnTo>
                <a:lnTo>
                  <a:pt x="244" y="169"/>
                </a:lnTo>
                <a:lnTo>
                  <a:pt x="250" y="162"/>
                </a:lnTo>
                <a:lnTo>
                  <a:pt x="264" y="169"/>
                </a:lnTo>
                <a:lnTo>
                  <a:pt x="264" y="162"/>
                </a:lnTo>
                <a:lnTo>
                  <a:pt x="264" y="155"/>
                </a:lnTo>
                <a:lnTo>
                  <a:pt x="264" y="149"/>
                </a:lnTo>
                <a:lnTo>
                  <a:pt x="271" y="142"/>
                </a:lnTo>
                <a:lnTo>
                  <a:pt x="277" y="135"/>
                </a:lnTo>
                <a:lnTo>
                  <a:pt x="284" y="128"/>
                </a:lnTo>
                <a:lnTo>
                  <a:pt x="291" y="128"/>
                </a:lnTo>
                <a:lnTo>
                  <a:pt x="298" y="128"/>
                </a:lnTo>
                <a:lnTo>
                  <a:pt x="298" y="121"/>
                </a:lnTo>
                <a:lnTo>
                  <a:pt x="311" y="115"/>
                </a:lnTo>
                <a:lnTo>
                  <a:pt x="311" y="108"/>
                </a:lnTo>
                <a:lnTo>
                  <a:pt x="318" y="108"/>
                </a:lnTo>
                <a:lnTo>
                  <a:pt x="318" y="101"/>
                </a:lnTo>
                <a:lnTo>
                  <a:pt x="325" y="101"/>
                </a:lnTo>
                <a:lnTo>
                  <a:pt x="332" y="94"/>
                </a:lnTo>
                <a:lnTo>
                  <a:pt x="338" y="88"/>
                </a:lnTo>
                <a:lnTo>
                  <a:pt x="338" y="81"/>
                </a:lnTo>
                <a:lnTo>
                  <a:pt x="345" y="81"/>
                </a:lnTo>
                <a:lnTo>
                  <a:pt x="345" y="88"/>
                </a:lnTo>
                <a:lnTo>
                  <a:pt x="352" y="88"/>
                </a:lnTo>
                <a:lnTo>
                  <a:pt x="352" y="81"/>
                </a:lnTo>
                <a:lnTo>
                  <a:pt x="352" y="67"/>
                </a:lnTo>
                <a:lnTo>
                  <a:pt x="359" y="67"/>
                </a:lnTo>
                <a:lnTo>
                  <a:pt x="359" y="81"/>
                </a:lnTo>
                <a:lnTo>
                  <a:pt x="366" y="81"/>
                </a:lnTo>
                <a:lnTo>
                  <a:pt x="366" y="74"/>
                </a:lnTo>
                <a:lnTo>
                  <a:pt x="366" y="67"/>
                </a:lnTo>
                <a:lnTo>
                  <a:pt x="372" y="74"/>
                </a:lnTo>
                <a:lnTo>
                  <a:pt x="379" y="67"/>
                </a:lnTo>
                <a:lnTo>
                  <a:pt x="372" y="67"/>
                </a:lnTo>
                <a:lnTo>
                  <a:pt x="372" y="60"/>
                </a:lnTo>
                <a:lnTo>
                  <a:pt x="379" y="60"/>
                </a:lnTo>
                <a:lnTo>
                  <a:pt x="393" y="60"/>
                </a:lnTo>
                <a:lnTo>
                  <a:pt x="393" y="54"/>
                </a:lnTo>
                <a:lnTo>
                  <a:pt x="386" y="47"/>
                </a:lnTo>
                <a:lnTo>
                  <a:pt x="386" y="33"/>
                </a:lnTo>
                <a:lnTo>
                  <a:pt x="379" y="27"/>
                </a:lnTo>
                <a:lnTo>
                  <a:pt x="379" y="20"/>
                </a:lnTo>
                <a:lnTo>
                  <a:pt x="379" y="6"/>
                </a:lnTo>
                <a:lnTo>
                  <a:pt x="393" y="13"/>
                </a:lnTo>
                <a:lnTo>
                  <a:pt x="393" y="20"/>
                </a:lnTo>
                <a:lnTo>
                  <a:pt x="393" y="13"/>
                </a:lnTo>
                <a:lnTo>
                  <a:pt x="406" y="13"/>
                </a:lnTo>
                <a:lnTo>
                  <a:pt x="413" y="13"/>
                </a:lnTo>
                <a:lnTo>
                  <a:pt x="433" y="13"/>
                </a:lnTo>
                <a:lnTo>
                  <a:pt x="440" y="20"/>
                </a:lnTo>
                <a:lnTo>
                  <a:pt x="454" y="27"/>
                </a:lnTo>
                <a:lnTo>
                  <a:pt x="460" y="20"/>
                </a:lnTo>
                <a:lnTo>
                  <a:pt x="467" y="13"/>
                </a:lnTo>
                <a:lnTo>
                  <a:pt x="481" y="13"/>
                </a:lnTo>
                <a:lnTo>
                  <a:pt x="487" y="6"/>
                </a:lnTo>
                <a:lnTo>
                  <a:pt x="501" y="6"/>
                </a:lnTo>
                <a:lnTo>
                  <a:pt x="501" y="0"/>
                </a:lnTo>
                <a:lnTo>
                  <a:pt x="508" y="6"/>
                </a:lnTo>
                <a:lnTo>
                  <a:pt x="515" y="6"/>
                </a:lnTo>
                <a:lnTo>
                  <a:pt x="521" y="6"/>
                </a:lnTo>
                <a:lnTo>
                  <a:pt x="528" y="13"/>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38" name="malaga">
            <a:extLst>
              <a:ext uri="{FF2B5EF4-FFF2-40B4-BE49-F238E27FC236}">
                <a16:creationId xmlns:a16="http://schemas.microsoft.com/office/drawing/2014/main" id="{4C48D304-5CB8-49AD-A740-94938C77FE28}"/>
              </a:ext>
            </a:extLst>
          </p:cNvPr>
          <p:cNvSpPr>
            <a:spLocks/>
          </p:cNvSpPr>
          <p:nvPr/>
        </p:nvSpPr>
        <p:spPr bwMode="auto">
          <a:xfrm>
            <a:off x="4094378" y="4532191"/>
            <a:ext cx="733425" cy="487362"/>
          </a:xfrm>
          <a:custGeom>
            <a:avLst/>
            <a:gdLst>
              <a:gd name="T0" fmla="*/ 2147483647 w 1700"/>
              <a:gd name="T1" fmla="*/ 2147483647 h 1090"/>
              <a:gd name="T2" fmla="*/ 2147483647 w 1700"/>
              <a:gd name="T3" fmla="*/ 2147483647 h 1090"/>
              <a:gd name="T4" fmla="*/ 2147483647 w 1700"/>
              <a:gd name="T5" fmla="*/ 2147483647 h 1090"/>
              <a:gd name="T6" fmla="*/ 2147483647 w 1700"/>
              <a:gd name="T7" fmla="*/ 2147483647 h 1090"/>
              <a:gd name="T8" fmla="*/ 2147483647 w 1700"/>
              <a:gd name="T9" fmla="*/ 2147483647 h 1090"/>
              <a:gd name="T10" fmla="*/ 2147483647 w 1700"/>
              <a:gd name="T11" fmla="*/ 2147483647 h 1090"/>
              <a:gd name="T12" fmla="*/ 2147483647 w 1700"/>
              <a:gd name="T13" fmla="*/ 2147483647 h 1090"/>
              <a:gd name="T14" fmla="*/ 2147483647 w 1700"/>
              <a:gd name="T15" fmla="*/ 2147483647 h 1090"/>
              <a:gd name="T16" fmla="*/ 2147483647 w 1700"/>
              <a:gd name="T17" fmla="*/ 2147483647 h 1090"/>
              <a:gd name="T18" fmla="*/ 2147483647 w 1700"/>
              <a:gd name="T19" fmla="*/ 2147483647 h 1090"/>
              <a:gd name="T20" fmla="*/ 2147483647 w 1700"/>
              <a:gd name="T21" fmla="*/ 2147483647 h 1090"/>
              <a:gd name="T22" fmla="*/ 2147483647 w 1700"/>
              <a:gd name="T23" fmla="*/ 2147483647 h 1090"/>
              <a:gd name="T24" fmla="*/ 2147483647 w 1700"/>
              <a:gd name="T25" fmla="*/ 2147483647 h 1090"/>
              <a:gd name="T26" fmla="*/ 2147483647 w 1700"/>
              <a:gd name="T27" fmla="*/ 2147483647 h 1090"/>
              <a:gd name="T28" fmla="*/ 2147483647 w 1700"/>
              <a:gd name="T29" fmla="*/ 2147483647 h 1090"/>
              <a:gd name="T30" fmla="*/ 2147483647 w 1700"/>
              <a:gd name="T31" fmla="*/ 2147483647 h 1090"/>
              <a:gd name="T32" fmla="*/ 2147483647 w 1700"/>
              <a:gd name="T33" fmla="*/ 2147483647 h 1090"/>
              <a:gd name="T34" fmla="*/ 2147483647 w 1700"/>
              <a:gd name="T35" fmla="*/ 2147483647 h 1090"/>
              <a:gd name="T36" fmla="*/ 2147483647 w 1700"/>
              <a:gd name="T37" fmla="*/ 2147483647 h 1090"/>
              <a:gd name="T38" fmla="*/ 2147483647 w 1700"/>
              <a:gd name="T39" fmla="*/ 2147483647 h 1090"/>
              <a:gd name="T40" fmla="*/ 2147483647 w 1700"/>
              <a:gd name="T41" fmla="*/ 2147483647 h 1090"/>
              <a:gd name="T42" fmla="*/ 2147483647 w 1700"/>
              <a:gd name="T43" fmla="*/ 2147483647 h 1090"/>
              <a:gd name="T44" fmla="*/ 2147483647 w 1700"/>
              <a:gd name="T45" fmla="*/ 2147483647 h 1090"/>
              <a:gd name="T46" fmla="*/ 2147483647 w 1700"/>
              <a:gd name="T47" fmla="*/ 2147483647 h 1090"/>
              <a:gd name="T48" fmla="*/ 2147483647 w 1700"/>
              <a:gd name="T49" fmla="*/ 2147483647 h 1090"/>
              <a:gd name="T50" fmla="*/ 2147483647 w 1700"/>
              <a:gd name="T51" fmla="*/ 2147483647 h 1090"/>
              <a:gd name="T52" fmla="*/ 2147483647 w 1700"/>
              <a:gd name="T53" fmla="*/ 2147483647 h 1090"/>
              <a:gd name="T54" fmla="*/ 2147483647 w 1700"/>
              <a:gd name="T55" fmla="*/ 2147483647 h 1090"/>
              <a:gd name="T56" fmla="*/ 2147483647 w 1700"/>
              <a:gd name="T57" fmla="*/ 2147483647 h 1090"/>
              <a:gd name="T58" fmla="*/ 814227329 w 1700"/>
              <a:gd name="T59" fmla="*/ 2147483647 h 1090"/>
              <a:gd name="T60" fmla="*/ 2147483647 w 1700"/>
              <a:gd name="T61" fmla="*/ 2147483647 h 1090"/>
              <a:gd name="T62" fmla="*/ 2147483647 w 1700"/>
              <a:gd name="T63" fmla="*/ 2147483647 h 1090"/>
              <a:gd name="T64" fmla="*/ 2147483647 w 1700"/>
              <a:gd name="T65" fmla="*/ 2147483647 h 1090"/>
              <a:gd name="T66" fmla="*/ 2147483647 w 1700"/>
              <a:gd name="T67" fmla="*/ 2147483647 h 1090"/>
              <a:gd name="T68" fmla="*/ 2147483647 w 1700"/>
              <a:gd name="T69" fmla="*/ 2147483647 h 1090"/>
              <a:gd name="T70" fmla="*/ 2147483647 w 1700"/>
              <a:gd name="T71" fmla="*/ 2147483647 h 1090"/>
              <a:gd name="T72" fmla="*/ 2147483647 w 1700"/>
              <a:gd name="T73" fmla="*/ 2147483647 h 1090"/>
              <a:gd name="T74" fmla="*/ 2147483647 w 1700"/>
              <a:gd name="T75" fmla="*/ 2147483647 h 1090"/>
              <a:gd name="T76" fmla="*/ 2147483647 w 1700"/>
              <a:gd name="T77" fmla="*/ 2147483647 h 1090"/>
              <a:gd name="T78" fmla="*/ 2147483647 w 1700"/>
              <a:gd name="T79" fmla="*/ 2147483647 h 1090"/>
              <a:gd name="T80" fmla="*/ 2147483647 w 1700"/>
              <a:gd name="T81" fmla="*/ 2147483647 h 1090"/>
              <a:gd name="T82" fmla="*/ 2147483647 w 1700"/>
              <a:gd name="T83" fmla="*/ 2147483647 h 1090"/>
              <a:gd name="T84" fmla="*/ 2147483647 w 1700"/>
              <a:gd name="T85" fmla="*/ 2147483647 h 1090"/>
              <a:gd name="T86" fmla="*/ 2147483647 w 1700"/>
              <a:gd name="T87" fmla="*/ 2147483647 h 1090"/>
              <a:gd name="T88" fmla="*/ 2147483647 w 1700"/>
              <a:gd name="T89" fmla="*/ 2147483647 h 1090"/>
              <a:gd name="T90" fmla="*/ 2147483647 w 1700"/>
              <a:gd name="T91" fmla="*/ 2147483647 h 1090"/>
              <a:gd name="T92" fmla="*/ 2147483647 w 1700"/>
              <a:gd name="T93" fmla="*/ 2147483647 h 1090"/>
              <a:gd name="T94" fmla="*/ 2147483647 w 1700"/>
              <a:gd name="T95" fmla="*/ 2147483647 h 1090"/>
              <a:gd name="T96" fmla="*/ 2147483647 w 1700"/>
              <a:gd name="T97" fmla="*/ 2147483647 h 1090"/>
              <a:gd name="T98" fmla="*/ 2147483647 w 1700"/>
              <a:gd name="T99" fmla="*/ 2147483647 h 1090"/>
              <a:gd name="T100" fmla="*/ 2147483647 w 1700"/>
              <a:gd name="T101" fmla="*/ 2099363976 h 1090"/>
              <a:gd name="T102" fmla="*/ 2147483647 w 1700"/>
              <a:gd name="T103" fmla="*/ 1667062514 h 1090"/>
              <a:gd name="T104" fmla="*/ 2147483647 w 1700"/>
              <a:gd name="T105" fmla="*/ 2147483647 h 1090"/>
              <a:gd name="T106" fmla="*/ 2147483647 w 1700"/>
              <a:gd name="T107" fmla="*/ 2147483647 h 1090"/>
              <a:gd name="T108" fmla="*/ 2147483647 w 1700"/>
              <a:gd name="T109" fmla="*/ 2147483647 h 1090"/>
              <a:gd name="T110" fmla="*/ 2147483647 w 1700"/>
              <a:gd name="T111" fmla="*/ 2099363976 h 1090"/>
              <a:gd name="T112" fmla="*/ 2147483647 w 1700"/>
              <a:gd name="T113" fmla="*/ 370476477 h 1090"/>
              <a:gd name="T114" fmla="*/ 2147483647 w 1700"/>
              <a:gd name="T115" fmla="*/ 802618036 h 1090"/>
              <a:gd name="T116" fmla="*/ 2147483647 w 1700"/>
              <a:gd name="T117" fmla="*/ 2147483647 h 1090"/>
              <a:gd name="T118" fmla="*/ 2147483647 w 1700"/>
              <a:gd name="T119" fmla="*/ 2147483647 h 10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00"/>
              <a:gd name="T181" fmla="*/ 0 h 1090"/>
              <a:gd name="T182" fmla="*/ 1700 w 1700"/>
              <a:gd name="T183" fmla="*/ 1090 h 10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00" h="1090">
                <a:moveTo>
                  <a:pt x="1212" y="155"/>
                </a:moveTo>
                <a:lnTo>
                  <a:pt x="1219" y="169"/>
                </a:lnTo>
                <a:lnTo>
                  <a:pt x="1226" y="176"/>
                </a:lnTo>
                <a:lnTo>
                  <a:pt x="1226" y="189"/>
                </a:lnTo>
                <a:lnTo>
                  <a:pt x="1226" y="196"/>
                </a:lnTo>
                <a:lnTo>
                  <a:pt x="1226" y="203"/>
                </a:lnTo>
                <a:lnTo>
                  <a:pt x="1226" y="210"/>
                </a:lnTo>
                <a:lnTo>
                  <a:pt x="1232" y="216"/>
                </a:lnTo>
                <a:lnTo>
                  <a:pt x="1232" y="223"/>
                </a:lnTo>
                <a:lnTo>
                  <a:pt x="1232" y="244"/>
                </a:lnTo>
                <a:lnTo>
                  <a:pt x="1232" y="264"/>
                </a:lnTo>
                <a:lnTo>
                  <a:pt x="1239" y="277"/>
                </a:lnTo>
                <a:lnTo>
                  <a:pt x="1239" y="291"/>
                </a:lnTo>
                <a:lnTo>
                  <a:pt x="1239" y="304"/>
                </a:lnTo>
                <a:lnTo>
                  <a:pt x="1253" y="304"/>
                </a:lnTo>
                <a:lnTo>
                  <a:pt x="1253" y="298"/>
                </a:lnTo>
                <a:lnTo>
                  <a:pt x="1260" y="298"/>
                </a:lnTo>
                <a:lnTo>
                  <a:pt x="1280" y="304"/>
                </a:lnTo>
                <a:lnTo>
                  <a:pt x="1287" y="311"/>
                </a:lnTo>
                <a:lnTo>
                  <a:pt x="1287" y="318"/>
                </a:lnTo>
                <a:lnTo>
                  <a:pt x="1293" y="332"/>
                </a:lnTo>
                <a:lnTo>
                  <a:pt x="1300" y="338"/>
                </a:lnTo>
                <a:lnTo>
                  <a:pt x="1314" y="345"/>
                </a:lnTo>
                <a:lnTo>
                  <a:pt x="1327" y="365"/>
                </a:lnTo>
                <a:lnTo>
                  <a:pt x="1334" y="365"/>
                </a:lnTo>
                <a:lnTo>
                  <a:pt x="1334" y="372"/>
                </a:lnTo>
                <a:lnTo>
                  <a:pt x="1361" y="379"/>
                </a:lnTo>
                <a:lnTo>
                  <a:pt x="1388" y="386"/>
                </a:lnTo>
                <a:lnTo>
                  <a:pt x="1395" y="379"/>
                </a:lnTo>
                <a:lnTo>
                  <a:pt x="1395" y="393"/>
                </a:lnTo>
                <a:lnTo>
                  <a:pt x="1402" y="399"/>
                </a:lnTo>
                <a:lnTo>
                  <a:pt x="1409" y="406"/>
                </a:lnTo>
                <a:lnTo>
                  <a:pt x="1415" y="406"/>
                </a:lnTo>
                <a:lnTo>
                  <a:pt x="1422" y="413"/>
                </a:lnTo>
                <a:lnTo>
                  <a:pt x="1429" y="413"/>
                </a:lnTo>
                <a:lnTo>
                  <a:pt x="1436" y="426"/>
                </a:lnTo>
                <a:lnTo>
                  <a:pt x="1442" y="433"/>
                </a:lnTo>
                <a:lnTo>
                  <a:pt x="1449" y="440"/>
                </a:lnTo>
                <a:lnTo>
                  <a:pt x="1456" y="433"/>
                </a:lnTo>
                <a:lnTo>
                  <a:pt x="1476" y="440"/>
                </a:lnTo>
                <a:lnTo>
                  <a:pt x="1476" y="447"/>
                </a:lnTo>
                <a:lnTo>
                  <a:pt x="1490" y="454"/>
                </a:lnTo>
                <a:lnTo>
                  <a:pt x="1497" y="454"/>
                </a:lnTo>
                <a:lnTo>
                  <a:pt x="1503" y="447"/>
                </a:lnTo>
                <a:lnTo>
                  <a:pt x="1517" y="454"/>
                </a:lnTo>
                <a:lnTo>
                  <a:pt x="1524" y="454"/>
                </a:lnTo>
                <a:lnTo>
                  <a:pt x="1531" y="454"/>
                </a:lnTo>
                <a:lnTo>
                  <a:pt x="1537" y="460"/>
                </a:lnTo>
                <a:lnTo>
                  <a:pt x="1537" y="454"/>
                </a:lnTo>
                <a:lnTo>
                  <a:pt x="1544" y="460"/>
                </a:lnTo>
                <a:lnTo>
                  <a:pt x="1551" y="460"/>
                </a:lnTo>
                <a:lnTo>
                  <a:pt x="1558" y="467"/>
                </a:lnTo>
                <a:lnTo>
                  <a:pt x="1558" y="474"/>
                </a:lnTo>
                <a:lnTo>
                  <a:pt x="1564" y="481"/>
                </a:lnTo>
                <a:lnTo>
                  <a:pt x="1564" y="474"/>
                </a:lnTo>
                <a:lnTo>
                  <a:pt x="1571" y="481"/>
                </a:lnTo>
                <a:lnTo>
                  <a:pt x="1578" y="481"/>
                </a:lnTo>
                <a:lnTo>
                  <a:pt x="1585" y="481"/>
                </a:lnTo>
                <a:lnTo>
                  <a:pt x="1591" y="487"/>
                </a:lnTo>
                <a:lnTo>
                  <a:pt x="1598" y="487"/>
                </a:lnTo>
                <a:lnTo>
                  <a:pt x="1591" y="487"/>
                </a:lnTo>
                <a:lnTo>
                  <a:pt x="1598" y="494"/>
                </a:lnTo>
                <a:lnTo>
                  <a:pt x="1605" y="501"/>
                </a:lnTo>
                <a:lnTo>
                  <a:pt x="1612" y="494"/>
                </a:lnTo>
                <a:lnTo>
                  <a:pt x="1612" y="501"/>
                </a:lnTo>
                <a:lnTo>
                  <a:pt x="1619" y="494"/>
                </a:lnTo>
                <a:lnTo>
                  <a:pt x="1632" y="487"/>
                </a:lnTo>
                <a:lnTo>
                  <a:pt x="1632" y="494"/>
                </a:lnTo>
                <a:lnTo>
                  <a:pt x="1646" y="494"/>
                </a:lnTo>
                <a:lnTo>
                  <a:pt x="1652" y="501"/>
                </a:lnTo>
                <a:lnTo>
                  <a:pt x="1652" y="508"/>
                </a:lnTo>
                <a:lnTo>
                  <a:pt x="1673" y="521"/>
                </a:lnTo>
                <a:lnTo>
                  <a:pt x="1673" y="528"/>
                </a:lnTo>
                <a:lnTo>
                  <a:pt x="1673" y="535"/>
                </a:lnTo>
                <a:lnTo>
                  <a:pt x="1680" y="535"/>
                </a:lnTo>
                <a:lnTo>
                  <a:pt x="1680" y="542"/>
                </a:lnTo>
                <a:lnTo>
                  <a:pt x="1700" y="555"/>
                </a:lnTo>
                <a:lnTo>
                  <a:pt x="1693" y="562"/>
                </a:lnTo>
                <a:lnTo>
                  <a:pt x="1700" y="569"/>
                </a:lnTo>
                <a:lnTo>
                  <a:pt x="1700" y="575"/>
                </a:lnTo>
                <a:lnTo>
                  <a:pt x="1693" y="575"/>
                </a:lnTo>
                <a:lnTo>
                  <a:pt x="1693" y="582"/>
                </a:lnTo>
                <a:lnTo>
                  <a:pt x="1686" y="582"/>
                </a:lnTo>
                <a:lnTo>
                  <a:pt x="1686" y="596"/>
                </a:lnTo>
                <a:lnTo>
                  <a:pt x="1686" y="603"/>
                </a:lnTo>
                <a:lnTo>
                  <a:pt x="1686" y="609"/>
                </a:lnTo>
                <a:lnTo>
                  <a:pt x="1686" y="616"/>
                </a:lnTo>
                <a:lnTo>
                  <a:pt x="1686" y="630"/>
                </a:lnTo>
                <a:lnTo>
                  <a:pt x="1680" y="623"/>
                </a:lnTo>
                <a:lnTo>
                  <a:pt x="1680" y="616"/>
                </a:lnTo>
                <a:lnTo>
                  <a:pt x="1673" y="616"/>
                </a:lnTo>
                <a:lnTo>
                  <a:pt x="1659" y="616"/>
                </a:lnTo>
                <a:lnTo>
                  <a:pt x="1646" y="609"/>
                </a:lnTo>
                <a:lnTo>
                  <a:pt x="1639" y="609"/>
                </a:lnTo>
                <a:lnTo>
                  <a:pt x="1632" y="609"/>
                </a:lnTo>
                <a:lnTo>
                  <a:pt x="1625" y="609"/>
                </a:lnTo>
                <a:lnTo>
                  <a:pt x="1605" y="609"/>
                </a:lnTo>
                <a:lnTo>
                  <a:pt x="1598" y="623"/>
                </a:lnTo>
                <a:lnTo>
                  <a:pt x="1591" y="623"/>
                </a:lnTo>
                <a:lnTo>
                  <a:pt x="1571" y="623"/>
                </a:lnTo>
                <a:lnTo>
                  <a:pt x="1564" y="623"/>
                </a:lnTo>
                <a:lnTo>
                  <a:pt x="1558" y="623"/>
                </a:lnTo>
                <a:lnTo>
                  <a:pt x="1551" y="630"/>
                </a:lnTo>
                <a:lnTo>
                  <a:pt x="1524" y="636"/>
                </a:lnTo>
                <a:lnTo>
                  <a:pt x="1517" y="636"/>
                </a:lnTo>
                <a:lnTo>
                  <a:pt x="1510" y="636"/>
                </a:lnTo>
                <a:lnTo>
                  <a:pt x="1490" y="623"/>
                </a:lnTo>
                <a:lnTo>
                  <a:pt x="1483" y="623"/>
                </a:lnTo>
                <a:lnTo>
                  <a:pt x="1476" y="623"/>
                </a:lnTo>
                <a:lnTo>
                  <a:pt x="1470" y="623"/>
                </a:lnTo>
                <a:lnTo>
                  <a:pt x="1463" y="616"/>
                </a:lnTo>
                <a:lnTo>
                  <a:pt x="1456" y="623"/>
                </a:lnTo>
                <a:lnTo>
                  <a:pt x="1449" y="616"/>
                </a:lnTo>
                <a:lnTo>
                  <a:pt x="1436" y="616"/>
                </a:lnTo>
                <a:lnTo>
                  <a:pt x="1429" y="616"/>
                </a:lnTo>
                <a:lnTo>
                  <a:pt x="1422" y="609"/>
                </a:lnTo>
                <a:lnTo>
                  <a:pt x="1409" y="616"/>
                </a:lnTo>
                <a:lnTo>
                  <a:pt x="1388" y="643"/>
                </a:lnTo>
                <a:lnTo>
                  <a:pt x="1382" y="643"/>
                </a:lnTo>
                <a:lnTo>
                  <a:pt x="1368" y="636"/>
                </a:lnTo>
                <a:lnTo>
                  <a:pt x="1361" y="643"/>
                </a:lnTo>
                <a:lnTo>
                  <a:pt x="1327" y="650"/>
                </a:lnTo>
                <a:lnTo>
                  <a:pt x="1273" y="650"/>
                </a:lnTo>
                <a:lnTo>
                  <a:pt x="1260" y="657"/>
                </a:lnTo>
                <a:lnTo>
                  <a:pt x="1219" y="650"/>
                </a:lnTo>
                <a:lnTo>
                  <a:pt x="1212" y="650"/>
                </a:lnTo>
                <a:lnTo>
                  <a:pt x="1205" y="650"/>
                </a:lnTo>
                <a:lnTo>
                  <a:pt x="1199" y="650"/>
                </a:lnTo>
                <a:lnTo>
                  <a:pt x="1185" y="650"/>
                </a:lnTo>
                <a:lnTo>
                  <a:pt x="1178" y="650"/>
                </a:lnTo>
                <a:lnTo>
                  <a:pt x="1172" y="650"/>
                </a:lnTo>
                <a:lnTo>
                  <a:pt x="1165" y="643"/>
                </a:lnTo>
                <a:lnTo>
                  <a:pt x="1151" y="643"/>
                </a:lnTo>
                <a:lnTo>
                  <a:pt x="1124" y="636"/>
                </a:lnTo>
                <a:lnTo>
                  <a:pt x="1111" y="643"/>
                </a:lnTo>
                <a:lnTo>
                  <a:pt x="1104" y="650"/>
                </a:lnTo>
                <a:lnTo>
                  <a:pt x="1104" y="657"/>
                </a:lnTo>
                <a:lnTo>
                  <a:pt x="1104" y="650"/>
                </a:lnTo>
                <a:lnTo>
                  <a:pt x="1104" y="643"/>
                </a:lnTo>
                <a:lnTo>
                  <a:pt x="1097" y="650"/>
                </a:lnTo>
                <a:lnTo>
                  <a:pt x="1104" y="650"/>
                </a:lnTo>
                <a:lnTo>
                  <a:pt x="1097" y="650"/>
                </a:lnTo>
                <a:lnTo>
                  <a:pt x="1104" y="650"/>
                </a:lnTo>
                <a:lnTo>
                  <a:pt x="1097" y="657"/>
                </a:lnTo>
                <a:lnTo>
                  <a:pt x="1097" y="650"/>
                </a:lnTo>
                <a:lnTo>
                  <a:pt x="1090" y="657"/>
                </a:lnTo>
                <a:lnTo>
                  <a:pt x="1084" y="670"/>
                </a:lnTo>
                <a:lnTo>
                  <a:pt x="1070" y="704"/>
                </a:lnTo>
                <a:lnTo>
                  <a:pt x="1056" y="711"/>
                </a:lnTo>
                <a:lnTo>
                  <a:pt x="1050" y="724"/>
                </a:lnTo>
                <a:lnTo>
                  <a:pt x="1029" y="758"/>
                </a:lnTo>
                <a:lnTo>
                  <a:pt x="1016" y="779"/>
                </a:lnTo>
                <a:lnTo>
                  <a:pt x="995" y="792"/>
                </a:lnTo>
                <a:lnTo>
                  <a:pt x="995" y="799"/>
                </a:lnTo>
                <a:lnTo>
                  <a:pt x="989" y="799"/>
                </a:lnTo>
                <a:lnTo>
                  <a:pt x="982" y="799"/>
                </a:lnTo>
                <a:lnTo>
                  <a:pt x="968" y="799"/>
                </a:lnTo>
                <a:lnTo>
                  <a:pt x="962" y="799"/>
                </a:lnTo>
                <a:lnTo>
                  <a:pt x="955" y="799"/>
                </a:lnTo>
                <a:lnTo>
                  <a:pt x="941" y="806"/>
                </a:lnTo>
                <a:lnTo>
                  <a:pt x="934" y="813"/>
                </a:lnTo>
                <a:lnTo>
                  <a:pt x="928" y="819"/>
                </a:lnTo>
                <a:lnTo>
                  <a:pt x="921" y="826"/>
                </a:lnTo>
                <a:lnTo>
                  <a:pt x="914" y="840"/>
                </a:lnTo>
                <a:lnTo>
                  <a:pt x="914" y="846"/>
                </a:lnTo>
                <a:lnTo>
                  <a:pt x="921" y="840"/>
                </a:lnTo>
                <a:lnTo>
                  <a:pt x="914" y="846"/>
                </a:lnTo>
                <a:lnTo>
                  <a:pt x="901" y="867"/>
                </a:lnTo>
                <a:lnTo>
                  <a:pt x="894" y="880"/>
                </a:lnTo>
                <a:lnTo>
                  <a:pt x="887" y="880"/>
                </a:lnTo>
                <a:lnTo>
                  <a:pt x="880" y="880"/>
                </a:lnTo>
                <a:lnTo>
                  <a:pt x="874" y="880"/>
                </a:lnTo>
                <a:lnTo>
                  <a:pt x="867" y="887"/>
                </a:lnTo>
                <a:lnTo>
                  <a:pt x="860" y="880"/>
                </a:lnTo>
                <a:lnTo>
                  <a:pt x="846" y="901"/>
                </a:lnTo>
                <a:lnTo>
                  <a:pt x="840" y="901"/>
                </a:lnTo>
                <a:lnTo>
                  <a:pt x="833" y="901"/>
                </a:lnTo>
                <a:lnTo>
                  <a:pt x="826" y="901"/>
                </a:lnTo>
                <a:lnTo>
                  <a:pt x="819" y="901"/>
                </a:lnTo>
                <a:lnTo>
                  <a:pt x="806" y="901"/>
                </a:lnTo>
                <a:lnTo>
                  <a:pt x="799" y="907"/>
                </a:lnTo>
                <a:lnTo>
                  <a:pt x="792" y="901"/>
                </a:lnTo>
                <a:lnTo>
                  <a:pt x="745" y="887"/>
                </a:lnTo>
                <a:lnTo>
                  <a:pt x="711" y="880"/>
                </a:lnTo>
                <a:lnTo>
                  <a:pt x="697" y="880"/>
                </a:lnTo>
                <a:lnTo>
                  <a:pt x="677" y="873"/>
                </a:lnTo>
                <a:lnTo>
                  <a:pt x="664" y="880"/>
                </a:lnTo>
                <a:lnTo>
                  <a:pt x="657" y="873"/>
                </a:lnTo>
                <a:lnTo>
                  <a:pt x="643" y="880"/>
                </a:lnTo>
                <a:lnTo>
                  <a:pt x="630" y="887"/>
                </a:lnTo>
                <a:lnTo>
                  <a:pt x="623" y="880"/>
                </a:lnTo>
                <a:lnTo>
                  <a:pt x="603" y="901"/>
                </a:lnTo>
                <a:lnTo>
                  <a:pt x="596" y="901"/>
                </a:lnTo>
                <a:lnTo>
                  <a:pt x="589" y="907"/>
                </a:lnTo>
                <a:lnTo>
                  <a:pt x="582" y="907"/>
                </a:lnTo>
                <a:lnTo>
                  <a:pt x="562" y="921"/>
                </a:lnTo>
                <a:lnTo>
                  <a:pt x="555" y="928"/>
                </a:lnTo>
                <a:lnTo>
                  <a:pt x="542" y="928"/>
                </a:lnTo>
                <a:lnTo>
                  <a:pt x="528" y="928"/>
                </a:lnTo>
                <a:lnTo>
                  <a:pt x="515" y="934"/>
                </a:lnTo>
                <a:lnTo>
                  <a:pt x="508" y="934"/>
                </a:lnTo>
                <a:lnTo>
                  <a:pt x="501" y="934"/>
                </a:lnTo>
                <a:lnTo>
                  <a:pt x="494" y="934"/>
                </a:lnTo>
                <a:lnTo>
                  <a:pt x="487" y="934"/>
                </a:lnTo>
                <a:lnTo>
                  <a:pt x="460" y="955"/>
                </a:lnTo>
                <a:lnTo>
                  <a:pt x="447" y="962"/>
                </a:lnTo>
                <a:lnTo>
                  <a:pt x="433" y="962"/>
                </a:lnTo>
                <a:lnTo>
                  <a:pt x="426" y="968"/>
                </a:lnTo>
                <a:lnTo>
                  <a:pt x="420" y="975"/>
                </a:lnTo>
                <a:lnTo>
                  <a:pt x="413" y="975"/>
                </a:lnTo>
                <a:lnTo>
                  <a:pt x="399" y="975"/>
                </a:lnTo>
                <a:lnTo>
                  <a:pt x="393" y="982"/>
                </a:lnTo>
                <a:lnTo>
                  <a:pt x="379" y="1002"/>
                </a:lnTo>
                <a:lnTo>
                  <a:pt x="372" y="1002"/>
                </a:lnTo>
                <a:lnTo>
                  <a:pt x="372" y="1009"/>
                </a:lnTo>
                <a:lnTo>
                  <a:pt x="366" y="1016"/>
                </a:lnTo>
                <a:lnTo>
                  <a:pt x="359" y="1016"/>
                </a:lnTo>
                <a:lnTo>
                  <a:pt x="352" y="1022"/>
                </a:lnTo>
                <a:lnTo>
                  <a:pt x="332" y="1083"/>
                </a:lnTo>
                <a:lnTo>
                  <a:pt x="332" y="1090"/>
                </a:lnTo>
                <a:lnTo>
                  <a:pt x="325" y="1090"/>
                </a:lnTo>
                <a:lnTo>
                  <a:pt x="318" y="1077"/>
                </a:lnTo>
                <a:lnTo>
                  <a:pt x="311" y="1077"/>
                </a:lnTo>
                <a:lnTo>
                  <a:pt x="305" y="1063"/>
                </a:lnTo>
                <a:lnTo>
                  <a:pt x="291" y="1063"/>
                </a:lnTo>
                <a:lnTo>
                  <a:pt x="264" y="1077"/>
                </a:lnTo>
                <a:lnTo>
                  <a:pt x="264" y="1070"/>
                </a:lnTo>
                <a:lnTo>
                  <a:pt x="271" y="1056"/>
                </a:lnTo>
                <a:lnTo>
                  <a:pt x="264" y="1050"/>
                </a:lnTo>
                <a:lnTo>
                  <a:pt x="257" y="1036"/>
                </a:lnTo>
                <a:lnTo>
                  <a:pt x="250" y="1022"/>
                </a:lnTo>
                <a:lnTo>
                  <a:pt x="250" y="1016"/>
                </a:lnTo>
                <a:lnTo>
                  <a:pt x="250" y="1009"/>
                </a:lnTo>
                <a:lnTo>
                  <a:pt x="250" y="995"/>
                </a:lnTo>
                <a:lnTo>
                  <a:pt x="250" y="989"/>
                </a:lnTo>
                <a:lnTo>
                  <a:pt x="244" y="968"/>
                </a:lnTo>
                <a:lnTo>
                  <a:pt x="230" y="962"/>
                </a:lnTo>
                <a:lnTo>
                  <a:pt x="230" y="955"/>
                </a:lnTo>
                <a:lnTo>
                  <a:pt x="237" y="948"/>
                </a:lnTo>
                <a:lnTo>
                  <a:pt x="217" y="928"/>
                </a:lnTo>
                <a:lnTo>
                  <a:pt x="196" y="907"/>
                </a:lnTo>
                <a:lnTo>
                  <a:pt x="196" y="894"/>
                </a:lnTo>
                <a:lnTo>
                  <a:pt x="189" y="887"/>
                </a:lnTo>
                <a:lnTo>
                  <a:pt x="189" y="880"/>
                </a:lnTo>
                <a:lnTo>
                  <a:pt x="183" y="880"/>
                </a:lnTo>
                <a:lnTo>
                  <a:pt x="189" y="873"/>
                </a:lnTo>
                <a:lnTo>
                  <a:pt x="183" y="867"/>
                </a:lnTo>
                <a:lnTo>
                  <a:pt x="183" y="853"/>
                </a:lnTo>
                <a:lnTo>
                  <a:pt x="169" y="846"/>
                </a:lnTo>
                <a:lnTo>
                  <a:pt x="169" y="840"/>
                </a:lnTo>
                <a:lnTo>
                  <a:pt x="169" y="833"/>
                </a:lnTo>
                <a:lnTo>
                  <a:pt x="149" y="833"/>
                </a:lnTo>
                <a:lnTo>
                  <a:pt x="142" y="833"/>
                </a:lnTo>
                <a:lnTo>
                  <a:pt x="135" y="840"/>
                </a:lnTo>
                <a:lnTo>
                  <a:pt x="128" y="833"/>
                </a:lnTo>
                <a:lnTo>
                  <a:pt x="115" y="833"/>
                </a:lnTo>
                <a:lnTo>
                  <a:pt x="108" y="833"/>
                </a:lnTo>
                <a:lnTo>
                  <a:pt x="108" y="840"/>
                </a:lnTo>
                <a:lnTo>
                  <a:pt x="101" y="840"/>
                </a:lnTo>
                <a:lnTo>
                  <a:pt x="95" y="853"/>
                </a:lnTo>
                <a:lnTo>
                  <a:pt x="88" y="860"/>
                </a:lnTo>
                <a:lnTo>
                  <a:pt x="88" y="867"/>
                </a:lnTo>
                <a:lnTo>
                  <a:pt x="81" y="873"/>
                </a:lnTo>
                <a:lnTo>
                  <a:pt x="74" y="867"/>
                </a:lnTo>
                <a:lnTo>
                  <a:pt x="47" y="867"/>
                </a:lnTo>
                <a:lnTo>
                  <a:pt x="34" y="853"/>
                </a:lnTo>
                <a:lnTo>
                  <a:pt x="27" y="853"/>
                </a:lnTo>
                <a:lnTo>
                  <a:pt x="20" y="853"/>
                </a:lnTo>
                <a:lnTo>
                  <a:pt x="20" y="860"/>
                </a:lnTo>
                <a:lnTo>
                  <a:pt x="13" y="860"/>
                </a:lnTo>
                <a:lnTo>
                  <a:pt x="7" y="853"/>
                </a:lnTo>
                <a:lnTo>
                  <a:pt x="7" y="840"/>
                </a:lnTo>
                <a:lnTo>
                  <a:pt x="0" y="833"/>
                </a:lnTo>
                <a:lnTo>
                  <a:pt x="7" y="826"/>
                </a:lnTo>
                <a:lnTo>
                  <a:pt x="0" y="819"/>
                </a:lnTo>
                <a:lnTo>
                  <a:pt x="13" y="813"/>
                </a:lnTo>
                <a:lnTo>
                  <a:pt x="20" y="813"/>
                </a:lnTo>
                <a:lnTo>
                  <a:pt x="34" y="813"/>
                </a:lnTo>
                <a:lnTo>
                  <a:pt x="40" y="813"/>
                </a:lnTo>
                <a:lnTo>
                  <a:pt x="40" y="819"/>
                </a:lnTo>
                <a:lnTo>
                  <a:pt x="61" y="826"/>
                </a:lnTo>
                <a:lnTo>
                  <a:pt x="68" y="826"/>
                </a:lnTo>
                <a:lnTo>
                  <a:pt x="68" y="840"/>
                </a:lnTo>
                <a:lnTo>
                  <a:pt x="81" y="833"/>
                </a:lnTo>
                <a:lnTo>
                  <a:pt x="95" y="826"/>
                </a:lnTo>
                <a:lnTo>
                  <a:pt x="101" y="819"/>
                </a:lnTo>
                <a:lnTo>
                  <a:pt x="108" y="806"/>
                </a:lnTo>
                <a:lnTo>
                  <a:pt x="115" y="792"/>
                </a:lnTo>
                <a:lnTo>
                  <a:pt x="128" y="785"/>
                </a:lnTo>
                <a:lnTo>
                  <a:pt x="142" y="772"/>
                </a:lnTo>
                <a:lnTo>
                  <a:pt x="142" y="758"/>
                </a:lnTo>
                <a:lnTo>
                  <a:pt x="142" y="745"/>
                </a:lnTo>
                <a:lnTo>
                  <a:pt x="149" y="738"/>
                </a:lnTo>
                <a:lnTo>
                  <a:pt x="162" y="745"/>
                </a:lnTo>
                <a:lnTo>
                  <a:pt x="169" y="738"/>
                </a:lnTo>
                <a:lnTo>
                  <a:pt x="183" y="738"/>
                </a:lnTo>
                <a:lnTo>
                  <a:pt x="189" y="731"/>
                </a:lnTo>
                <a:lnTo>
                  <a:pt x="203" y="724"/>
                </a:lnTo>
                <a:lnTo>
                  <a:pt x="217" y="724"/>
                </a:lnTo>
                <a:lnTo>
                  <a:pt x="230" y="711"/>
                </a:lnTo>
                <a:lnTo>
                  <a:pt x="244" y="704"/>
                </a:lnTo>
                <a:lnTo>
                  <a:pt x="244" y="697"/>
                </a:lnTo>
                <a:lnTo>
                  <a:pt x="250" y="691"/>
                </a:lnTo>
                <a:lnTo>
                  <a:pt x="257" y="677"/>
                </a:lnTo>
                <a:lnTo>
                  <a:pt x="271" y="677"/>
                </a:lnTo>
                <a:lnTo>
                  <a:pt x="264" y="670"/>
                </a:lnTo>
                <a:lnTo>
                  <a:pt x="271" y="664"/>
                </a:lnTo>
                <a:lnTo>
                  <a:pt x="277" y="657"/>
                </a:lnTo>
                <a:lnTo>
                  <a:pt x="271" y="657"/>
                </a:lnTo>
                <a:lnTo>
                  <a:pt x="264" y="657"/>
                </a:lnTo>
                <a:lnTo>
                  <a:pt x="264" y="650"/>
                </a:lnTo>
                <a:lnTo>
                  <a:pt x="271" y="630"/>
                </a:lnTo>
                <a:lnTo>
                  <a:pt x="271" y="623"/>
                </a:lnTo>
                <a:lnTo>
                  <a:pt x="284" y="609"/>
                </a:lnTo>
                <a:lnTo>
                  <a:pt x="284" y="589"/>
                </a:lnTo>
                <a:lnTo>
                  <a:pt x="298" y="575"/>
                </a:lnTo>
                <a:lnTo>
                  <a:pt x="305" y="562"/>
                </a:lnTo>
                <a:lnTo>
                  <a:pt x="291" y="555"/>
                </a:lnTo>
                <a:lnTo>
                  <a:pt x="277" y="548"/>
                </a:lnTo>
                <a:lnTo>
                  <a:pt x="271" y="528"/>
                </a:lnTo>
                <a:lnTo>
                  <a:pt x="264" y="521"/>
                </a:lnTo>
                <a:lnTo>
                  <a:pt x="264" y="514"/>
                </a:lnTo>
                <a:lnTo>
                  <a:pt x="257" y="514"/>
                </a:lnTo>
                <a:lnTo>
                  <a:pt x="264" y="501"/>
                </a:lnTo>
                <a:lnTo>
                  <a:pt x="264" y="487"/>
                </a:lnTo>
                <a:lnTo>
                  <a:pt x="284" y="467"/>
                </a:lnTo>
                <a:lnTo>
                  <a:pt x="291" y="467"/>
                </a:lnTo>
                <a:lnTo>
                  <a:pt x="298" y="454"/>
                </a:lnTo>
                <a:lnTo>
                  <a:pt x="318" y="447"/>
                </a:lnTo>
                <a:lnTo>
                  <a:pt x="325" y="440"/>
                </a:lnTo>
                <a:lnTo>
                  <a:pt x="325" y="447"/>
                </a:lnTo>
                <a:lnTo>
                  <a:pt x="345" y="467"/>
                </a:lnTo>
                <a:lnTo>
                  <a:pt x="359" y="467"/>
                </a:lnTo>
                <a:lnTo>
                  <a:pt x="366" y="474"/>
                </a:lnTo>
                <a:lnTo>
                  <a:pt x="366" y="481"/>
                </a:lnTo>
                <a:lnTo>
                  <a:pt x="366" y="487"/>
                </a:lnTo>
                <a:lnTo>
                  <a:pt x="386" y="494"/>
                </a:lnTo>
                <a:lnTo>
                  <a:pt x="393" y="501"/>
                </a:lnTo>
                <a:lnTo>
                  <a:pt x="399" y="508"/>
                </a:lnTo>
                <a:lnTo>
                  <a:pt x="406" y="501"/>
                </a:lnTo>
                <a:lnTo>
                  <a:pt x="406" y="508"/>
                </a:lnTo>
                <a:lnTo>
                  <a:pt x="413" y="508"/>
                </a:lnTo>
                <a:lnTo>
                  <a:pt x="426" y="501"/>
                </a:lnTo>
                <a:lnTo>
                  <a:pt x="447" y="494"/>
                </a:lnTo>
                <a:lnTo>
                  <a:pt x="454" y="487"/>
                </a:lnTo>
                <a:lnTo>
                  <a:pt x="460" y="474"/>
                </a:lnTo>
                <a:lnTo>
                  <a:pt x="467" y="460"/>
                </a:lnTo>
                <a:lnTo>
                  <a:pt x="467" y="454"/>
                </a:lnTo>
                <a:lnTo>
                  <a:pt x="474" y="433"/>
                </a:lnTo>
                <a:lnTo>
                  <a:pt x="481" y="433"/>
                </a:lnTo>
                <a:lnTo>
                  <a:pt x="481" y="426"/>
                </a:lnTo>
                <a:lnTo>
                  <a:pt x="474" y="426"/>
                </a:lnTo>
                <a:lnTo>
                  <a:pt x="481" y="426"/>
                </a:lnTo>
                <a:lnTo>
                  <a:pt x="487" y="426"/>
                </a:lnTo>
                <a:lnTo>
                  <a:pt x="494" y="420"/>
                </a:lnTo>
                <a:lnTo>
                  <a:pt x="487" y="413"/>
                </a:lnTo>
                <a:lnTo>
                  <a:pt x="487" y="399"/>
                </a:lnTo>
                <a:lnTo>
                  <a:pt x="481" y="386"/>
                </a:lnTo>
                <a:lnTo>
                  <a:pt x="481" y="365"/>
                </a:lnTo>
                <a:lnTo>
                  <a:pt x="474" y="359"/>
                </a:lnTo>
                <a:lnTo>
                  <a:pt x="481" y="352"/>
                </a:lnTo>
                <a:lnTo>
                  <a:pt x="487" y="345"/>
                </a:lnTo>
                <a:lnTo>
                  <a:pt x="474" y="338"/>
                </a:lnTo>
                <a:lnTo>
                  <a:pt x="474" y="332"/>
                </a:lnTo>
                <a:lnTo>
                  <a:pt x="467" y="325"/>
                </a:lnTo>
                <a:lnTo>
                  <a:pt x="460" y="318"/>
                </a:lnTo>
                <a:lnTo>
                  <a:pt x="460" y="311"/>
                </a:lnTo>
                <a:lnTo>
                  <a:pt x="447" y="304"/>
                </a:lnTo>
                <a:lnTo>
                  <a:pt x="454" y="298"/>
                </a:lnTo>
                <a:lnTo>
                  <a:pt x="460" y="277"/>
                </a:lnTo>
                <a:lnTo>
                  <a:pt x="467" y="277"/>
                </a:lnTo>
                <a:lnTo>
                  <a:pt x="467" y="284"/>
                </a:lnTo>
                <a:lnTo>
                  <a:pt x="474" y="284"/>
                </a:lnTo>
                <a:lnTo>
                  <a:pt x="474" y="291"/>
                </a:lnTo>
                <a:lnTo>
                  <a:pt x="481" y="284"/>
                </a:lnTo>
                <a:lnTo>
                  <a:pt x="494" y="277"/>
                </a:lnTo>
                <a:lnTo>
                  <a:pt x="501" y="277"/>
                </a:lnTo>
                <a:lnTo>
                  <a:pt x="508" y="277"/>
                </a:lnTo>
                <a:lnTo>
                  <a:pt x="528" y="277"/>
                </a:lnTo>
                <a:lnTo>
                  <a:pt x="535" y="271"/>
                </a:lnTo>
                <a:lnTo>
                  <a:pt x="548" y="257"/>
                </a:lnTo>
                <a:lnTo>
                  <a:pt x="548" y="264"/>
                </a:lnTo>
                <a:lnTo>
                  <a:pt x="555" y="257"/>
                </a:lnTo>
                <a:lnTo>
                  <a:pt x="548" y="257"/>
                </a:lnTo>
                <a:lnTo>
                  <a:pt x="555" y="250"/>
                </a:lnTo>
                <a:lnTo>
                  <a:pt x="562" y="250"/>
                </a:lnTo>
                <a:lnTo>
                  <a:pt x="569" y="250"/>
                </a:lnTo>
                <a:lnTo>
                  <a:pt x="589" y="237"/>
                </a:lnTo>
                <a:lnTo>
                  <a:pt x="596" y="230"/>
                </a:lnTo>
                <a:lnTo>
                  <a:pt x="603" y="230"/>
                </a:lnTo>
                <a:lnTo>
                  <a:pt x="616" y="210"/>
                </a:lnTo>
                <a:lnTo>
                  <a:pt x="623" y="203"/>
                </a:lnTo>
                <a:lnTo>
                  <a:pt x="636" y="196"/>
                </a:lnTo>
                <a:lnTo>
                  <a:pt x="643" y="203"/>
                </a:lnTo>
                <a:lnTo>
                  <a:pt x="643" y="196"/>
                </a:lnTo>
                <a:lnTo>
                  <a:pt x="650" y="196"/>
                </a:lnTo>
                <a:lnTo>
                  <a:pt x="650" y="189"/>
                </a:lnTo>
                <a:lnTo>
                  <a:pt x="664" y="183"/>
                </a:lnTo>
                <a:lnTo>
                  <a:pt x="664" y="155"/>
                </a:lnTo>
                <a:lnTo>
                  <a:pt x="657" y="149"/>
                </a:lnTo>
                <a:lnTo>
                  <a:pt x="650" y="142"/>
                </a:lnTo>
                <a:lnTo>
                  <a:pt x="636" y="135"/>
                </a:lnTo>
                <a:lnTo>
                  <a:pt x="630" y="135"/>
                </a:lnTo>
                <a:lnTo>
                  <a:pt x="630" y="122"/>
                </a:lnTo>
                <a:lnTo>
                  <a:pt x="636" y="122"/>
                </a:lnTo>
                <a:lnTo>
                  <a:pt x="636" y="115"/>
                </a:lnTo>
                <a:lnTo>
                  <a:pt x="643" y="115"/>
                </a:lnTo>
                <a:lnTo>
                  <a:pt x="650" y="122"/>
                </a:lnTo>
                <a:lnTo>
                  <a:pt x="650" y="115"/>
                </a:lnTo>
                <a:lnTo>
                  <a:pt x="657" y="115"/>
                </a:lnTo>
                <a:lnTo>
                  <a:pt x="664" y="115"/>
                </a:lnTo>
                <a:lnTo>
                  <a:pt x="664" y="108"/>
                </a:lnTo>
                <a:lnTo>
                  <a:pt x="670" y="115"/>
                </a:lnTo>
                <a:lnTo>
                  <a:pt x="664" y="115"/>
                </a:lnTo>
                <a:lnTo>
                  <a:pt x="670" y="122"/>
                </a:lnTo>
                <a:lnTo>
                  <a:pt x="670" y="128"/>
                </a:lnTo>
                <a:lnTo>
                  <a:pt x="670" y="135"/>
                </a:lnTo>
                <a:lnTo>
                  <a:pt x="677" y="135"/>
                </a:lnTo>
                <a:lnTo>
                  <a:pt x="684" y="128"/>
                </a:lnTo>
                <a:lnTo>
                  <a:pt x="691" y="135"/>
                </a:lnTo>
                <a:lnTo>
                  <a:pt x="711" y="115"/>
                </a:lnTo>
                <a:lnTo>
                  <a:pt x="704" y="115"/>
                </a:lnTo>
                <a:lnTo>
                  <a:pt x="711" y="115"/>
                </a:lnTo>
                <a:lnTo>
                  <a:pt x="711" y="108"/>
                </a:lnTo>
                <a:lnTo>
                  <a:pt x="704" y="108"/>
                </a:lnTo>
                <a:lnTo>
                  <a:pt x="711" y="94"/>
                </a:lnTo>
                <a:lnTo>
                  <a:pt x="711" y="88"/>
                </a:lnTo>
                <a:lnTo>
                  <a:pt x="718" y="88"/>
                </a:lnTo>
                <a:lnTo>
                  <a:pt x="725" y="88"/>
                </a:lnTo>
                <a:lnTo>
                  <a:pt x="738" y="88"/>
                </a:lnTo>
                <a:lnTo>
                  <a:pt x="745" y="88"/>
                </a:lnTo>
                <a:lnTo>
                  <a:pt x="738" y="94"/>
                </a:lnTo>
                <a:lnTo>
                  <a:pt x="745" y="94"/>
                </a:lnTo>
                <a:lnTo>
                  <a:pt x="738" y="101"/>
                </a:lnTo>
                <a:lnTo>
                  <a:pt x="738" y="108"/>
                </a:lnTo>
                <a:lnTo>
                  <a:pt x="745" y="108"/>
                </a:lnTo>
                <a:lnTo>
                  <a:pt x="752" y="115"/>
                </a:lnTo>
                <a:lnTo>
                  <a:pt x="758" y="122"/>
                </a:lnTo>
                <a:lnTo>
                  <a:pt x="758" y="135"/>
                </a:lnTo>
                <a:lnTo>
                  <a:pt x="765" y="142"/>
                </a:lnTo>
                <a:lnTo>
                  <a:pt x="772" y="135"/>
                </a:lnTo>
                <a:lnTo>
                  <a:pt x="779" y="135"/>
                </a:lnTo>
                <a:lnTo>
                  <a:pt x="779" y="128"/>
                </a:lnTo>
                <a:lnTo>
                  <a:pt x="785" y="122"/>
                </a:lnTo>
                <a:lnTo>
                  <a:pt x="799" y="122"/>
                </a:lnTo>
                <a:lnTo>
                  <a:pt x="799" y="115"/>
                </a:lnTo>
                <a:lnTo>
                  <a:pt x="826" y="108"/>
                </a:lnTo>
                <a:lnTo>
                  <a:pt x="846" y="94"/>
                </a:lnTo>
                <a:lnTo>
                  <a:pt x="840" y="88"/>
                </a:lnTo>
                <a:lnTo>
                  <a:pt x="840" y="81"/>
                </a:lnTo>
                <a:lnTo>
                  <a:pt x="833" y="81"/>
                </a:lnTo>
                <a:lnTo>
                  <a:pt x="833" y="74"/>
                </a:lnTo>
                <a:lnTo>
                  <a:pt x="826" y="74"/>
                </a:lnTo>
                <a:lnTo>
                  <a:pt x="826" y="61"/>
                </a:lnTo>
                <a:lnTo>
                  <a:pt x="826" y="54"/>
                </a:lnTo>
                <a:lnTo>
                  <a:pt x="840" y="47"/>
                </a:lnTo>
                <a:lnTo>
                  <a:pt x="826" y="40"/>
                </a:lnTo>
                <a:lnTo>
                  <a:pt x="819" y="40"/>
                </a:lnTo>
                <a:lnTo>
                  <a:pt x="826" y="34"/>
                </a:lnTo>
                <a:lnTo>
                  <a:pt x="833" y="20"/>
                </a:lnTo>
                <a:lnTo>
                  <a:pt x="840" y="27"/>
                </a:lnTo>
                <a:lnTo>
                  <a:pt x="853" y="27"/>
                </a:lnTo>
                <a:lnTo>
                  <a:pt x="860" y="34"/>
                </a:lnTo>
                <a:lnTo>
                  <a:pt x="867" y="34"/>
                </a:lnTo>
                <a:lnTo>
                  <a:pt x="867" y="27"/>
                </a:lnTo>
                <a:lnTo>
                  <a:pt x="874" y="27"/>
                </a:lnTo>
                <a:lnTo>
                  <a:pt x="880" y="34"/>
                </a:lnTo>
                <a:lnTo>
                  <a:pt x="880" y="27"/>
                </a:lnTo>
                <a:lnTo>
                  <a:pt x="887" y="27"/>
                </a:lnTo>
                <a:lnTo>
                  <a:pt x="894" y="27"/>
                </a:lnTo>
                <a:lnTo>
                  <a:pt x="901" y="40"/>
                </a:lnTo>
                <a:lnTo>
                  <a:pt x="914" y="27"/>
                </a:lnTo>
                <a:lnTo>
                  <a:pt x="928" y="27"/>
                </a:lnTo>
                <a:lnTo>
                  <a:pt x="934" y="27"/>
                </a:lnTo>
                <a:lnTo>
                  <a:pt x="934" y="40"/>
                </a:lnTo>
                <a:lnTo>
                  <a:pt x="934" y="47"/>
                </a:lnTo>
                <a:lnTo>
                  <a:pt x="941" y="47"/>
                </a:lnTo>
                <a:lnTo>
                  <a:pt x="941" y="54"/>
                </a:lnTo>
                <a:lnTo>
                  <a:pt x="948" y="61"/>
                </a:lnTo>
                <a:lnTo>
                  <a:pt x="948" y="67"/>
                </a:lnTo>
                <a:lnTo>
                  <a:pt x="941" y="67"/>
                </a:lnTo>
                <a:lnTo>
                  <a:pt x="941" y="74"/>
                </a:lnTo>
                <a:lnTo>
                  <a:pt x="941" y="81"/>
                </a:lnTo>
                <a:lnTo>
                  <a:pt x="955" y="81"/>
                </a:lnTo>
                <a:lnTo>
                  <a:pt x="968" y="81"/>
                </a:lnTo>
                <a:lnTo>
                  <a:pt x="968" y="74"/>
                </a:lnTo>
                <a:lnTo>
                  <a:pt x="982" y="67"/>
                </a:lnTo>
                <a:lnTo>
                  <a:pt x="989" y="74"/>
                </a:lnTo>
                <a:lnTo>
                  <a:pt x="995" y="74"/>
                </a:lnTo>
                <a:lnTo>
                  <a:pt x="1002" y="74"/>
                </a:lnTo>
                <a:lnTo>
                  <a:pt x="1002" y="81"/>
                </a:lnTo>
                <a:lnTo>
                  <a:pt x="1029" y="67"/>
                </a:lnTo>
                <a:lnTo>
                  <a:pt x="1036" y="61"/>
                </a:lnTo>
                <a:lnTo>
                  <a:pt x="1036" y="67"/>
                </a:lnTo>
                <a:lnTo>
                  <a:pt x="1043" y="61"/>
                </a:lnTo>
                <a:lnTo>
                  <a:pt x="1043" y="47"/>
                </a:lnTo>
                <a:lnTo>
                  <a:pt x="1050" y="47"/>
                </a:lnTo>
                <a:lnTo>
                  <a:pt x="1050" y="54"/>
                </a:lnTo>
                <a:lnTo>
                  <a:pt x="1056" y="47"/>
                </a:lnTo>
                <a:lnTo>
                  <a:pt x="1056" y="40"/>
                </a:lnTo>
                <a:lnTo>
                  <a:pt x="1050" y="40"/>
                </a:lnTo>
                <a:lnTo>
                  <a:pt x="1050" y="34"/>
                </a:lnTo>
                <a:lnTo>
                  <a:pt x="1056" y="27"/>
                </a:lnTo>
                <a:lnTo>
                  <a:pt x="1063" y="34"/>
                </a:lnTo>
                <a:lnTo>
                  <a:pt x="1070" y="34"/>
                </a:lnTo>
                <a:lnTo>
                  <a:pt x="1063" y="27"/>
                </a:lnTo>
                <a:lnTo>
                  <a:pt x="1070" y="27"/>
                </a:lnTo>
                <a:lnTo>
                  <a:pt x="1077" y="27"/>
                </a:lnTo>
                <a:lnTo>
                  <a:pt x="1077" y="20"/>
                </a:lnTo>
                <a:lnTo>
                  <a:pt x="1084" y="13"/>
                </a:lnTo>
                <a:lnTo>
                  <a:pt x="1084" y="6"/>
                </a:lnTo>
                <a:lnTo>
                  <a:pt x="1090" y="6"/>
                </a:lnTo>
                <a:lnTo>
                  <a:pt x="1097" y="6"/>
                </a:lnTo>
                <a:lnTo>
                  <a:pt x="1104" y="6"/>
                </a:lnTo>
                <a:lnTo>
                  <a:pt x="1111" y="0"/>
                </a:lnTo>
                <a:lnTo>
                  <a:pt x="1117" y="6"/>
                </a:lnTo>
                <a:lnTo>
                  <a:pt x="1124" y="13"/>
                </a:lnTo>
                <a:lnTo>
                  <a:pt x="1124" y="6"/>
                </a:lnTo>
                <a:lnTo>
                  <a:pt x="1131" y="6"/>
                </a:lnTo>
                <a:lnTo>
                  <a:pt x="1138" y="13"/>
                </a:lnTo>
                <a:lnTo>
                  <a:pt x="1144" y="6"/>
                </a:lnTo>
                <a:lnTo>
                  <a:pt x="1144" y="13"/>
                </a:lnTo>
                <a:lnTo>
                  <a:pt x="1144" y="20"/>
                </a:lnTo>
                <a:lnTo>
                  <a:pt x="1144" y="27"/>
                </a:lnTo>
                <a:lnTo>
                  <a:pt x="1151" y="27"/>
                </a:lnTo>
                <a:lnTo>
                  <a:pt x="1144" y="40"/>
                </a:lnTo>
                <a:lnTo>
                  <a:pt x="1144" y="47"/>
                </a:lnTo>
                <a:lnTo>
                  <a:pt x="1138" y="54"/>
                </a:lnTo>
                <a:lnTo>
                  <a:pt x="1151" y="74"/>
                </a:lnTo>
                <a:lnTo>
                  <a:pt x="1151" y="81"/>
                </a:lnTo>
                <a:lnTo>
                  <a:pt x="1178" y="81"/>
                </a:lnTo>
                <a:lnTo>
                  <a:pt x="1192" y="88"/>
                </a:lnTo>
                <a:lnTo>
                  <a:pt x="1199" y="88"/>
                </a:lnTo>
                <a:lnTo>
                  <a:pt x="1192" y="94"/>
                </a:lnTo>
                <a:lnTo>
                  <a:pt x="1192" y="101"/>
                </a:lnTo>
                <a:lnTo>
                  <a:pt x="1185" y="108"/>
                </a:lnTo>
                <a:lnTo>
                  <a:pt x="1192" y="108"/>
                </a:lnTo>
                <a:lnTo>
                  <a:pt x="1192" y="115"/>
                </a:lnTo>
                <a:lnTo>
                  <a:pt x="1199" y="115"/>
                </a:lnTo>
                <a:lnTo>
                  <a:pt x="1205" y="149"/>
                </a:lnTo>
                <a:lnTo>
                  <a:pt x="1212" y="155"/>
                </a:lnTo>
                <a:close/>
              </a:path>
            </a:pathLst>
          </a:custGeom>
          <a:solidFill>
            <a:schemeClr val="accent6">
              <a:lumMod val="75000"/>
            </a:schemeClr>
          </a:solidFill>
          <a:ln w="1" cap="sq">
            <a:solidFill>
              <a:srgbClr val="7F7F7F"/>
            </a:solidFill>
            <a:prstDash val="solid"/>
            <a:miter lim="800000"/>
            <a:headEnd/>
            <a:tailEnd/>
          </a:ln>
        </p:spPr>
        <p:txBody>
          <a:bodyPr/>
          <a:lstStyle/>
          <a:p>
            <a:endParaRPr lang="es-ES"/>
          </a:p>
        </p:txBody>
      </p:sp>
      <p:sp>
        <p:nvSpPr>
          <p:cNvPr id="39" name="caceres">
            <a:extLst>
              <a:ext uri="{FF2B5EF4-FFF2-40B4-BE49-F238E27FC236}">
                <a16:creationId xmlns:a16="http://schemas.microsoft.com/office/drawing/2014/main" id="{191AFDA7-7F3B-4E25-BE79-F9029B4BCF89}"/>
              </a:ext>
            </a:extLst>
          </p:cNvPr>
          <p:cNvSpPr>
            <a:spLocks noChangeArrowheads="1"/>
          </p:cNvSpPr>
          <p:nvPr/>
        </p:nvSpPr>
        <p:spPr bwMode="auto">
          <a:xfrm>
            <a:off x="3392703" y="2844678"/>
            <a:ext cx="1079500" cy="879475"/>
          </a:xfrm>
          <a:prstGeom prst="rect">
            <a:avLst/>
          </a:prstGeom>
          <a:solidFill>
            <a:schemeClr val="accent6">
              <a:lumMod val="75000"/>
            </a:schemeClr>
          </a:solidFill>
          <a:ln w="25400" algn="ctr">
            <a:solidFill>
              <a:srgbClr val="385D8A"/>
            </a:solidFill>
            <a:miter lim="800000"/>
            <a:headEnd/>
            <a:tailEnd/>
          </a:ln>
        </p:spPr>
        <p:txBody>
          <a:bodyPr/>
          <a:lstStyle/>
          <a:p>
            <a:endParaRPr lang="es-ES">
              <a:latin typeface="Calibri" pitchFamily="34" charset="0"/>
            </a:endParaRPr>
          </a:p>
        </p:txBody>
      </p:sp>
      <p:sp>
        <p:nvSpPr>
          <p:cNvPr id="40" name="valencia">
            <a:extLst>
              <a:ext uri="{FF2B5EF4-FFF2-40B4-BE49-F238E27FC236}">
                <a16:creationId xmlns:a16="http://schemas.microsoft.com/office/drawing/2014/main" id="{F048B787-9154-4769-AEA7-C6584EB3845C}"/>
              </a:ext>
            </a:extLst>
          </p:cNvPr>
          <p:cNvSpPr>
            <a:spLocks/>
          </p:cNvSpPr>
          <p:nvPr/>
        </p:nvSpPr>
        <p:spPr bwMode="auto">
          <a:xfrm>
            <a:off x="5550116" y="2976441"/>
            <a:ext cx="690562" cy="830262"/>
          </a:xfrm>
          <a:custGeom>
            <a:avLst/>
            <a:gdLst>
              <a:gd name="T0" fmla="*/ 338200 w 11823"/>
              <a:gd name="T1" fmla="*/ 202455 h 12599"/>
              <a:gd name="T2" fmla="*/ 352914 w 11823"/>
              <a:gd name="T3" fmla="*/ 230285 h 12599"/>
              <a:gd name="T4" fmla="*/ 382402 w 11823"/>
              <a:gd name="T5" fmla="*/ 211556 h 12599"/>
              <a:gd name="T6" fmla="*/ 405758 w 11823"/>
              <a:gd name="T7" fmla="*/ 245848 h 12599"/>
              <a:gd name="T8" fmla="*/ 437815 w 11823"/>
              <a:gd name="T9" fmla="*/ 258180 h 12599"/>
              <a:gd name="T10" fmla="*/ 482017 w 11823"/>
              <a:gd name="T11" fmla="*/ 251849 h 12599"/>
              <a:gd name="T12" fmla="*/ 493695 w 11823"/>
              <a:gd name="T13" fmla="*/ 276513 h 12599"/>
              <a:gd name="T14" fmla="*/ 517109 w 11823"/>
              <a:gd name="T15" fmla="*/ 292010 h 12599"/>
              <a:gd name="T16" fmla="*/ 537897 w 11823"/>
              <a:gd name="T17" fmla="*/ 264115 h 12599"/>
              <a:gd name="T18" fmla="*/ 566917 w 11823"/>
              <a:gd name="T19" fmla="*/ 249079 h 12599"/>
              <a:gd name="T20" fmla="*/ 590740 w 11823"/>
              <a:gd name="T21" fmla="*/ 276513 h 12599"/>
              <a:gd name="T22" fmla="*/ 608082 w 11823"/>
              <a:gd name="T23" fmla="*/ 317136 h 12599"/>
              <a:gd name="T24" fmla="*/ 584668 w 11823"/>
              <a:gd name="T25" fmla="*/ 354198 h 12599"/>
              <a:gd name="T26" fmla="*/ 576026 w 11823"/>
              <a:gd name="T27" fmla="*/ 375630 h 12599"/>
              <a:gd name="T28" fmla="*/ 572989 w 11823"/>
              <a:gd name="T29" fmla="*/ 431421 h 12599"/>
              <a:gd name="T30" fmla="*/ 564289 w 11823"/>
              <a:gd name="T31" fmla="*/ 428190 h 12599"/>
              <a:gd name="T32" fmla="*/ 564289 w 11823"/>
              <a:gd name="T33" fmla="*/ 431421 h 12599"/>
              <a:gd name="T34" fmla="*/ 578595 w 11823"/>
              <a:gd name="T35" fmla="*/ 502709 h 12599"/>
              <a:gd name="T36" fmla="*/ 605046 w 11823"/>
              <a:gd name="T37" fmla="*/ 570832 h 12599"/>
              <a:gd name="T38" fmla="*/ 605046 w 11823"/>
              <a:gd name="T39" fmla="*/ 595496 h 12599"/>
              <a:gd name="T40" fmla="*/ 640548 w 11823"/>
              <a:gd name="T41" fmla="*/ 666784 h 12599"/>
              <a:gd name="T42" fmla="*/ 687319 w 11823"/>
              <a:gd name="T43" fmla="*/ 725740 h 12599"/>
              <a:gd name="T44" fmla="*/ 675641 w 11823"/>
              <a:gd name="T45" fmla="*/ 728509 h 12599"/>
              <a:gd name="T46" fmla="*/ 643117 w 11823"/>
              <a:gd name="T47" fmla="*/ 738072 h 12599"/>
              <a:gd name="T48" fmla="*/ 611060 w 11823"/>
              <a:gd name="T49" fmla="*/ 741237 h 12599"/>
              <a:gd name="T50" fmla="*/ 578595 w 11823"/>
              <a:gd name="T51" fmla="*/ 731675 h 12599"/>
              <a:gd name="T52" fmla="*/ 546538 w 11823"/>
              <a:gd name="T53" fmla="*/ 750403 h 12599"/>
              <a:gd name="T54" fmla="*/ 523124 w 11823"/>
              <a:gd name="T55" fmla="*/ 762801 h 12599"/>
              <a:gd name="T56" fmla="*/ 482017 w 11823"/>
              <a:gd name="T57" fmla="*/ 771902 h 12599"/>
              <a:gd name="T58" fmla="*/ 485053 w 11823"/>
              <a:gd name="T59" fmla="*/ 796566 h 12599"/>
              <a:gd name="T60" fmla="*/ 502337 w 11823"/>
              <a:gd name="T61" fmla="*/ 799797 h 12599"/>
              <a:gd name="T62" fmla="*/ 464266 w 11823"/>
              <a:gd name="T63" fmla="*/ 830858 h 12599"/>
              <a:gd name="T64" fmla="*/ 440851 w 11823"/>
              <a:gd name="T65" fmla="*/ 809425 h 12599"/>
              <a:gd name="T66" fmla="*/ 417436 w 11823"/>
              <a:gd name="T67" fmla="*/ 796566 h 12599"/>
              <a:gd name="T68" fmla="*/ 397116 w 11823"/>
              <a:gd name="T69" fmla="*/ 802963 h 12599"/>
              <a:gd name="T70" fmla="*/ 367629 w 11823"/>
              <a:gd name="T71" fmla="*/ 790631 h 12599"/>
              <a:gd name="T72" fmla="*/ 341236 w 11823"/>
              <a:gd name="T73" fmla="*/ 778299 h 12599"/>
              <a:gd name="T74" fmla="*/ 332536 w 11823"/>
              <a:gd name="T75" fmla="*/ 716111 h 12599"/>
              <a:gd name="T76" fmla="*/ 311749 w 11823"/>
              <a:gd name="T77" fmla="*/ 697844 h 12599"/>
              <a:gd name="T78" fmla="*/ 258905 w 11823"/>
              <a:gd name="T79" fmla="*/ 710176 h 12599"/>
              <a:gd name="T80" fmla="*/ 215170 w 11823"/>
              <a:gd name="T81" fmla="*/ 654452 h 12599"/>
              <a:gd name="T82" fmla="*/ 220776 w 11823"/>
              <a:gd name="T83" fmla="*/ 605058 h 12599"/>
              <a:gd name="T84" fmla="*/ 241621 w 11823"/>
              <a:gd name="T85" fmla="*/ 546168 h 12599"/>
              <a:gd name="T86" fmla="*/ 229476 w 11823"/>
              <a:gd name="T87" fmla="*/ 509106 h 12599"/>
              <a:gd name="T88" fmla="*/ 215170 w 11823"/>
              <a:gd name="T89" fmla="*/ 502709 h 12599"/>
              <a:gd name="T90" fmla="*/ 194383 w 11823"/>
              <a:gd name="T91" fmla="*/ 502709 h 12599"/>
              <a:gd name="T92" fmla="*/ 174005 w 11823"/>
              <a:gd name="T93" fmla="*/ 496378 h 12599"/>
              <a:gd name="T94" fmla="*/ 153218 w 11823"/>
              <a:gd name="T95" fmla="*/ 487212 h 12599"/>
              <a:gd name="T96" fmla="*/ 147612 w 11823"/>
              <a:gd name="T97" fmla="*/ 478045 h 12599"/>
              <a:gd name="T98" fmla="*/ 141539 w 11823"/>
              <a:gd name="T99" fmla="*/ 481210 h 12599"/>
              <a:gd name="T100" fmla="*/ 129861 w 11823"/>
              <a:gd name="T101" fmla="*/ 474814 h 12599"/>
              <a:gd name="T102" fmla="*/ 129861 w 11823"/>
              <a:gd name="T103" fmla="*/ 468483 h 12599"/>
              <a:gd name="T104" fmla="*/ 121161 w 11823"/>
              <a:gd name="T105" fmla="*/ 462482 h 12599"/>
              <a:gd name="T106" fmla="*/ 112519 w 11823"/>
              <a:gd name="T107" fmla="*/ 450150 h 12599"/>
              <a:gd name="T108" fmla="*/ 112519 w 11823"/>
              <a:gd name="T109" fmla="*/ 431421 h 12599"/>
              <a:gd name="T110" fmla="*/ 112519 w 11823"/>
              <a:gd name="T111" fmla="*/ 413154 h 12599"/>
              <a:gd name="T112" fmla="*/ 112519 w 11823"/>
              <a:gd name="T113" fmla="*/ 391194 h 12599"/>
              <a:gd name="T114" fmla="*/ 126825 w 11823"/>
              <a:gd name="T115" fmla="*/ 378862 h 12599"/>
              <a:gd name="T116" fmla="*/ 179669 w 11823"/>
              <a:gd name="T117" fmla="*/ 323137 h 12599"/>
              <a:gd name="T118" fmla="*/ 209098 w 11823"/>
              <a:gd name="T119" fmla="*/ 270578 h 125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23"/>
              <a:gd name="T181" fmla="*/ 0 h 12599"/>
              <a:gd name="T182" fmla="*/ 11823 w 11823"/>
              <a:gd name="T183" fmla="*/ 12599 h 125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23" h="12599">
                <a:moveTo>
                  <a:pt x="0" y="646"/>
                </a:moveTo>
                <a:lnTo>
                  <a:pt x="3401" y="0"/>
                </a:lnTo>
                <a:lnTo>
                  <a:pt x="5592" y="2599"/>
                </a:lnTo>
                <a:cubicBezTo>
                  <a:pt x="6557" y="2949"/>
                  <a:pt x="5759" y="2705"/>
                  <a:pt x="5792" y="2744"/>
                </a:cubicBezTo>
                <a:lnTo>
                  <a:pt x="5792" y="2834"/>
                </a:lnTo>
                <a:lnTo>
                  <a:pt x="5792" y="2883"/>
                </a:lnTo>
                <a:lnTo>
                  <a:pt x="5792" y="2834"/>
                </a:lnTo>
                <a:cubicBezTo>
                  <a:pt x="5775" y="2867"/>
                  <a:pt x="5757" y="2899"/>
                  <a:pt x="5740" y="2932"/>
                </a:cubicBezTo>
                <a:cubicBezTo>
                  <a:pt x="5757" y="2978"/>
                  <a:pt x="5775" y="3024"/>
                  <a:pt x="5792" y="3070"/>
                </a:cubicBezTo>
                <a:cubicBezTo>
                  <a:pt x="5809" y="3087"/>
                  <a:pt x="5827" y="3102"/>
                  <a:pt x="5844" y="3118"/>
                </a:cubicBezTo>
                <a:cubicBezTo>
                  <a:pt x="5827" y="3132"/>
                  <a:pt x="5809" y="3145"/>
                  <a:pt x="5792" y="3160"/>
                </a:cubicBezTo>
                <a:cubicBezTo>
                  <a:pt x="5775" y="3208"/>
                  <a:pt x="5757" y="3257"/>
                  <a:pt x="5740" y="3306"/>
                </a:cubicBezTo>
                <a:cubicBezTo>
                  <a:pt x="5757" y="3322"/>
                  <a:pt x="5775" y="3338"/>
                  <a:pt x="5792" y="3354"/>
                </a:cubicBezTo>
                <a:lnTo>
                  <a:pt x="5896" y="3396"/>
                </a:lnTo>
                <a:lnTo>
                  <a:pt x="5896" y="3445"/>
                </a:lnTo>
                <a:lnTo>
                  <a:pt x="5992" y="3445"/>
                </a:lnTo>
                <a:lnTo>
                  <a:pt x="5992" y="3492"/>
                </a:lnTo>
                <a:lnTo>
                  <a:pt x="6044" y="3492"/>
                </a:lnTo>
                <a:lnTo>
                  <a:pt x="6096" y="3492"/>
                </a:lnTo>
                <a:lnTo>
                  <a:pt x="6096" y="3445"/>
                </a:lnTo>
                <a:cubicBezTo>
                  <a:pt x="6111" y="3429"/>
                  <a:pt x="6126" y="3412"/>
                  <a:pt x="6141" y="3396"/>
                </a:cubicBezTo>
                <a:lnTo>
                  <a:pt x="6192" y="3396"/>
                </a:lnTo>
                <a:cubicBezTo>
                  <a:pt x="6209" y="3382"/>
                  <a:pt x="6227" y="3369"/>
                  <a:pt x="6244" y="3354"/>
                </a:cubicBezTo>
                <a:cubicBezTo>
                  <a:pt x="6261" y="3338"/>
                  <a:pt x="6279" y="3322"/>
                  <a:pt x="6296" y="3306"/>
                </a:cubicBezTo>
                <a:lnTo>
                  <a:pt x="6393" y="3257"/>
                </a:lnTo>
                <a:cubicBezTo>
                  <a:pt x="6428" y="3241"/>
                  <a:pt x="6462" y="3224"/>
                  <a:pt x="6497" y="3208"/>
                </a:cubicBezTo>
                <a:lnTo>
                  <a:pt x="6549" y="3208"/>
                </a:lnTo>
                <a:cubicBezTo>
                  <a:pt x="6581" y="3241"/>
                  <a:pt x="6613" y="3273"/>
                  <a:pt x="6645" y="3306"/>
                </a:cubicBezTo>
                <a:lnTo>
                  <a:pt x="6801" y="3492"/>
                </a:lnTo>
                <a:cubicBezTo>
                  <a:pt x="6816" y="3508"/>
                  <a:pt x="6830" y="3525"/>
                  <a:pt x="6845" y="3541"/>
                </a:cubicBezTo>
                <a:lnTo>
                  <a:pt x="6845" y="3582"/>
                </a:lnTo>
                <a:lnTo>
                  <a:pt x="6897" y="3582"/>
                </a:lnTo>
                <a:lnTo>
                  <a:pt x="6897" y="3631"/>
                </a:lnTo>
                <a:lnTo>
                  <a:pt x="6897" y="3680"/>
                </a:lnTo>
                <a:lnTo>
                  <a:pt x="6949" y="3680"/>
                </a:lnTo>
                <a:lnTo>
                  <a:pt x="6949" y="3728"/>
                </a:lnTo>
                <a:lnTo>
                  <a:pt x="7001" y="3728"/>
                </a:lnTo>
                <a:lnTo>
                  <a:pt x="7046" y="3680"/>
                </a:lnTo>
                <a:cubicBezTo>
                  <a:pt x="7063" y="3633"/>
                  <a:pt x="7080" y="3588"/>
                  <a:pt x="7097" y="3541"/>
                </a:cubicBezTo>
                <a:lnTo>
                  <a:pt x="7201" y="3445"/>
                </a:lnTo>
                <a:lnTo>
                  <a:pt x="7201" y="3396"/>
                </a:lnTo>
                <a:lnTo>
                  <a:pt x="7350" y="3492"/>
                </a:lnTo>
                <a:cubicBezTo>
                  <a:pt x="7385" y="3508"/>
                  <a:pt x="7419" y="3525"/>
                  <a:pt x="7454" y="3541"/>
                </a:cubicBezTo>
                <a:cubicBezTo>
                  <a:pt x="7469" y="3649"/>
                  <a:pt x="7483" y="3759"/>
                  <a:pt x="7498" y="3867"/>
                </a:cubicBezTo>
                <a:lnTo>
                  <a:pt x="7498" y="3915"/>
                </a:lnTo>
                <a:lnTo>
                  <a:pt x="7498" y="4193"/>
                </a:lnTo>
                <a:cubicBezTo>
                  <a:pt x="7533" y="4209"/>
                  <a:pt x="7567" y="4226"/>
                  <a:pt x="7602" y="4242"/>
                </a:cubicBezTo>
                <a:lnTo>
                  <a:pt x="7906" y="4290"/>
                </a:lnTo>
                <a:cubicBezTo>
                  <a:pt x="7921" y="4244"/>
                  <a:pt x="7936" y="4198"/>
                  <a:pt x="7951" y="4151"/>
                </a:cubicBezTo>
                <a:lnTo>
                  <a:pt x="7951" y="4054"/>
                </a:lnTo>
                <a:lnTo>
                  <a:pt x="7951" y="4005"/>
                </a:lnTo>
                <a:cubicBezTo>
                  <a:pt x="8003" y="3960"/>
                  <a:pt x="8054" y="3913"/>
                  <a:pt x="8106" y="3867"/>
                </a:cubicBezTo>
                <a:lnTo>
                  <a:pt x="8151" y="3819"/>
                </a:lnTo>
                <a:lnTo>
                  <a:pt x="8255" y="3819"/>
                </a:lnTo>
                <a:lnTo>
                  <a:pt x="8255" y="3867"/>
                </a:lnTo>
                <a:cubicBezTo>
                  <a:pt x="8272" y="3884"/>
                  <a:pt x="8290" y="3899"/>
                  <a:pt x="8307" y="3915"/>
                </a:cubicBezTo>
                <a:lnTo>
                  <a:pt x="8359" y="3915"/>
                </a:lnTo>
                <a:lnTo>
                  <a:pt x="8359" y="3964"/>
                </a:lnTo>
                <a:lnTo>
                  <a:pt x="8359" y="4005"/>
                </a:lnTo>
                <a:lnTo>
                  <a:pt x="8403" y="4005"/>
                </a:lnTo>
                <a:cubicBezTo>
                  <a:pt x="8420" y="4038"/>
                  <a:pt x="8438" y="4070"/>
                  <a:pt x="8455" y="4103"/>
                </a:cubicBezTo>
                <a:lnTo>
                  <a:pt x="8455" y="4151"/>
                </a:lnTo>
                <a:lnTo>
                  <a:pt x="8455" y="4193"/>
                </a:lnTo>
                <a:lnTo>
                  <a:pt x="8507" y="4193"/>
                </a:lnTo>
                <a:cubicBezTo>
                  <a:pt x="8524" y="4209"/>
                  <a:pt x="8542" y="4225"/>
                  <a:pt x="8559" y="4242"/>
                </a:cubicBezTo>
                <a:cubicBezTo>
                  <a:pt x="8574" y="4274"/>
                  <a:pt x="8588" y="4305"/>
                  <a:pt x="8603" y="4338"/>
                </a:cubicBezTo>
                <a:lnTo>
                  <a:pt x="8655" y="4338"/>
                </a:lnTo>
                <a:lnTo>
                  <a:pt x="8655" y="4386"/>
                </a:lnTo>
                <a:cubicBezTo>
                  <a:pt x="8672" y="4401"/>
                  <a:pt x="8690" y="4414"/>
                  <a:pt x="8707" y="4428"/>
                </a:cubicBezTo>
                <a:lnTo>
                  <a:pt x="8759" y="4477"/>
                </a:lnTo>
                <a:cubicBezTo>
                  <a:pt x="8774" y="4461"/>
                  <a:pt x="8789" y="4444"/>
                  <a:pt x="8804" y="4428"/>
                </a:cubicBezTo>
                <a:lnTo>
                  <a:pt x="8856" y="4428"/>
                </a:lnTo>
                <a:lnTo>
                  <a:pt x="8856" y="4338"/>
                </a:lnTo>
                <a:cubicBezTo>
                  <a:pt x="8873" y="4322"/>
                  <a:pt x="8891" y="4306"/>
                  <a:pt x="8908" y="4290"/>
                </a:cubicBezTo>
                <a:lnTo>
                  <a:pt x="8856" y="4290"/>
                </a:lnTo>
                <a:lnTo>
                  <a:pt x="8908" y="4290"/>
                </a:lnTo>
                <a:lnTo>
                  <a:pt x="8908" y="4242"/>
                </a:lnTo>
                <a:lnTo>
                  <a:pt x="9011" y="4193"/>
                </a:lnTo>
                <a:lnTo>
                  <a:pt x="9056" y="4193"/>
                </a:lnTo>
                <a:lnTo>
                  <a:pt x="9160" y="4103"/>
                </a:lnTo>
                <a:cubicBezTo>
                  <a:pt x="9177" y="4070"/>
                  <a:pt x="9195" y="4038"/>
                  <a:pt x="9212" y="4005"/>
                </a:cubicBezTo>
                <a:lnTo>
                  <a:pt x="9212" y="3964"/>
                </a:lnTo>
                <a:cubicBezTo>
                  <a:pt x="9195" y="3947"/>
                  <a:pt x="9177" y="3931"/>
                  <a:pt x="9160" y="3915"/>
                </a:cubicBezTo>
                <a:cubicBezTo>
                  <a:pt x="9177" y="3899"/>
                  <a:pt x="9195" y="3884"/>
                  <a:pt x="9212" y="3867"/>
                </a:cubicBezTo>
                <a:lnTo>
                  <a:pt x="9212" y="3819"/>
                </a:lnTo>
                <a:cubicBezTo>
                  <a:pt x="9227" y="3805"/>
                  <a:pt x="9241" y="3791"/>
                  <a:pt x="9256" y="3777"/>
                </a:cubicBezTo>
                <a:lnTo>
                  <a:pt x="9508" y="3777"/>
                </a:lnTo>
                <a:lnTo>
                  <a:pt x="9560" y="3777"/>
                </a:lnTo>
                <a:lnTo>
                  <a:pt x="9664" y="3777"/>
                </a:lnTo>
                <a:lnTo>
                  <a:pt x="9709" y="3777"/>
                </a:lnTo>
                <a:cubicBezTo>
                  <a:pt x="9726" y="3808"/>
                  <a:pt x="9744" y="3837"/>
                  <a:pt x="9761" y="3867"/>
                </a:cubicBezTo>
                <a:lnTo>
                  <a:pt x="9909" y="4005"/>
                </a:lnTo>
                <a:lnTo>
                  <a:pt x="9909" y="4054"/>
                </a:lnTo>
                <a:lnTo>
                  <a:pt x="9961" y="4054"/>
                </a:lnTo>
                <a:lnTo>
                  <a:pt x="9961" y="4103"/>
                </a:lnTo>
                <a:lnTo>
                  <a:pt x="9961" y="4151"/>
                </a:lnTo>
                <a:cubicBezTo>
                  <a:pt x="9978" y="4165"/>
                  <a:pt x="9996" y="4179"/>
                  <a:pt x="10013" y="4193"/>
                </a:cubicBezTo>
                <a:lnTo>
                  <a:pt x="10065" y="4193"/>
                </a:lnTo>
                <a:lnTo>
                  <a:pt x="10117" y="4193"/>
                </a:lnTo>
                <a:lnTo>
                  <a:pt x="10161" y="4193"/>
                </a:lnTo>
                <a:cubicBezTo>
                  <a:pt x="10178" y="4209"/>
                  <a:pt x="10196" y="4225"/>
                  <a:pt x="10213" y="4242"/>
                </a:cubicBezTo>
                <a:lnTo>
                  <a:pt x="10265" y="4242"/>
                </a:lnTo>
                <a:lnTo>
                  <a:pt x="10465" y="4338"/>
                </a:lnTo>
                <a:lnTo>
                  <a:pt x="10517" y="4338"/>
                </a:lnTo>
                <a:cubicBezTo>
                  <a:pt x="10500" y="4401"/>
                  <a:pt x="10482" y="4463"/>
                  <a:pt x="10465" y="4525"/>
                </a:cubicBezTo>
                <a:cubicBezTo>
                  <a:pt x="10448" y="4572"/>
                  <a:pt x="10431" y="4618"/>
                  <a:pt x="10414" y="4664"/>
                </a:cubicBezTo>
                <a:lnTo>
                  <a:pt x="10414" y="4761"/>
                </a:lnTo>
                <a:lnTo>
                  <a:pt x="10414" y="4809"/>
                </a:lnTo>
                <a:cubicBezTo>
                  <a:pt x="10397" y="4840"/>
                  <a:pt x="10379" y="4869"/>
                  <a:pt x="10362" y="4900"/>
                </a:cubicBezTo>
                <a:lnTo>
                  <a:pt x="10414" y="4900"/>
                </a:lnTo>
                <a:lnTo>
                  <a:pt x="10362" y="4900"/>
                </a:lnTo>
                <a:lnTo>
                  <a:pt x="10317" y="4948"/>
                </a:lnTo>
                <a:lnTo>
                  <a:pt x="10362" y="4948"/>
                </a:lnTo>
                <a:lnTo>
                  <a:pt x="10265" y="4997"/>
                </a:lnTo>
                <a:cubicBezTo>
                  <a:pt x="10248" y="5011"/>
                  <a:pt x="10230" y="5024"/>
                  <a:pt x="10213" y="5038"/>
                </a:cubicBezTo>
                <a:cubicBezTo>
                  <a:pt x="10164" y="5103"/>
                  <a:pt x="10114" y="5167"/>
                  <a:pt x="10065" y="5232"/>
                </a:cubicBezTo>
                <a:cubicBezTo>
                  <a:pt x="10048" y="5279"/>
                  <a:pt x="10030" y="5324"/>
                  <a:pt x="10013" y="5371"/>
                </a:cubicBezTo>
                <a:lnTo>
                  <a:pt x="10013" y="5461"/>
                </a:lnTo>
                <a:cubicBezTo>
                  <a:pt x="9996" y="5510"/>
                  <a:pt x="9978" y="5558"/>
                  <a:pt x="9961" y="5606"/>
                </a:cubicBezTo>
                <a:lnTo>
                  <a:pt x="9961" y="5648"/>
                </a:lnTo>
                <a:lnTo>
                  <a:pt x="9909" y="5648"/>
                </a:lnTo>
                <a:lnTo>
                  <a:pt x="9961" y="5648"/>
                </a:lnTo>
                <a:lnTo>
                  <a:pt x="9961" y="5606"/>
                </a:lnTo>
                <a:cubicBezTo>
                  <a:pt x="9944" y="5620"/>
                  <a:pt x="9926" y="5634"/>
                  <a:pt x="9909" y="5648"/>
                </a:cubicBezTo>
                <a:lnTo>
                  <a:pt x="9909" y="5696"/>
                </a:lnTo>
                <a:lnTo>
                  <a:pt x="9865" y="5696"/>
                </a:lnTo>
                <a:lnTo>
                  <a:pt x="9865" y="5745"/>
                </a:lnTo>
                <a:lnTo>
                  <a:pt x="9813" y="5794"/>
                </a:lnTo>
                <a:cubicBezTo>
                  <a:pt x="9796" y="5824"/>
                  <a:pt x="9778" y="5854"/>
                  <a:pt x="9761" y="5884"/>
                </a:cubicBezTo>
                <a:lnTo>
                  <a:pt x="9761" y="5932"/>
                </a:lnTo>
                <a:cubicBezTo>
                  <a:pt x="9744" y="5964"/>
                  <a:pt x="9726" y="5997"/>
                  <a:pt x="9709" y="6029"/>
                </a:cubicBezTo>
                <a:lnTo>
                  <a:pt x="9709" y="6265"/>
                </a:lnTo>
                <a:lnTo>
                  <a:pt x="9709" y="6452"/>
                </a:lnTo>
                <a:cubicBezTo>
                  <a:pt x="9726" y="6466"/>
                  <a:pt x="9744" y="6479"/>
                  <a:pt x="9761" y="6493"/>
                </a:cubicBezTo>
                <a:cubicBezTo>
                  <a:pt x="9778" y="6510"/>
                  <a:pt x="9796" y="6526"/>
                  <a:pt x="9813" y="6542"/>
                </a:cubicBezTo>
                <a:lnTo>
                  <a:pt x="9761" y="6542"/>
                </a:lnTo>
                <a:cubicBezTo>
                  <a:pt x="9744" y="6526"/>
                  <a:pt x="9726" y="6510"/>
                  <a:pt x="9709" y="6493"/>
                </a:cubicBezTo>
                <a:lnTo>
                  <a:pt x="9709" y="6452"/>
                </a:lnTo>
                <a:lnTo>
                  <a:pt x="9664" y="6452"/>
                </a:lnTo>
                <a:lnTo>
                  <a:pt x="9664" y="6493"/>
                </a:lnTo>
                <a:lnTo>
                  <a:pt x="9664" y="6452"/>
                </a:lnTo>
                <a:lnTo>
                  <a:pt x="9664" y="6493"/>
                </a:lnTo>
                <a:lnTo>
                  <a:pt x="9709" y="6493"/>
                </a:lnTo>
                <a:lnTo>
                  <a:pt x="9664" y="6493"/>
                </a:lnTo>
                <a:lnTo>
                  <a:pt x="9709" y="6493"/>
                </a:lnTo>
                <a:lnTo>
                  <a:pt x="9664" y="6493"/>
                </a:lnTo>
                <a:cubicBezTo>
                  <a:pt x="9679" y="6509"/>
                  <a:pt x="9694" y="6526"/>
                  <a:pt x="9709" y="6542"/>
                </a:cubicBezTo>
                <a:lnTo>
                  <a:pt x="9709" y="6591"/>
                </a:lnTo>
                <a:lnTo>
                  <a:pt x="9709" y="6542"/>
                </a:lnTo>
                <a:lnTo>
                  <a:pt x="9709" y="6591"/>
                </a:lnTo>
                <a:lnTo>
                  <a:pt x="9761" y="6591"/>
                </a:lnTo>
                <a:lnTo>
                  <a:pt x="9709" y="6591"/>
                </a:lnTo>
                <a:cubicBezTo>
                  <a:pt x="9694" y="6575"/>
                  <a:pt x="9679" y="6558"/>
                  <a:pt x="9664" y="6542"/>
                </a:cubicBezTo>
                <a:lnTo>
                  <a:pt x="9664" y="6591"/>
                </a:lnTo>
                <a:cubicBezTo>
                  <a:pt x="9647" y="6623"/>
                  <a:pt x="9629" y="6656"/>
                  <a:pt x="9612" y="6688"/>
                </a:cubicBezTo>
                <a:lnTo>
                  <a:pt x="9664" y="6688"/>
                </a:lnTo>
                <a:lnTo>
                  <a:pt x="9664" y="6730"/>
                </a:lnTo>
                <a:lnTo>
                  <a:pt x="9612" y="6730"/>
                </a:lnTo>
                <a:cubicBezTo>
                  <a:pt x="9662" y="6870"/>
                  <a:pt x="9711" y="7011"/>
                  <a:pt x="9761" y="7151"/>
                </a:cubicBezTo>
                <a:cubicBezTo>
                  <a:pt x="9796" y="7247"/>
                  <a:pt x="9830" y="7341"/>
                  <a:pt x="9865" y="7436"/>
                </a:cubicBezTo>
                <a:cubicBezTo>
                  <a:pt x="9897" y="7498"/>
                  <a:pt x="9929" y="7561"/>
                  <a:pt x="9961" y="7623"/>
                </a:cubicBezTo>
                <a:lnTo>
                  <a:pt x="9909" y="7623"/>
                </a:lnTo>
                <a:cubicBezTo>
                  <a:pt x="9926" y="7639"/>
                  <a:pt x="9944" y="7655"/>
                  <a:pt x="9961" y="7671"/>
                </a:cubicBezTo>
                <a:lnTo>
                  <a:pt x="10065" y="7859"/>
                </a:lnTo>
                <a:cubicBezTo>
                  <a:pt x="10132" y="8000"/>
                  <a:pt x="10198" y="8141"/>
                  <a:pt x="10265" y="8282"/>
                </a:cubicBezTo>
                <a:cubicBezTo>
                  <a:pt x="10315" y="8374"/>
                  <a:pt x="10364" y="8466"/>
                  <a:pt x="10414" y="8559"/>
                </a:cubicBezTo>
                <a:lnTo>
                  <a:pt x="10465" y="8607"/>
                </a:lnTo>
                <a:lnTo>
                  <a:pt x="10465" y="8656"/>
                </a:lnTo>
                <a:cubicBezTo>
                  <a:pt x="10448" y="8640"/>
                  <a:pt x="10431" y="8623"/>
                  <a:pt x="10414" y="8607"/>
                </a:cubicBezTo>
                <a:lnTo>
                  <a:pt x="10414" y="8656"/>
                </a:lnTo>
                <a:lnTo>
                  <a:pt x="10362" y="8656"/>
                </a:lnTo>
                <a:lnTo>
                  <a:pt x="10317" y="8656"/>
                </a:lnTo>
                <a:lnTo>
                  <a:pt x="10317" y="8752"/>
                </a:lnTo>
                <a:lnTo>
                  <a:pt x="10317" y="8891"/>
                </a:lnTo>
                <a:lnTo>
                  <a:pt x="10362" y="8891"/>
                </a:lnTo>
                <a:lnTo>
                  <a:pt x="10317" y="8891"/>
                </a:lnTo>
                <a:lnTo>
                  <a:pt x="10362" y="8891"/>
                </a:lnTo>
                <a:lnTo>
                  <a:pt x="10317" y="8891"/>
                </a:lnTo>
                <a:cubicBezTo>
                  <a:pt x="10332" y="8907"/>
                  <a:pt x="10347" y="8924"/>
                  <a:pt x="10362" y="8940"/>
                </a:cubicBezTo>
                <a:lnTo>
                  <a:pt x="10362" y="9030"/>
                </a:lnTo>
                <a:lnTo>
                  <a:pt x="10465" y="9217"/>
                </a:lnTo>
                <a:cubicBezTo>
                  <a:pt x="10515" y="9343"/>
                  <a:pt x="10564" y="9471"/>
                  <a:pt x="10614" y="9598"/>
                </a:cubicBezTo>
                <a:lnTo>
                  <a:pt x="10770" y="9827"/>
                </a:lnTo>
                <a:lnTo>
                  <a:pt x="10918" y="10062"/>
                </a:lnTo>
                <a:lnTo>
                  <a:pt x="10970" y="10062"/>
                </a:lnTo>
                <a:lnTo>
                  <a:pt x="10918" y="10062"/>
                </a:lnTo>
                <a:lnTo>
                  <a:pt x="10866" y="10111"/>
                </a:lnTo>
                <a:cubicBezTo>
                  <a:pt x="10901" y="10095"/>
                  <a:pt x="10935" y="10078"/>
                  <a:pt x="10970" y="10062"/>
                </a:cubicBezTo>
                <a:lnTo>
                  <a:pt x="10970" y="10111"/>
                </a:lnTo>
                <a:lnTo>
                  <a:pt x="10970" y="10208"/>
                </a:lnTo>
                <a:cubicBezTo>
                  <a:pt x="11002" y="10239"/>
                  <a:pt x="11034" y="10268"/>
                  <a:pt x="11066" y="10298"/>
                </a:cubicBezTo>
                <a:cubicBezTo>
                  <a:pt x="11083" y="10315"/>
                  <a:pt x="11101" y="10331"/>
                  <a:pt x="11118" y="10347"/>
                </a:cubicBezTo>
                <a:cubicBezTo>
                  <a:pt x="11135" y="10363"/>
                  <a:pt x="11153" y="10379"/>
                  <a:pt x="11170" y="10395"/>
                </a:cubicBezTo>
                <a:lnTo>
                  <a:pt x="11267" y="10485"/>
                </a:lnTo>
                <a:lnTo>
                  <a:pt x="11519" y="10769"/>
                </a:lnTo>
                <a:lnTo>
                  <a:pt x="11719" y="10908"/>
                </a:lnTo>
                <a:lnTo>
                  <a:pt x="11719" y="10956"/>
                </a:lnTo>
                <a:cubicBezTo>
                  <a:pt x="11736" y="10973"/>
                  <a:pt x="11754" y="10989"/>
                  <a:pt x="11771" y="11005"/>
                </a:cubicBezTo>
                <a:lnTo>
                  <a:pt x="11823" y="11005"/>
                </a:lnTo>
                <a:lnTo>
                  <a:pt x="11823" y="11047"/>
                </a:lnTo>
                <a:cubicBezTo>
                  <a:pt x="11806" y="11063"/>
                  <a:pt x="11788" y="11079"/>
                  <a:pt x="11771" y="11095"/>
                </a:cubicBezTo>
                <a:lnTo>
                  <a:pt x="11823" y="11095"/>
                </a:lnTo>
                <a:cubicBezTo>
                  <a:pt x="11806" y="11112"/>
                  <a:pt x="11788" y="11128"/>
                  <a:pt x="11771" y="11144"/>
                </a:cubicBezTo>
                <a:lnTo>
                  <a:pt x="11719" y="11144"/>
                </a:lnTo>
                <a:cubicBezTo>
                  <a:pt x="11704" y="11128"/>
                  <a:pt x="11690" y="11112"/>
                  <a:pt x="11675" y="11095"/>
                </a:cubicBezTo>
                <a:cubicBezTo>
                  <a:pt x="11658" y="11079"/>
                  <a:pt x="11640" y="11063"/>
                  <a:pt x="11623" y="11047"/>
                </a:cubicBezTo>
                <a:lnTo>
                  <a:pt x="11571" y="11047"/>
                </a:lnTo>
                <a:cubicBezTo>
                  <a:pt x="11554" y="11016"/>
                  <a:pt x="11536" y="10987"/>
                  <a:pt x="11519" y="10956"/>
                </a:cubicBezTo>
                <a:lnTo>
                  <a:pt x="11467" y="10956"/>
                </a:lnTo>
                <a:lnTo>
                  <a:pt x="11467" y="11005"/>
                </a:lnTo>
                <a:lnTo>
                  <a:pt x="11467" y="10956"/>
                </a:lnTo>
                <a:cubicBezTo>
                  <a:pt x="11452" y="10972"/>
                  <a:pt x="11437" y="10989"/>
                  <a:pt x="11422" y="11005"/>
                </a:cubicBezTo>
                <a:lnTo>
                  <a:pt x="11370" y="11005"/>
                </a:lnTo>
                <a:lnTo>
                  <a:pt x="11370" y="11047"/>
                </a:lnTo>
                <a:lnTo>
                  <a:pt x="11319" y="11047"/>
                </a:lnTo>
                <a:lnTo>
                  <a:pt x="11014" y="11192"/>
                </a:lnTo>
                <a:cubicBezTo>
                  <a:pt x="10999" y="11176"/>
                  <a:pt x="10985" y="11160"/>
                  <a:pt x="10970" y="11144"/>
                </a:cubicBezTo>
                <a:lnTo>
                  <a:pt x="10970" y="11047"/>
                </a:lnTo>
                <a:cubicBezTo>
                  <a:pt x="10953" y="11016"/>
                  <a:pt x="10935" y="10987"/>
                  <a:pt x="10918" y="10956"/>
                </a:cubicBezTo>
                <a:lnTo>
                  <a:pt x="10918" y="11005"/>
                </a:lnTo>
                <a:lnTo>
                  <a:pt x="10866" y="11005"/>
                </a:lnTo>
                <a:lnTo>
                  <a:pt x="10770" y="11005"/>
                </a:lnTo>
                <a:lnTo>
                  <a:pt x="10666" y="11095"/>
                </a:lnTo>
                <a:lnTo>
                  <a:pt x="10666" y="11192"/>
                </a:lnTo>
                <a:lnTo>
                  <a:pt x="10465" y="11240"/>
                </a:lnTo>
                <a:lnTo>
                  <a:pt x="10414" y="11192"/>
                </a:lnTo>
                <a:lnTo>
                  <a:pt x="10362" y="11192"/>
                </a:lnTo>
                <a:lnTo>
                  <a:pt x="10265" y="11192"/>
                </a:lnTo>
                <a:lnTo>
                  <a:pt x="10161" y="11144"/>
                </a:lnTo>
                <a:cubicBezTo>
                  <a:pt x="10129" y="11128"/>
                  <a:pt x="10097" y="11111"/>
                  <a:pt x="10065" y="11095"/>
                </a:cubicBezTo>
                <a:cubicBezTo>
                  <a:pt x="10048" y="11065"/>
                  <a:pt x="10030" y="11036"/>
                  <a:pt x="10013" y="11005"/>
                </a:cubicBezTo>
                <a:lnTo>
                  <a:pt x="9909" y="11005"/>
                </a:lnTo>
                <a:lnTo>
                  <a:pt x="9909" y="11047"/>
                </a:lnTo>
                <a:lnTo>
                  <a:pt x="9909" y="11095"/>
                </a:lnTo>
                <a:cubicBezTo>
                  <a:pt x="9894" y="11112"/>
                  <a:pt x="9880" y="11128"/>
                  <a:pt x="9865" y="11144"/>
                </a:cubicBezTo>
                <a:lnTo>
                  <a:pt x="9761" y="11144"/>
                </a:lnTo>
                <a:cubicBezTo>
                  <a:pt x="9744" y="11160"/>
                  <a:pt x="9726" y="11175"/>
                  <a:pt x="9709" y="11192"/>
                </a:cubicBezTo>
                <a:lnTo>
                  <a:pt x="9664" y="11192"/>
                </a:lnTo>
                <a:lnTo>
                  <a:pt x="9664" y="11240"/>
                </a:lnTo>
                <a:lnTo>
                  <a:pt x="9664" y="11282"/>
                </a:lnTo>
                <a:cubicBezTo>
                  <a:pt x="9629" y="11298"/>
                  <a:pt x="9595" y="11315"/>
                  <a:pt x="9560" y="11331"/>
                </a:cubicBezTo>
                <a:lnTo>
                  <a:pt x="9457" y="11428"/>
                </a:lnTo>
                <a:lnTo>
                  <a:pt x="9360" y="11379"/>
                </a:lnTo>
                <a:lnTo>
                  <a:pt x="9308" y="11379"/>
                </a:lnTo>
                <a:lnTo>
                  <a:pt x="9308" y="11428"/>
                </a:lnTo>
                <a:lnTo>
                  <a:pt x="9160" y="11470"/>
                </a:lnTo>
                <a:lnTo>
                  <a:pt x="9108" y="11470"/>
                </a:lnTo>
                <a:lnTo>
                  <a:pt x="9108" y="11518"/>
                </a:lnTo>
                <a:lnTo>
                  <a:pt x="9056" y="11518"/>
                </a:lnTo>
                <a:lnTo>
                  <a:pt x="9011" y="11518"/>
                </a:lnTo>
                <a:lnTo>
                  <a:pt x="9011" y="11567"/>
                </a:lnTo>
                <a:lnTo>
                  <a:pt x="8959" y="11567"/>
                </a:lnTo>
                <a:lnTo>
                  <a:pt x="8959" y="11615"/>
                </a:lnTo>
                <a:lnTo>
                  <a:pt x="8856" y="11663"/>
                </a:lnTo>
                <a:lnTo>
                  <a:pt x="8804" y="11663"/>
                </a:lnTo>
                <a:lnTo>
                  <a:pt x="8603" y="11663"/>
                </a:lnTo>
                <a:lnTo>
                  <a:pt x="8507" y="11615"/>
                </a:lnTo>
                <a:lnTo>
                  <a:pt x="8455" y="11615"/>
                </a:lnTo>
                <a:lnTo>
                  <a:pt x="8359" y="11663"/>
                </a:lnTo>
                <a:lnTo>
                  <a:pt x="8307" y="11663"/>
                </a:lnTo>
                <a:cubicBezTo>
                  <a:pt x="8290" y="11677"/>
                  <a:pt x="8272" y="11691"/>
                  <a:pt x="8255" y="11705"/>
                </a:cubicBezTo>
                <a:lnTo>
                  <a:pt x="8151" y="11705"/>
                </a:lnTo>
                <a:lnTo>
                  <a:pt x="8054" y="11753"/>
                </a:lnTo>
                <a:lnTo>
                  <a:pt x="8054" y="11802"/>
                </a:lnTo>
                <a:lnTo>
                  <a:pt x="8106" y="11851"/>
                </a:lnTo>
                <a:lnTo>
                  <a:pt x="8106" y="11892"/>
                </a:lnTo>
                <a:cubicBezTo>
                  <a:pt x="8121" y="11908"/>
                  <a:pt x="8136" y="11925"/>
                  <a:pt x="8151" y="11941"/>
                </a:cubicBezTo>
                <a:cubicBezTo>
                  <a:pt x="8168" y="11957"/>
                  <a:pt x="8186" y="11972"/>
                  <a:pt x="8203" y="11989"/>
                </a:cubicBezTo>
                <a:cubicBezTo>
                  <a:pt x="8220" y="12005"/>
                  <a:pt x="8238" y="12021"/>
                  <a:pt x="8255" y="12037"/>
                </a:cubicBezTo>
                <a:cubicBezTo>
                  <a:pt x="8272" y="12051"/>
                  <a:pt x="8290" y="12065"/>
                  <a:pt x="8307" y="12079"/>
                </a:cubicBezTo>
                <a:lnTo>
                  <a:pt x="8307" y="12037"/>
                </a:lnTo>
                <a:lnTo>
                  <a:pt x="8359" y="12037"/>
                </a:lnTo>
                <a:cubicBezTo>
                  <a:pt x="8374" y="12021"/>
                  <a:pt x="8388" y="12005"/>
                  <a:pt x="8403" y="11989"/>
                </a:cubicBezTo>
                <a:lnTo>
                  <a:pt x="8507" y="11941"/>
                </a:lnTo>
                <a:cubicBezTo>
                  <a:pt x="8524" y="11957"/>
                  <a:pt x="8542" y="11972"/>
                  <a:pt x="8559" y="11989"/>
                </a:cubicBezTo>
                <a:lnTo>
                  <a:pt x="8559" y="12037"/>
                </a:lnTo>
                <a:lnTo>
                  <a:pt x="8655" y="12037"/>
                </a:lnTo>
                <a:lnTo>
                  <a:pt x="8655" y="12128"/>
                </a:lnTo>
                <a:lnTo>
                  <a:pt x="8603" y="12128"/>
                </a:lnTo>
                <a:lnTo>
                  <a:pt x="8603" y="12176"/>
                </a:lnTo>
                <a:lnTo>
                  <a:pt x="8559" y="12176"/>
                </a:lnTo>
                <a:lnTo>
                  <a:pt x="8559" y="12225"/>
                </a:lnTo>
                <a:lnTo>
                  <a:pt x="8455" y="12225"/>
                </a:lnTo>
                <a:cubicBezTo>
                  <a:pt x="8423" y="12272"/>
                  <a:pt x="8391" y="12317"/>
                  <a:pt x="8359" y="12364"/>
                </a:cubicBezTo>
                <a:lnTo>
                  <a:pt x="8151" y="12411"/>
                </a:lnTo>
                <a:cubicBezTo>
                  <a:pt x="8136" y="12442"/>
                  <a:pt x="8121" y="12471"/>
                  <a:pt x="8106" y="12502"/>
                </a:cubicBezTo>
                <a:lnTo>
                  <a:pt x="8003" y="12550"/>
                </a:lnTo>
                <a:cubicBezTo>
                  <a:pt x="7986" y="12567"/>
                  <a:pt x="7968" y="12583"/>
                  <a:pt x="7951" y="12599"/>
                </a:cubicBezTo>
                <a:lnTo>
                  <a:pt x="7854" y="12599"/>
                </a:lnTo>
                <a:cubicBezTo>
                  <a:pt x="7837" y="12567"/>
                  <a:pt x="7819" y="12534"/>
                  <a:pt x="7802" y="12502"/>
                </a:cubicBezTo>
                <a:cubicBezTo>
                  <a:pt x="7785" y="12487"/>
                  <a:pt x="7767" y="12474"/>
                  <a:pt x="7750" y="12460"/>
                </a:cubicBezTo>
                <a:lnTo>
                  <a:pt x="7802" y="12460"/>
                </a:lnTo>
                <a:cubicBezTo>
                  <a:pt x="7785" y="12428"/>
                  <a:pt x="7767" y="12396"/>
                  <a:pt x="7750" y="12364"/>
                </a:cubicBezTo>
                <a:lnTo>
                  <a:pt x="7750" y="12274"/>
                </a:lnTo>
                <a:lnTo>
                  <a:pt x="7698" y="12274"/>
                </a:lnTo>
                <a:lnTo>
                  <a:pt x="7602" y="12274"/>
                </a:lnTo>
                <a:lnTo>
                  <a:pt x="7550" y="12274"/>
                </a:lnTo>
                <a:cubicBezTo>
                  <a:pt x="7518" y="12241"/>
                  <a:pt x="7486" y="12209"/>
                  <a:pt x="7454" y="12176"/>
                </a:cubicBezTo>
                <a:lnTo>
                  <a:pt x="7350" y="12274"/>
                </a:lnTo>
                <a:lnTo>
                  <a:pt x="7350" y="12225"/>
                </a:lnTo>
                <a:cubicBezTo>
                  <a:pt x="7315" y="12193"/>
                  <a:pt x="7281" y="12160"/>
                  <a:pt x="7246" y="12128"/>
                </a:cubicBezTo>
                <a:lnTo>
                  <a:pt x="7246" y="12079"/>
                </a:lnTo>
                <a:lnTo>
                  <a:pt x="7149" y="12128"/>
                </a:lnTo>
                <a:lnTo>
                  <a:pt x="7149" y="12079"/>
                </a:lnTo>
                <a:lnTo>
                  <a:pt x="7149" y="12037"/>
                </a:lnTo>
                <a:lnTo>
                  <a:pt x="7149" y="12079"/>
                </a:lnTo>
                <a:cubicBezTo>
                  <a:pt x="7132" y="12065"/>
                  <a:pt x="7114" y="12051"/>
                  <a:pt x="7097" y="12037"/>
                </a:cubicBezTo>
                <a:lnTo>
                  <a:pt x="7097" y="12079"/>
                </a:lnTo>
                <a:lnTo>
                  <a:pt x="7046" y="12079"/>
                </a:lnTo>
                <a:cubicBezTo>
                  <a:pt x="7031" y="12095"/>
                  <a:pt x="7016" y="12112"/>
                  <a:pt x="7001" y="12128"/>
                </a:cubicBezTo>
                <a:lnTo>
                  <a:pt x="6949" y="12128"/>
                </a:lnTo>
                <a:lnTo>
                  <a:pt x="6897" y="12128"/>
                </a:lnTo>
                <a:cubicBezTo>
                  <a:pt x="6880" y="12144"/>
                  <a:pt x="6862" y="12160"/>
                  <a:pt x="6845" y="12176"/>
                </a:cubicBezTo>
                <a:lnTo>
                  <a:pt x="6845" y="12128"/>
                </a:lnTo>
                <a:cubicBezTo>
                  <a:pt x="6830" y="12144"/>
                  <a:pt x="6816" y="12160"/>
                  <a:pt x="6801" y="12176"/>
                </a:cubicBezTo>
                <a:lnTo>
                  <a:pt x="6749" y="12225"/>
                </a:lnTo>
                <a:lnTo>
                  <a:pt x="6697" y="12225"/>
                </a:lnTo>
                <a:lnTo>
                  <a:pt x="6697" y="12274"/>
                </a:lnTo>
                <a:cubicBezTo>
                  <a:pt x="6680" y="12257"/>
                  <a:pt x="6662" y="12241"/>
                  <a:pt x="6645" y="12225"/>
                </a:cubicBezTo>
                <a:lnTo>
                  <a:pt x="6593" y="12225"/>
                </a:lnTo>
                <a:cubicBezTo>
                  <a:pt x="6578" y="12241"/>
                  <a:pt x="6564" y="12257"/>
                  <a:pt x="6549" y="12274"/>
                </a:cubicBezTo>
                <a:lnTo>
                  <a:pt x="6497" y="12274"/>
                </a:lnTo>
                <a:lnTo>
                  <a:pt x="6497" y="12225"/>
                </a:lnTo>
                <a:lnTo>
                  <a:pt x="6296" y="11989"/>
                </a:lnTo>
                <a:lnTo>
                  <a:pt x="6192" y="11989"/>
                </a:lnTo>
                <a:lnTo>
                  <a:pt x="6141" y="11989"/>
                </a:lnTo>
                <a:lnTo>
                  <a:pt x="6044" y="12037"/>
                </a:lnTo>
                <a:lnTo>
                  <a:pt x="5940" y="11989"/>
                </a:lnTo>
                <a:lnTo>
                  <a:pt x="5940" y="11941"/>
                </a:lnTo>
                <a:lnTo>
                  <a:pt x="5940" y="11892"/>
                </a:lnTo>
                <a:lnTo>
                  <a:pt x="5844" y="11892"/>
                </a:lnTo>
                <a:lnTo>
                  <a:pt x="5844" y="11851"/>
                </a:lnTo>
                <a:lnTo>
                  <a:pt x="5844" y="11802"/>
                </a:lnTo>
                <a:lnTo>
                  <a:pt x="5844" y="11663"/>
                </a:lnTo>
                <a:cubicBezTo>
                  <a:pt x="5861" y="11631"/>
                  <a:pt x="5879" y="11599"/>
                  <a:pt x="5896" y="11567"/>
                </a:cubicBezTo>
                <a:lnTo>
                  <a:pt x="5844" y="11518"/>
                </a:lnTo>
                <a:cubicBezTo>
                  <a:pt x="5827" y="11455"/>
                  <a:pt x="5809" y="11393"/>
                  <a:pt x="5792" y="11331"/>
                </a:cubicBezTo>
                <a:cubicBezTo>
                  <a:pt x="5809" y="11300"/>
                  <a:pt x="5827" y="11271"/>
                  <a:pt x="5844" y="11240"/>
                </a:cubicBezTo>
                <a:lnTo>
                  <a:pt x="5844" y="11144"/>
                </a:lnTo>
                <a:cubicBezTo>
                  <a:pt x="5861" y="11112"/>
                  <a:pt x="5879" y="11079"/>
                  <a:pt x="5896" y="11047"/>
                </a:cubicBezTo>
                <a:lnTo>
                  <a:pt x="5740" y="10956"/>
                </a:lnTo>
                <a:cubicBezTo>
                  <a:pt x="5725" y="10924"/>
                  <a:pt x="5710" y="10891"/>
                  <a:pt x="5695" y="10859"/>
                </a:cubicBezTo>
                <a:lnTo>
                  <a:pt x="5695" y="10818"/>
                </a:lnTo>
                <a:lnTo>
                  <a:pt x="5643" y="10818"/>
                </a:lnTo>
                <a:lnTo>
                  <a:pt x="5643" y="10769"/>
                </a:lnTo>
                <a:lnTo>
                  <a:pt x="5643" y="10721"/>
                </a:lnTo>
                <a:lnTo>
                  <a:pt x="5643" y="10631"/>
                </a:lnTo>
                <a:lnTo>
                  <a:pt x="5488" y="10631"/>
                </a:lnTo>
                <a:cubicBezTo>
                  <a:pt x="5473" y="10615"/>
                  <a:pt x="5458" y="10598"/>
                  <a:pt x="5443" y="10582"/>
                </a:cubicBezTo>
                <a:cubicBezTo>
                  <a:pt x="5426" y="10599"/>
                  <a:pt x="5408" y="10615"/>
                  <a:pt x="5391" y="10631"/>
                </a:cubicBezTo>
                <a:cubicBezTo>
                  <a:pt x="5374" y="10615"/>
                  <a:pt x="5356" y="10599"/>
                  <a:pt x="5339" y="10582"/>
                </a:cubicBezTo>
                <a:cubicBezTo>
                  <a:pt x="5322" y="10599"/>
                  <a:pt x="5304" y="10615"/>
                  <a:pt x="5287" y="10631"/>
                </a:cubicBezTo>
                <a:lnTo>
                  <a:pt x="5287" y="10673"/>
                </a:lnTo>
                <a:lnTo>
                  <a:pt x="5139" y="10721"/>
                </a:lnTo>
                <a:cubicBezTo>
                  <a:pt x="5122" y="10705"/>
                  <a:pt x="5104" y="10689"/>
                  <a:pt x="5087" y="10673"/>
                </a:cubicBezTo>
                <a:lnTo>
                  <a:pt x="4991" y="10721"/>
                </a:lnTo>
                <a:lnTo>
                  <a:pt x="4738" y="10769"/>
                </a:lnTo>
                <a:lnTo>
                  <a:pt x="4687" y="10769"/>
                </a:lnTo>
                <a:lnTo>
                  <a:pt x="4486" y="10769"/>
                </a:lnTo>
                <a:lnTo>
                  <a:pt x="4434" y="10769"/>
                </a:lnTo>
                <a:lnTo>
                  <a:pt x="4382" y="10769"/>
                </a:lnTo>
                <a:cubicBezTo>
                  <a:pt x="4367" y="10736"/>
                  <a:pt x="4353" y="10705"/>
                  <a:pt x="4338" y="10673"/>
                </a:cubicBezTo>
                <a:cubicBezTo>
                  <a:pt x="4321" y="10642"/>
                  <a:pt x="4303" y="10613"/>
                  <a:pt x="4286" y="10582"/>
                </a:cubicBezTo>
                <a:cubicBezTo>
                  <a:pt x="4219" y="10488"/>
                  <a:pt x="4153" y="10393"/>
                  <a:pt x="4086" y="10298"/>
                </a:cubicBezTo>
                <a:cubicBezTo>
                  <a:pt x="4069" y="10282"/>
                  <a:pt x="4051" y="10266"/>
                  <a:pt x="4034" y="10250"/>
                </a:cubicBezTo>
                <a:cubicBezTo>
                  <a:pt x="4017" y="10219"/>
                  <a:pt x="3999" y="10190"/>
                  <a:pt x="3982" y="10160"/>
                </a:cubicBezTo>
                <a:lnTo>
                  <a:pt x="3833" y="10014"/>
                </a:lnTo>
                <a:cubicBezTo>
                  <a:pt x="3816" y="9999"/>
                  <a:pt x="3798" y="9986"/>
                  <a:pt x="3781" y="9972"/>
                </a:cubicBezTo>
                <a:cubicBezTo>
                  <a:pt x="3749" y="9956"/>
                  <a:pt x="3717" y="9941"/>
                  <a:pt x="3685" y="9924"/>
                </a:cubicBezTo>
                <a:cubicBezTo>
                  <a:pt x="3668" y="9908"/>
                  <a:pt x="3650" y="9892"/>
                  <a:pt x="3633" y="9876"/>
                </a:cubicBezTo>
                <a:lnTo>
                  <a:pt x="3581" y="9876"/>
                </a:lnTo>
                <a:lnTo>
                  <a:pt x="3581" y="9827"/>
                </a:lnTo>
                <a:lnTo>
                  <a:pt x="3581" y="9688"/>
                </a:lnTo>
                <a:lnTo>
                  <a:pt x="3581" y="9639"/>
                </a:lnTo>
                <a:cubicBezTo>
                  <a:pt x="3598" y="9609"/>
                  <a:pt x="3616" y="9580"/>
                  <a:pt x="3633" y="9549"/>
                </a:cubicBezTo>
                <a:lnTo>
                  <a:pt x="3633" y="9404"/>
                </a:lnTo>
                <a:lnTo>
                  <a:pt x="3730" y="9314"/>
                </a:lnTo>
                <a:cubicBezTo>
                  <a:pt x="3747" y="9267"/>
                  <a:pt x="3764" y="9222"/>
                  <a:pt x="3781" y="9175"/>
                </a:cubicBezTo>
                <a:cubicBezTo>
                  <a:pt x="3798" y="9126"/>
                  <a:pt x="3816" y="9079"/>
                  <a:pt x="3833" y="9030"/>
                </a:cubicBezTo>
                <a:lnTo>
                  <a:pt x="3930" y="8940"/>
                </a:lnTo>
                <a:cubicBezTo>
                  <a:pt x="3965" y="8908"/>
                  <a:pt x="3999" y="8875"/>
                  <a:pt x="4034" y="8843"/>
                </a:cubicBezTo>
                <a:lnTo>
                  <a:pt x="4034" y="8794"/>
                </a:lnTo>
                <a:lnTo>
                  <a:pt x="4034" y="8705"/>
                </a:lnTo>
                <a:cubicBezTo>
                  <a:pt x="4051" y="8688"/>
                  <a:pt x="4069" y="8672"/>
                  <a:pt x="4086" y="8656"/>
                </a:cubicBezTo>
                <a:cubicBezTo>
                  <a:pt x="4103" y="8624"/>
                  <a:pt x="4121" y="8591"/>
                  <a:pt x="4138" y="8559"/>
                </a:cubicBezTo>
                <a:lnTo>
                  <a:pt x="4138" y="8371"/>
                </a:lnTo>
                <a:lnTo>
                  <a:pt x="4138" y="8282"/>
                </a:lnTo>
                <a:lnTo>
                  <a:pt x="4138" y="8143"/>
                </a:lnTo>
                <a:lnTo>
                  <a:pt x="4138" y="7997"/>
                </a:lnTo>
                <a:cubicBezTo>
                  <a:pt x="4153" y="7968"/>
                  <a:pt x="4167" y="7937"/>
                  <a:pt x="4182" y="7908"/>
                </a:cubicBezTo>
                <a:cubicBezTo>
                  <a:pt x="4199" y="7875"/>
                  <a:pt x="4217" y="7843"/>
                  <a:pt x="4234" y="7810"/>
                </a:cubicBezTo>
                <a:cubicBezTo>
                  <a:pt x="4217" y="7794"/>
                  <a:pt x="4199" y="7778"/>
                  <a:pt x="4182" y="7762"/>
                </a:cubicBezTo>
                <a:cubicBezTo>
                  <a:pt x="4167" y="7748"/>
                  <a:pt x="4153" y="7734"/>
                  <a:pt x="4138" y="7720"/>
                </a:cubicBezTo>
                <a:lnTo>
                  <a:pt x="4034" y="7720"/>
                </a:lnTo>
                <a:cubicBezTo>
                  <a:pt x="4017" y="7734"/>
                  <a:pt x="3999" y="7748"/>
                  <a:pt x="3982" y="7762"/>
                </a:cubicBezTo>
                <a:cubicBezTo>
                  <a:pt x="3965" y="7748"/>
                  <a:pt x="3947" y="7734"/>
                  <a:pt x="3930" y="7720"/>
                </a:cubicBezTo>
                <a:lnTo>
                  <a:pt x="3930" y="7671"/>
                </a:lnTo>
                <a:lnTo>
                  <a:pt x="3930" y="7623"/>
                </a:lnTo>
                <a:lnTo>
                  <a:pt x="3885" y="7671"/>
                </a:lnTo>
                <a:lnTo>
                  <a:pt x="3885" y="7720"/>
                </a:lnTo>
                <a:lnTo>
                  <a:pt x="3833" y="7720"/>
                </a:lnTo>
                <a:lnTo>
                  <a:pt x="3781" y="7720"/>
                </a:lnTo>
                <a:cubicBezTo>
                  <a:pt x="3764" y="7704"/>
                  <a:pt x="3747" y="7687"/>
                  <a:pt x="3730" y="7671"/>
                </a:cubicBezTo>
                <a:lnTo>
                  <a:pt x="3685" y="7671"/>
                </a:lnTo>
                <a:lnTo>
                  <a:pt x="3685" y="7623"/>
                </a:lnTo>
                <a:cubicBezTo>
                  <a:pt x="3668" y="7639"/>
                  <a:pt x="3650" y="7655"/>
                  <a:pt x="3633" y="7671"/>
                </a:cubicBezTo>
                <a:lnTo>
                  <a:pt x="3633" y="7623"/>
                </a:lnTo>
                <a:lnTo>
                  <a:pt x="3581" y="7623"/>
                </a:lnTo>
                <a:lnTo>
                  <a:pt x="3529" y="7623"/>
                </a:lnTo>
                <a:cubicBezTo>
                  <a:pt x="3514" y="7607"/>
                  <a:pt x="3500" y="7590"/>
                  <a:pt x="3485" y="7574"/>
                </a:cubicBezTo>
                <a:lnTo>
                  <a:pt x="3433" y="7623"/>
                </a:lnTo>
                <a:lnTo>
                  <a:pt x="3381" y="7574"/>
                </a:lnTo>
                <a:lnTo>
                  <a:pt x="3381" y="7623"/>
                </a:lnTo>
                <a:lnTo>
                  <a:pt x="3329" y="7623"/>
                </a:lnTo>
                <a:lnTo>
                  <a:pt x="3329" y="7574"/>
                </a:lnTo>
                <a:cubicBezTo>
                  <a:pt x="3297" y="7558"/>
                  <a:pt x="3264" y="7543"/>
                  <a:pt x="3232" y="7527"/>
                </a:cubicBezTo>
                <a:lnTo>
                  <a:pt x="3181" y="7527"/>
                </a:lnTo>
                <a:lnTo>
                  <a:pt x="3129" y="7527"/>
                </a:lnTo>
                <a:lnTo>
                  <a:pt x="3077" y="7527"/>
                </a:lnTo>
                <a:cubicBezTo>
                  <a:pt x="3094" y="7543"/>
                  <a:pt x="3112" y="7558"/>
                  <a:pt x="3129" y="7574"/>
                </a:cubicBezTo>
                <a:lnTo>
                  <a:pt x="3077" y="7574"/>
                </a:lnTo>
                <a:cubicBezTo>
                  <a:pt x="3062" y="7558"/>
                  <a:pt x="3047" y="7543"/>
                  <a:pt x="3032" y="7527"/>
                </a:cubicBezTo>
                <a:lnTo>
                  <a:pt x="2980" y="7527"/>
                </a:lnTo>
                <a:lnTo>
                  <a:pt x="2928" y="7527"/>
                </a:lnTo>
                <a:lnTo>
                  <a:pt x="2928" y="7485"/>
                </a:lnTo>
                <a:lnTo>
                  <a:pt x="2876" y="7436"/>
                </a:lnTo>
                <a:lnTo>
                  <a:pt x="2824" y="7436"/>
                </a:lnTo>
                <a:lnTo>
                  <a:pt x="2780" y="7436"/>
                </a:lnTo>
                <a:lnTo>
                  <a:pt x="2780" y="7388"/>
                </a:lnTo>
                <a:lnTo>
                  <a:pt x="2780" y="7339"/>
                </a:lnTo>
                <a:lnTo>
                  <a:pt x="2728" y="7339"/>
                </a:lnTo>
                <a:cubicBezTo>
                  <a:pt x="2693" y="7355"/>
                  <a:pt x="2659" y="7372"/>
                  <a:pt x="2624" y="7388"/>
                </a:cubicBezTo>
                <a:lnTo>
                  <a:pt x="2624" y="7339"/>
                </a:lnTo>
                <a:lnTo>
                  <a:pt x="2580" y="7339"/>
                </a:lnTo>
                <a:lnTo>
                  <a:pt x="2624" y="7339"/>
                </a:lnTo>
                <a:cubicBezTo>
                  <a:pt x="2641" y="7325"/>
                  <a:pt x="2659" y="7312"/>
                  <a:pt x="2676" y="7297"/>
                </a:cubicBezTo>
                <a:lnTo>
                  <a:pt x="2676" y="7249"/>
                </a:lnTo>
                <a:cubicBezTo>
                  <a:pt x="2659" y="7265"/>
                  <a:pt x="2641" y="7281"/>
                  <a:pt x="2624" y="7297"/>
                </a:cubicBezTo>
                <a:lnTo>
                  <a:pt x="2580" y="7297"/>
                </a:lnTo>
                <a:lnTo>
                  <a:pt x="2580" y="7249"/>
                </a:lnTo>
                <a:lnTo>
                  <a:pt x="2528" y="7249"/>
                </a:lnTo>
                <a:lnTo>
                  <a:pt x="2476" y="7249"/>
                </a:lnTo>
                <a:cubicBezTo>
                  <a:pt x="2493" y="7265"/>
                  <a:pt x="2511" y="7281"/>
                  <a:pt x="2528" y="7297"/>
                </a:cubicBezTo>
                <a:lnTo>
                  <a:pt x="2528" y="7339"/>
                </a:lnTo>
                <a:lnTo>
                  <a:pt x="2528" y="7388"/>
                </a:lnTo>
                <a:lnTo>
                  <a:pt x="2476" y="7388"/>
                </a:lnTo>
                <a:cubicBezTo>
                  <a:pt x="2459" y="7371"/>
                  <a:pt x="2441" y="7355"/>
                  <a:pt x="2424" y="7339"/>
                </a:cubicBezTo>
                <a:cubicBezTo>
                  <a:pt x="2441" y="7325"/>
                  <a:pt x="2459" y="7312"/>
                  <a:pt x="2476" y="7297"/>
                </a:cubicBezTo>
                <a:cubicBezTo>
                  <a:pt x="2459" y="7281"/>
                  <a:pt x="2441" y="7265"/>
                  <a:pt x="2424" y="7249"/>
                </a:cubicBezTo>
                <a:lnTo>
                  <a:pt x="2424" y="7297"/>
                </a:lnTo>
                <a:cubicBezTo>
                  <a:pt x="2407" y="7312"/>
                  <a:pt x="2389" y="7325"/>
                  <a:pt x="2372" y="7339"/>
                </a:cubicBezTo>
                <a:lnTo>
                  <a:pt x="2372" y="7388"/>
                </a:lnTo>
                <a:lnTo>
                  <a:pt x="2276" y="7388"/>
                </a:lnTo>
                <a:cubicBezTo>
                  <a:pt x="2293" y="7372"/>
                  <a:pt x="2310" y="7355"/>
                  <a:pt x="2327" y="7339"/>
                </a:cubicBezTo>
                <a:lnTo>
                  <a:pt x="2327" y="7297"/>
                </a:lnTo>
                <a:lnTo>
                  <a:pt x="2327" y="7249"/>
                </a:lnTo>
                <a:lnTo>
                  <a:pt x="2276" y="7249"/>
                </a:lnTo>
                <a:lnTo>
                  <a:pt x="2224" y="7249"/>
                </a:lnTo>
                <a:lnTo>
                  <a:pt x="2224" y="7200"/>
                </a:lnTo>
                <a:lnTo>
                  <a:pt x="2276" y="7200"/>
                </a:lnTo>
                <a:lnTo>
                  <a:pt x="2327" y="7200"/>
                </a:lnTo>
                <a:lnTo>
                  <a:pt x="2276" y="7200"/>
                </a:lnTo>
                <a:lnTo>
                  <a:pt x="2276" y="7151"/>
                </a:lnTo>
                <a:lnTo>
                  <a:pt x="2327" y="7151"/>
                </a:lnTo>
                <a:lnTo>
                  <a:pt x="2276" y="7151"/>
                </a:lnTo>
                <a:cubicBezTo>
                  <a:pt x="2293" y="7135"/>
                  <a:pt x="2310" y="7120"/>
                  <a:pt x="2327" y="7104"/>
                </a:cubicBezTo>
                <a:lnTo>
                  <a:pt x="2276" y="7062"/>
                </a:lnTo>
                <a:cubicBezTo>
                  <a:pt x="2259" y="7076"/>
                  <a:pt x="2241" y="7090"/>
                  <a:pt x="2224" y="7104"/>
                </a:cubicBezTo>
                <a:lnTo>
                  <a:pt x="2224" y="7151"/>
                </a:lnTo>
                <a:lnTo>
                  <a:pt x="2172" y="7151"/>
                </a:lnTo>
                <a:lnTo>
                  <a:pt x="2127" y="7151"/>
                </a:lnTo>
                <a:cubicBezTo>
                  <a:pt x="2142" y="7135"/>
                  <a:pt x="2157" y="7120"/>
                  <a:pt x="2172" y="7104"/>
                </a:cubicBezTo>
                <a:cubicBezTo>
                  <a:pt x="2189" y="7090"/>
                  <a:pt x="2207" y="7076"/>
                  <a:pt x="2224" y="7062"/>
                </a:cubicBezTo>
                <a:cubicBezTo>
                  <a:pt x="2207" y="7046"/>
                  <a:pt x="2189" y="7030"/>
                  <a:pt x="2172" y="7013"/>
                </a:cubicBezTo>
                <a:cubicBezTo>
                  <a:pt x="2157" y="7029"/>
                  <a:pt x="2142" y="7046"/>
                  <a:pt x="2127" y="7062"/>
                </a:cubicBezTo>
                <a:lnTo>
                  <a:pt x="2075" y="7062"/>
                </a:lnTo>
                <a:lnTo>
                  <a:pt x="2075" y="7013"/>
                </a:lnTo>
                <a:lnTo>
                  <a:pt x="2075" y="6965"/>
                </a:lnTo>
                <a:lnTo>
                  <a:pt x="2127" y="6916"/>
                </a:lnTo>
                <a:lnTo>
                  <a:pt x="2075" y="6916"/>
                </a:lnTo>
                <a:lnTo>
                  <a:pt x="2023" y="6965"/>
                </a:lnTo>
                <a:lnTo>
                  <a:pt x="1971" y="6965"/>
                </a:lnTo>
                <a:lnTo>
                  <a:pt x="1971" y="6875"/>
                </a:lnTo>
                <a:lnTo>
                  <a:pt x="2023" y="6875"/>
                </a:lnTo>
                <a:lnTo>
                  <a:pt x="1971" y="6875"/>
                </a:lnTo>
                <a:cubicBezTo>
                  <a:pt x="1956" y="6858"/>
                  <a:pt x="1942" y="6842"/>
                  <a:pt x="1927" y="6826"/>
                </a:cubicBezTo>
                <a:lnTo>
                  <a:pt x="1927" y="6875"/>
                </a:lnTo>
                <a:cubicBezTo>
                  <a:pt x="1910" y="6858"/>
                  <a:pt x="1892" y="6842"/>
                  <a:pt x="1875" y="6826"/>
                </a:cubicBezTo>
                <a:lnTo>
                  <a:pt x="1875" y="6777"/>
                </a:lnTo>
                <a:lnTo>
                  <a:pt x="1823" y="6777"/>
                </a:lnTo>
                <a:cubicBezTo>
                  <a:pt x="1840" y="6761"/>
                  <a:pt x="1858" y="6746"/>
                  <a:pt x="1875" y="6730"/>
                </a:cubicBezTo>
                <a:cubicBezTo>
                  <a:pt x="1858" y="6715"/>
                  <a:pt x="1840" y="6702"/>
                  <a:pt x="1823" y="6688"/>
                </a:cubicBezTo>
                <a:lnTo>
                  <a:pt x="1823" y="6639"/>
                </a:lnTo>
                <a:lnTo>
                  <a:pt x="1875" y="6639"/>
                </a:lnTo>
                <a:cubicBezTo>
                  <a:pt x="1892" y="6607"/>
                  <a:pt x="1910" y="6574"/>
                  <a:pt x="1927" y="6542"/>
                </a:cubicBezTo>
                <a:lnTo>
                  <a:pt x="1927" y="6493"/>
                </a:lnTo>
                <a:lnTo>
                  <a:pt x="1971" y="6452"/>
                </a:lnTo>
                <a:lnTo>
                  <a:pt x="1927" y="6452"/>
                </a:lnTo>
                <a:cubicBezTo>
                  <a:pt x="1942" y="6436"/>
                  <a:pt x="1956" y="6419"/>
                  <a:pt x="1971" y="6403"/>
                </a:cubicBezTo>
                <a:lnTo>
                  <a:pt x="1927" y="6403"/>
                </a:lnTo>
                <a:lnTo>
                  <a:pt x="1927" y="6354"/>
                </a:lnTo>
                <a:lnTo>
                  <a:pt x="1971" y="6354"/>
                </a:lnTo>
                <a:lnTo>
                  <a:pt x="1971" y="6307"/>
                </a:lnTo>
                <a:cubicBezTo>
                  <a:pt x="1956" y="6293"/>
                  <a:pt x="1942" y="6279"/>
                  <a:pt x="1927" y="6265"/>
                </a:cubicBezTo>
                <a:lnTo>
                  <a:pt x="1927" y="6217"/>
                </a:lnTo>
                <a:cubicBezTo>
                  <a:pt x="1942" y="6200"/>
                  <a:pt x="1956" y="6184"/>
                  <a:pt x="1971" y="6168"/>
                </a:cubicBezTo>
                <a:cubicBezTo>
                  <a:pt x="1956" y="6152"/>
                  <a:pt x="1942" y="6135"/>
                  <a:pt x="1927" y="6119"/>
                </a:cubicBezTo>
                <a:lnTo>
                  <a:pt x="1971" y="6119"/>
                </a:lnTo>
                <a:cubicBezTo>
                  <a:pt x="1956" y="6103"/>
                  <a:pt x="1942" y="6087"/>
                  <a:pt x="1927" y="6071"/>
                </a:cubicBezTo>
                <a:cubicBezTo>
                  <a:pt x="1942" y="6057"/>
                  <a:pt x="1956" y="6043"/>
                  <a:pt x="1971" y="6029"/>
                </a:cubicBezTo>
                <a:cubicBezTo>
                  <a:pt x="1956" y="6013"/>
                  <a:pt x="1942" y="5997"/>
                  <a:pt x="1927" y="5980"/>
                </a:cubicBezTo>
                <a:cubicBezTo>
                  <a:pt x="1942" y="5964"/>
                  <a:pt x="1956" y="5948"/>
                  <a:pt x="1971" y="5932"/>
                </a:cubicBezTo>
                <a:lnTo>
                  <a:pt x="1927" y="5932"/>
                </a:lnTo>
                <a:lnTo>
                  <a:pt x="1875" y="5932"/>
                </a:lnTo>
                <a:lnTo>
                  <a:pt x="1823" y="5932"/>
                </a:lnTo>
                <a:cubicBezTo>
                  <a:pt x="1840" y="5915"/>
                  <a:pt x="1858" y="5900"/>
                  <a:pt x="1875" y="5884"/>
                </a:cubicBezTo>
                <a:lnTo>
                  <a:pt x="1971" y="5884"/>
                </a:lnTo>
                <a:lnTo>
                  <a:pt x="1971" y="5842"/>
                </a:lnTo>
                <a:cubicBezTo>
                  <a:pt x="1956" y="5826"/>
                  <a:pt x="1942" y="5810"/>
                  <a:pt x="1927" y="5794"/>
                </a:cubicBezTo>
                <a:lnTo>
                  <a:pt x="2075" y="5745"/>
                </a:lnTo>
                <a:lnTo>
                  <a:pt x="2127" y="5745"/>
                </a:lnTo>
                <a:lnTo>
                  <a:pt x="2172" y="5745"/>
                </a:lnTo>
                <a:cubicBezTo>
                  <a:pt x="2189" y="5729"/>
                  <a:pt x="2207" y="5713"/>
                  <a:pt x="2224" y="5696"/>
                </a:cubicBezTo>
                <a:cubicBezTo>
                  <a:pt x="2241" y="5666"/>
                  <a:pt x="2259" y="5637"/>
                  <a:pt x="2276" y="5606"/>
                </a:cubicBezTo>
                <a:cubicBezTo>
                  <a:pt x="2293" y="5544"/>
                  <a:pt x="2310" y="5481"/>
                  <a:pt x="2327" y="5420"/>
                </a:cubicBezTo>
                <a:cubicBezTo>
                  <a:pt x="2342" y="5371"/>
                  <a:pt x="2357" y="5323"/>
                  <a:pt x="2372" y="5274"/>
                </a:cubicBezTo>
                <a:cubicBezTo>
                  <a:pt x="2407" y="5212"/>
                  <a:pt x="2441" y="5149"/>
                  <a:pt x="2476" y="5087"/>
                </a:cubicBezTo>
                <a:lnTo>
                  <a:pt x="2580" y="4997"/>
                </a:lnTo>
                <a:lnTo>
                  <a:pt x="2824" y="4809"/>
                </a:lnTo>
                <a:lnTo>
                  <a:pt x="2980" y="4851"/>
                </a:lnTo>
                <a:lnTo>
                  <a:pt x="3077" y="4900"/>
                </a:lnTo>
                <a:lnTo>
                  <a:pt x="3181" y="4948"/>
                </a:lnTo>
                <a:lnTo>
                  <a:pt x="3329" y="4900"/>
                </a:lnTo>
                <a:cubicBezTo>
                  <a:pt x="3346" y="4883"/>
                  <a:pt x="3364" y="4867"/>
                  <a:pt x="3381" y="4851"/>
                </a:cubicBezTo>
                <a:cubicBezTo>
                  <a:pt x="3430" y="4804"/>
                  <a:pt x="3480" y="4759"/>
                  <a:pt x="3529" y="4712"/>
                </a:cubicBezTo>
                <a:lnTo>
                  <a:pt x="3433" y="4574"/>
                </a:lnTo>
                <a:lnTo>
                  <a:pt x="3433" y="4428"/>
                </a:lnTo>
                <a:lnTo>
                  <a:pt x="3433" y="4386"/>
                </a:lnTo>
                <a:cubicBezTo>
                  <a:pt x="3450" y="4338"/>
                  <a:pt x="3468" y="4290"/>
                  <a:pt x="3485" y="4242"/>
                </a:cubicBezTo>
                <a:cubicBezTo>
                  <a:pt x="3517" y="4195"/>
                  <a:pt x="3549" y="4149"/>
                  <a:pt x="3581" y="4103"/>
                </a:cubicBezTo>
                <a:cubicBezTo>
                  <a:pt x="3616" y="4087"/>
                  <a:pt x="3650" y="4070"/>
                  <a:pt x="3685" y="4054"/>
                </a:cubicBezTo>
                <a:cubicBezTo>
                  <a:pt x="3700" y="3992"/>
                  <a:pt x="3715" y="3929"/>
                  <a:pt x="3730" y="3867"/>
                </a:cubicBezTo>
                <a:lnTo>
                  <a:pt x="3781" y="3819"/>
                </a:lnTo>
                <a:lnTo>
                  <a:pt x="3781" y="3777"/>
                </a:lnTo>
                <a:cubicBezTo>
                  <a:pt x="3790" y="3746"/>
                  <a:pt x="3824" y="3664"/>
                  <a:pt x="3833" y="3631"/>
                </a:cubicBezTo>
                <a:cubicBezTo>
                  <a:pt x="3842" y="3599"/>
                  <a:pt x="3833" y="3599"/>
                  <a:pt x="3833" y="3582"/>
                </a:cubicBezTo>
                <a:cubicBezTo>
                  <a:pt x="3850" y="3537"/>
                  <a:pt x="3868" y="3490"/>
                  <a:pt x="3885" y="3445"/>
                </a:cubicBezTo>
                <a:lnTo>
                  <a:pt x="0" y="646"/>
                </a:lnTo>
                <a:close/>
              </a:path>
            </a:pathLst>
          </a:custGeom>
          <a:solidFill>
            <a:srgbClr val="FF7171"/>
          </a:solidFill>
          <a:ln w="0">
            <a:solidFill>
              <a:srgbClr val="7F7F7F"/>
            </a:solidFill>
            <a:prstDash val="solid"/>
            <a:round/>
            <a:headEnd/>
            <a:tailEnd/>
          </a:ln>
        </p:spPr>
        <p:txBody>
          <a:bodyPr/>
          <a:lstStyle/>
          <a:p>
            <a:endParaRPr lang="es-ES"/>
          </a:p>
        </p:txBody>
      </p:sp>
      <p:sp>
        <p:nvSpPr>
          <p:cNvPr id="41" name="AutoShape 3">
            <a:extLst>
              <a:ext uri="{FF2B5EF4-FFF2-40B4-BE49-F238E27FC236}">
                <a16:creationId xmlns:a16="http://schemas.microsoft.com/office/drawing/2014/main" id="{05B2674F-8F17-4B0B-8B1E-8A372499D66C}"/>
              </a:ext>
            </a:extLst>
          </p:cNvPr>
          <p:cNvSpPr>
            <a:spLocks noChangeAspect="1" noChangeArrowheads="1"/>
          </p:cNvSpPr>
          <p:nvPr/>
        </p:nvSpPr>
        <p:spPr bwMode="auto">
          <a:xfrm>
            <a:off x="7147141" y="2393828"/>
            <a:ext cx="387350" cy="307975"/>
          </a:xfrm>
          <a:prstGeom prst="rect">
            <a:avLst/>
          </a:prstGeom>
          <a:noFill/>
          <a:ln w="9525">
            <a:noFill/>
            <a:miter lim="800000"/>
            <a:headEnd/>
            <a:tailEnd/>
          </a:ln>
        </p:spPr>
        <p:txBody>
          <a:bodyPr/>
          <a:lstStyle/>
          <a:p>
            <a:endParaRPr lang="es-ES">
              <a:latin typeface="Calibri" pitchFamily="34" charset="0"/>
            </a:endParaRPr>
          </a:p>
        </p:txBody>
      </p:sp>
      <p:sp>
        <p:nvSpPr>
          <p:cNvPr id="42" name="la_coruna">
            <a:extLst>
              <a:ext uri="{FF2B5EF4-FFF2-40B4-BE49-F238E27FC236}">
                <a16:creationId xmlns:a16="http://schemas.microsoft.com/office/drawing/2014/main" id="{E2C0ED3E-F128-42A5-BDFC-F7E057FACFB5}"/>
              </a:ext>
            </a:extLst>
          </p:cNvPr>
          <p:cNvSpPr>
            <a:spLocks noEditPoints="1"/>
          </p:cNvSpPr>
          <p:nvPr/>
        </p:nvSpPr>
        <p:spPr bwMode="auto">
          <a:xfrm>
            <a:off x="2843428" y="1169866"/>
            <a:ext cx="614363" cy="639762"/>
          </a:xfrm>
          <a:custGeom>
            <a:avLst/>
            <a:gdLst>
              <a:gd name="T0" fmla="*/ 2147483647 w 1429"/>
              <a:gd name="T1" fmla="*/ 2147483647 h 1388"/>
              <a:gd name="T2" fmla="*/ 2147483647 w 1429"/>
              <a:gd name="T3" fmla="*/ 2147483647 h 1388"/>
              <a:gd name="T4" fmla="*/ 2147483647 w 1429"/>
              <a:gd name="T5" fmla="*/ 2147483647 h 1388"/>
              <a:gd name="T6" fmla="*/ 2147483647 w 1429"/>
              <a:gd name="T7" fmla="*/ 2147483647 h 1388"/>
              <a:gd name="T8" fmla="*/ 2147483647 w 1429"/>
              <a:gd name="T9" fmla="*/ 2147483647 h 1388"/>
              <a:gd name="T10" fmla="*/ 2147483647 w 1429"/>
              <a:gd name="T11" fmla="*/ 2147483647 h 1388"/>
              <a:gd name="T12" fmla="*/ 2147483647 w 1429"/>
              <a:gd name="T13" fmla="*/ 2147483647 h 1388"/>
              <a:gd name="T14" fmla="*/ 2147483647 w 1429"/>
              <a:gd name="T15" fmla="*/ 2147483647 h 1388"/>
              <a:gd name="T16" fmla="*/ 2147483647 w 1429"/>
              <a:gd name="T17" fmla="*/ 2147483647 h 1388"/>
              <a:gd name="T18" fmla="*/ 2147483647 w 1429"/>
              <a:gd name="T19" fmla="*/ 2147483647 h 1388"/>
              <a:gd name="T20" fmla="*/ 2147483647 w 1429"/>
              <a:gd name="T21" fmla="*/ 2147483647 h 1388"/>
              <a:gd name="T22" fmla="*/ 2147483647 w 1429"/>
              <a:gd name="T23" fmla="*/ 2147483647 h 1388"/>
              <a:gd name="T24" fmla="*/ 2147483647 w 1429"/>
              <a:gd name="T25" fmla="*/ 2147483647 h 1388"/>
              <a:gd name="T26" fmla="*/ 2147483647 w 1429"/>
              <a:gd name="T27" fmla="*/ 2147483647 h 1388"/>
              <a:gd name="T28" fmla="*/ 2147483647 w 1429"/>
              <a:gd name="T29" fmla="*/ 2147483647 h 1388"/>
              <a:gd name="T30" fmla="*/ 2147483647 w 1429"/>
              <a:gd name="T31" fmla="*/ 2147483647 h 1388"/>
              <a:gd name="T32" fmla="*/ 2147483647 w 1429"/>
              <a:gd name="T33" fmla="*/ 2147483647 h 1388"/>
              <a:gd name="T34" fmla="*/ 2147483647 w 1429"/>
              <a:gd name="T35" fmla="*/ 2147483647 h 1388"/>
              <a:gd name="T36" fmla="*/ 2147483647 w 1429"/>
              <a:gd name="T37" fmla="*/ 2147483647 h 1388"/>
              <a:gd name="T38" fmla="*/ 2147483647 w 1429"/>
              <a:gd name="T39" fmla="*/ 2147483647 h 1388"/>
              <a:gd name="T40" fmla="*/ 2147483647 w 1429"/>
              <a:gd name="T41" fmla="*/ 2147483647 h 1388"/>
              <a:gd name="T42" fmla="*/ 1676892002 w 1429"/>
              <a:gd name="T43" fmla="*/ 2147483647 h 1388"/>
              <a:gd name="T44" fmla="*/ 2147483647 w 1429"/>
              <a:gd name="T45" fmla="*/ 2147483647 h 1388"/>
              <a:gd name="T46" fmla="*/ 2111726366 w 1429"/>
              <a:gd name="T47" fmla="*/ 2147483647 h 1388"/>
              <a:gd name="T48" fmla="*/ 2147483647 w 1429"/>
              <a:gd name="T49" fmla="*/ 2147483647 h 1388"/>
              <a:gd name="T50" fmla="*/ 2147483647 w 1429"/>
              <a:gd name="T51" fmla="*/ 2147483647 h 1388"/>
              <a:gd name="T52" fmla="*/ 2147483647 w 1429"/>
              <a:gd name="T53" fmla="*/ 2147483647 h 1388"/>
              <a:gd name="T54" fmla="*/ 2147483647 w 1429"/>
              <a:gd name="T55" fmla="*/ 2147483647 h 1388"/>
              <a:gd name="T56" fmla="*/ 2147483647 w 1429"/>
              <a:gd name="T57" fmla="*/ 2147483647 h 1388"/>
              <a:gd name="T58" fmla="*/ 2147483647 w 1429"/>
              <a:gd name="T59" fmla="*/ 2147483647 h 1388"/>
              <a:gd name="T60" fmla="*/ 2147483647 w 1429"/>
              <a:gd name="T61" fmla="*/ 2147483647 h 1388"/>
              <a:gd name="T62" fmla="*/ 2147483647 w 1429"/>
              <a:gd name="T63" fmla="*/ 2147483647 h 1388"/>
              <a:gd name="T64" fmla="*/ 2147483647 w 1429"/>
              <a:gd name="T65" fmla="*/ 2147483647 h 1388"/>
              <a:gd name="T66" fmla="*/ 2147483647 w 1429"/>
              <a:gd name="T67" fmla="*/ 2147483647 h 1388"/>
              <a:gd name="T68" fmla="*/ 2147483647 w 1429"/>
              <a:gd name="T69" fmla="*/ 2147483647 h 1388"/>
              <a:gd name="T70" fmla="*/ 2147483647 w 1429"/>
              <a:gd name="T71" fmla="*/ 2147483647 h 1388"/>
              <a:gd name="T72" fmla="*/ 2147483647 w 1429"/>
              <a:gd name="T73" fmla="*/ 2147483647 h 1388"/>
              <a:gd name="T74" fmla="*/ 2147483647 w 1429"/>
              <a:gd name="T75" fmla="*/ 2147483647 h 1388"/>
              <a:gd name="T76" fmla="*/ 2147483647 w 1429"/>
              <a:gd name="T77" fmla="*/ 2147483647 h 1388"/>
              <a:gd name="T78" fmla="*/ 2147483647 w 1429"/>
              <a:gd name="T79" fmla="*/ 2147483647 h 1388"/>
              <a:gd name="T80" fmla="*/ 2147483647 w 1429"/>
              <a:gd name="T81" fmla="*/ 2147483647 h 1388"/>
              <a:gd name="T82" fmla="*/ 2147483647 w 1429"/>
              <a:gd name="T83" fmla="*/ 2147483647 h 1388"/>
              <a:gd name="T84" fmla="*/ 2147483647 w 1429"/>
              <a:gd name="T85" fmla="*/ 2147483647 h 1388"/>
              <a:gd name="T86" fmla="*/ 2147483647 w 1429"/>
              <a:gd name="T87" fmla="*/ 2147483647 h 1388"/>
              <a:gd name="T88" fmla="*/ 2147483647 w 1429"/>
              <a:gd name="T89" fmla="*/ 2147483647 h 1388"/>
              <a:gd name="T90" fmla="*/ 2147483647 w 1429"/>
              <a:gd name="T91" fmla="*/ 2147483647 h 1388"/>
              <a:gd name="T92" fmla="*/ 2147483647 w 1429"/>
              <a:gd name="T93" fmla="*/ 2147483647 h 1388"/>
              <a:gd name="T94" fmla="*/ 2147483647 w 1429"/>
              <a:gd name="T95" fmla="*/ 2147483647 h 1388"/>
              <a:gd name="T96" fmla="*/ 2147483647 w 1429"/>
              <a:gd name="T97" fmla="*/ 2147483647 h 1388"/>
              <a:gd name="T98" fmla="*/ 2147483647 w 1429"/>
              <a:gd name="T99" fmla="*/ 854273700 h 1388"/>
              <a:gd name="T100" fmla="*/ 2147483647 w 1429"/>
              <a:gd name="T101" fmla="*/ 2147483647 h 1388"/>
              <a:gd name="T102" fmla="*/ 2147483647 w 1429"/>
              <a:gd name="T103" fmla="*/ 2147483647 h 1388"/>
              <a:gd name="T104" fmla="*/ 2147483647 w 1429"/>
              <a:gd name="T105" fmla="*/ 2147483647 h 1388"/>
              <a:gd name="T106" fmla="*/ 2147483647 w 1429"/>
              <a:gd name="T107" fmla="*/ 2147483647 h 1388"/>
              <a:gd name="T108" fmla="*/ 2147483647 w 1429"/>
              <a:gd name="T109" fmla="*/ 459967079 h 1388"/>
              <a:gd name="T110" fmla="*/ 2147483647 w 1429"/>
              <a:gd name="T111" fmla="*/ 2147483647 h 1388"/>
              <a:gd name="T112" fmla="*/ 2147483647 w 1429"/>
              <a:gd name="T113" fmla="*/ 2147483647 h 1388"/>
              <a:gd name="T114" fmla="*/ 2147483647 w 1429"/>
              <a:gd name="T115" fmla="*/ 2147483647 h 1388"/>
              <a:gd name="T116" fmla="*/ 2147483647 w 1429"/>
              <a:gd name="T117" fmla="*/ 2147483647 h 1388"/>
              <a:gd name="T118" fmla="*/ 2147483647 w 1429"/>
              <a:gd name="T119" fmla="*/ 2147483647 h 1388"/>
              <a:gd name="T120" fmla="*/ 2147483647 w 1429"/>
              <a:gd name="T121" fmla="*/ 2147483647 h 13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9"/>
              <a:gd name="T184" fmla="*/ 0 h 1388"/>
              <a:gd name="T185" fmla="*/ 1429 w 1429"/>
              <a:gd name="T186" fmla="*/ 1388 h 13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9" h="1388">
                <a:moveTo>
                  <a:pt x="1084" y="1063"/>
                </a:moveTo>
                <a:lnTo>
                  <a:pt x="1077" y="1057"/>
                </a:lnTo>
                <a:lnTo>
                  <a:pt x="1070" y="1063"/>
                </a:lnTo>
                <a:lnTo>
                  <a:pt x="1063" y="1063"/>
                </a:lnTo>
                <a:lnTo>
                  <a:pt x="1056" y="1070"/>
                </a:lnTo>
                <a:lnTo>
                  <a:pt x="1050" y="1070"/>
                </a:lnTo>
                <a:lnTo>
                  <a:pt x="1043" y="1077"/>
                </a:lnTo>
                <a:lnTo>
                  <a:pt x="1036" y="1077"/>
                </a:lnTo>
                <a:lnTo>
                  <a:pt x="1036" y="1070"/>
                </a:lnTo>
                <a:lnTo>
                  <a:pt x="1029" y="1070"/>
                </a:lnTo>
                <a:lnTo>
                  <a:pt x="1029" y="1063"/>
                </a:lnTo>
                <a:lnTo>
                  <a:pt x="1036" y="1063"/>
                </a:lnTo>
                <a:lnTo>
                  <a:pt x="1029" y="1063"/>
                </a:lnTo>
                <a:lnTo>
                  <a:pt x="1023" y="1050"/>
                </a:lnTo>
                <a:lnTo>
                  <a:pt x="1016" y="1050"/>
                </a:lnTo>
                <a:lnTo>
                  <a:pt x="1009" y="1050"/>
                </a:lnTo>
                <a:lnTo>
                  <a:pt x="1002" y="1057"/>
                </a:lnTo>
                <a:lnTo>
                  <a:pt x="995" y="1057"/>
                </a:lnTo>
                <a:lnTo>
                  <a:pt x="989" y="1057"/>
                </a:lnTo>
                <a:lnTo>
                  <a:pt x="989" y="1063"/>
                </a:lnTo>
                <a:lnTo>
                  <a:pt x="982" y="1057"/>
                </a:lnTo>
                <a:lnTo>
                  <a:pt x="982" y="1050"/>
                </a:lnTo>
                <a:lnTo>
                  <a:pt x="968" y="1057"/>
                </a:lnTo>
                <a:lnTo>
                  <a:pt x="962" y="1057"/>
                </a:lnTo>
                <a:lnTo>
                  <a:pt x="955" y="1057"/>
                </a:lnTo>
                <a:lnTo>
                  <a:pt x="955" y="1050"/>
                </a:lnTo>
                <a:lnTo>
                  <a:pt x="948" y="1050"/>
                </a:lnTo>
                <a:lnTo>
                  <a:pt x="948" y="1043"/>
                </a:lnTo>
                <a:lnTo>
                  <a:pt x="941" y="1043"/>
                </a:lnTo>
                <a:lnTo>
                  <a:pt x="934" y="1043"/>
                </a:lnTo>
                <a:lnTo>
                  <a:pt x="934" y="1036"/>
                </a:lnTo>
                <a:lnTo>
                  <a:pt x="921" y="1050"/>
                </a:lnTo>
                <a:lnTo>
                  <a:pt x="914" y="1057"/>
                </a:lnTo>
                <a:lnTo>
                  <a:pt x="907" y="1057"/>
                </a:lnTo>
                <a:lnTo>
                  <a:pt x="907" y="1050"/>
                </a:lnTo>
                <a:lnTo>
                  <a:pt x="901" y="1057"/>
                </a:lnTo>
                <a:lnTo>
                  <a:pt x="907" y="1063"/>
                </a:lnTo>
                <a:lnTo>
                  <a:pt x="914" y="1070"/>
                </a:lnTo>
                <a:lnTo>
                  <a:pt x="907" y="1077"/>
                </a:lnTo>
                <a:lnTo>
                  <a:pt x="894" y="1077"/>
                </a:lnTo>
                <a:lnTo>
                  <a:pt x="887" y="1070"/>
                </a:lnTo>
                <a:lnTo>
                  <a:pt x="887" y="1063"/>
                </a:lnTo>
                <a:lnTo>
                  <a:pt x="880" y="1070"/>
                </a:lnTo>
                <a:lnTo>
                  <a:pt x="874" y="1070"/>
                </a:lnTo>
                <a:lnTo>
                  <a:pt x="880" y="1063"/>
                </a:lnTo>
                <a:lnTo>
                  <a:pt x="874" y="1063"/>
                </a:lnTo>
                <a:lnTo>
                  <a:pt x="867" y="1063"/>
                </a:lnTo>
                <a:lnTo>
                  <a:pt x="860" y="1070"/>
                </a:lnTo>
                <a:lnTo>
                  <a:pt x="853" y="1077"/>
                </a:lnTo>
                <a:lnTo>
                  <a:pt x="853" y="1084"/>
                </a:lnTo>
                <a:lnTo>
                  <a:pt x="846" y="1090"/>
                </a:lnTo>
                <a:lnTo>
                  <a:pt x="840" y="1084"/>
                </a:lnTo>
                <a:lnTo>
                  <a:pt x="833" y="1077"/>
                </a:lnTo>
                <a:lnTo>
                  <a:pt x="833" y="1070"/>
                </a:lnTo>
                <a:lnTo>
                  <a:pt x="840" y="1070"/>
                </a:lnTo>
                <a:lnTo>
                  <a:pt x="833" y="1063"/>
                </a:lnTo>
                <a:lnTo>
                  <a:pt x="826" y="1063"/>
                </a:lnTo>
                <a:lnTo>
                  <a:pt x="819" y="1063"/>
                </a:lnTo>
                <a:lnTo>
                  <a:pt x="826" y="1057"/>
                </a:lnTo>
                <a:lnTo>
                  <a:pt x="819" y="1050"/>
                </a:lnTo>
                <a:lnTo>
                  <a:pt x="813" y="1057"/>
                </a:lnTo>
                <a:lnTo>
                  <a:pt x="813" y="1063"/>
                </a:lnTo>
                <a:lnTo>
                  <a:pt x="806" y="1050"/>
                </a:lnTo>
                <a:lnTo>
                  <a:pt x="806" y="1057"/>
                </a:lnTo>
                <a:lnTo>
                  <a:pt x="799" y="1050"/>
                </a:lnTo>
                <a:lnTo>
                  <a:pt x="792" y="1057"/>
                </a:lnTo>
                <a:lnTo>
                  <a:pt x="792" y="1063"/>
                </a:lnTo>
                <a:lnTo>
                  <a:pt x="799" y="1063"/>
                </a:lnTo>
                <a:lnTo>
                  <a:pt x="806" y="1063"/>
                </a:lnTo>
                <a:lnTo>
                  <a:pt x="806" y="1070"/>
                </a:lnTo>
                <a:lnTo>
                  <a:pt x="806" y="1077"/>
                </a:lnTo>
                <a:lnTo>
                  <a:pt x="806" y="1084"/>
                </a:lnTo>
                <a:lnTo>
                  <a:pt x="806" y="1097"/>
                </a:lnTo>
                <a:lnTo>
                  <a:pt x="799" y="1097"/>
                </a:lnTo>
                <a:lnTo>
                  <a:pt x="806" y="1104"/>
                </a:lnTo>
                <a:lnTo>
                  <a:pt x="799" y="1104"/>
                </a:lnTo>
                <a:lnTo>
                  <a:pt x="785" y="1111"/>
                </a:lnTo>
                <a:lnTo>
                  <a:pt x="785" y="1117"/>
                </a:lnTo>
                <a:lnTo>
                  <a:pt x="785" y="1124"/>
                </a:lnTo>
                <a:lnTo>
                  <a:pt x="779" y="1117"/>
                </a:lnTo>
                <a:lnTo>
                  <a:pt x="772" y="1111"/>
                </a:lnTo>
                <a:lnTo>
                  <a:pt x="765" y="1117"/>
                </a:lnTo>
                <a:lnTo>
                  <a:pt x="758" y="1111"/>
                </a:lnTo>
                <a:lnTo>
                  <a:pt x="752" y="1111"/>
                </a:lnTo>
                <a:lnTo>
                  <a:pt x="752" y="1117"/>
                </a:lnTo>
                <a:lnTo>
                  <a:pt x="752" y="1124"/>
                </a:lnTo>
                <a:lnTo>
                  <a:pt x="745" y="1117"/>
                </a:lnTo>
                <a:lnTo>
                  <a:pt x="738" y="1124"/>
                </a:lnTo>
                <a:lnTo>
                  <a:pt x="738" y="1131"/>
                </a:lnTo>
                <a:lnTo>
                  <a:pt x="731" y="1131"/>
                </a:lnTo>
                <a:lnTo>
                  <a:pt x="731" y="1138"/>
                </a:lnTo>
                <a:lnTo>
                  <a:pt x="738" y="1145"/>
                </a:lnTo>
                <a:lnTo>
                  <a:pt x="731" y="1145"/>
                </a:lnTo>
                <a:lnTo>
                  <a:pt x="725" y="1145"/>
                </a:lnTo>
                <a:lnTo>
                  <a:pt x="718" y="1151"/>
                </a:lnTo>
                <a:lnTo>
                  <a:pt x="711" y="1158"/>
                </a:lnTo>
                <a:lnTo>
                  <a:pt x="704" y="1151"/>
                </a:lnTo>
                <a:lnTo>
                  <a:pt x="697" y="1151"/>
                </a:lnTo>
                <a:lnTo>
                  <a:pt x="691" y="1151"/>
                </a:lnTo>
                <a:lnTo>
                  <a:pt x="684" y="1158"/>
                </a:lnTo>
                <a:lnTo>
                  <a:pt x="670" y="1145"/>
                </a:lnTo>
                <a:lnTo>
                  <a:pt x="664" y="1138"/>
                </a:lnTo>
                <a:lnTo>
                  <a:pt x="650" y="1138"/>
                </a:lnTo>
                <a:lnTo>
                  <a:pt x="643" y="1145"/>
                </a:lnTo>
                <a:lnTo>
                  <a:pt x="636" y="1145"/>
                </a:lnTo>
                <a:lnTo>
                  <a:pt x="636" y="1138"/>
                </a:lnTo>
                <a:lnTo>
                  <a:pt x="630" y="1138"/>
                </a:lnTo>
                <a:lnTo>
                  <a:pt x="630" y="1145"/>
                </a:lnTo>
                <a:lnTo>
                  <a:pt x="623" y="1145"/>
                </a:lnTo>
                <a:lnTo>
                  <a:pt x="623" y="1138"/>
                </a:lnTo>
                <a:lnTo>
                  <a:pt x="616" y="1131"/>
                </a:lnTo>
                <a:lnTo>
                  <a:pt x="609" y="1131"/>
                </a:lnTo>
                <a:lnTo>
                  <a:pt x="609" y="1138"/>
                </a:lnTo>
                <a:lnTo>
                  <a:pt x="609" y="1145"/>
                </a:lnTo>
                <a:lnTo>
                  <a:pt x="603" y="1145"/>
                </a:lnTo>
                <a:lnTo>
                  <a:pt x="596" y="1151"/>
                </a:lnTo>
                <a:lnTo>
                  <a:pt x="589" y="1151"/>
                </a:lnTo>
                <a:lnTo>
                  <a:pt x="582" y="1151"/>
                </a:lnTo>
                <a:lnTo>
                  <a:pt x="576" y="1151"/>
                </a:lnTo>
                <a:lnTo>
                  <a:pt x="569" y="1172"/>
                </a:lnTo>
                <a:lnTo>
                  <a:pt x="569" y="1178"/>
                </a:lnTo>
                <a:lnTo>
                  <a:pt x="562" y="1178"/>
                </a:lnTo>
                <a:lnTo>
                  <a:pt x="555" y="1178"/>
                </a:lnTo>
                <a:lnTo>
                  <a:pt x="548" y="1178"/>
                </a:lnTo>
                <a:lnTo>
                  <a:pt x="548" y="1172"/>
                </a:lnTo>
                <a:lnTo>
                  <a:pt x="535" y="1172"/>
                </a:lnTo>
                <a:lnTo>
                  <a:pt x="535" y="1165"/>
                </a:lnTo>
                <a:lnTo>
                  <a:pt x="528" y="1165"/>
                </a:lnTo>
                <a:lnTo>
                  <a:pt x="528" y="1172"/>
                </a:lnTo>
                <a:lnTo>
                  <a:pt x="515" y="1172"/>
                </a:lnTo>
                <a:lnTo>
                  <a:pt x="508" y="1172"/>
                </a:lnTo>
                <a:lnTo>
                  <a:pt x="508" y="1178"/>
                </a:lnTo>
                <a:lnTo>
                  <a:pt x="481" y="1185"/>
                </a:lnTo>
                <a:lnTo>
                  <a:pt x="474" y="1185"/>
                </a:lnTo>
                <a:lnTo>
                  <a:pt x="467" y="1192"/>
                </a:lnTo>
                <a:lnTo>
                  <a:pt x="467" y="1199"/>
                </a:lnTo>
                <a:lnTo>
                  <a:pt x="467" y="1205"/>
                </a:lnTo>
                <a:lnTo>
                  <a:pt x="460" y="1205"/>
                </a:lnTo>
                <a:lnTo>
                  <a:pt x="460" y="1212"/>
                </a:lnTo>
                <a:lnTo>
                  <a:pt x="460" y="1219"/>
                </a:lnTo>
                <a:lnTo>
                  <a:pt x="454" y="1226"/>
                </a:lnTo>
                <a:lnTo>
                  <a:pt x="447" y="1233"/>
                </a:lnTo>
                <a:lnTo>
                  <a:pt x="447" y="1226"/>
                </a:lnTo>
                <a:lnTo>
                  <a:pt x="447" y="1233"/>
                </a:lnTo>
                <a:lnTo>
                  <a:pt x="440" y="1239"/>
                </a:lnTo>
                <a:lnTo>
                  <a:pt x="440" y="1246"/>
                </a:lnTo>
                <a:lnTo>
                  <a:pt x="433" y="1246"/>
                </a:lnTo>
                <a:lnTo>
                  <a:pt x="426" y="1246"/>
                </a:lnTo>
                <a:lnTo>
                  <a:pt x="426" y="1239"/>
                </a:lnTo>
                <a:lnTo>
                  <a:pt x="420" y="1246"/>
                </a:lnTo>
                <a:lnTo>
                  <a:pt x="413" y="1253"/>
                </a:lnTo>
                <a:lnTo>
                  <a:pt x="406" y="1253"/>
                </a:lnTo>
                <a:lnTo>
                  <a:pt x="399" y="1260"/>
                </a:lnTo>
                <a:lnTo>
                  <a:pt x="393" y="1260"/>
                </a:lnTo>
                <a:lnTo>
                  <a:pt x="393" y="1253"/>
                </a:lnTo>
                <a:lnTo>
                  <a:pt x="393" y="1260"/>
                </a:lnTo>
                <a:lnTo>
                  <a:pt x="386" y="1253"/>
                </a:lnTo>
                <a:lnTo>
                  <a:pt x="386" y="1246"/>
                </a:lnTo>
                <a:lnTo>
                  <a:pt x="379" y="1246"/>
                </a:lnTo>
                <a:lnTo>
                  <a:pt x="379" y="1239"/>
                </a:lnTo>
                <a:lnTo>
                  <a:pt x="386" y="1233"/>
                </a:lnTo>
                <a:lnTo>
                  <a:pt x="386" y="1226"/>
                </a:lnTo>
                <a:lnTo>
                  <a:pt x="379" y="1226"/>
                </a:lnTo>
                <a:lnTo>
                  <a:pt x="372" y="1226"/>
                </a:lnTo>
                <a:lnTo>
                  <a:pt x="372" y="1212"/>
                </a:lnTo>
                <a:lnTo>
                  <a:pt x="366" y="1205"/>
                </a:lnTo>
                <a:lnTo>
                  <a:pt x="366" y="1199"/>
                </a:lnTo>
                <a:lnTo>
                  <a:pt x="366" y="1205"/>
                </a:lnTo>
                <a:lnTo>
                  <a:pt x="366" y="1212"/>
                </a:lnTo>
                <a:lnTo>
                  <a:pt x="366" y="1205"/>
                </a:lnTo>
                <a:lnTo>
                  <a:pt x="366" y="1212"/>
                </a:lnTo>
                <a:lnTo>
                  <a:pt x="366" y="1226"/>
                </a:lnTo>
                <a:lnTo>
                  <a:pt x="359" y="1226"/>
                </a:lnTo>
                <a:lnTo>
                  <a:pt x="359" y="1233"/>
                </a:lnTo>
                <a:lnTo>
                  <a:pt x="352" y="1246"/>
                </a:lnTo>
                <a:lnTo>
                  <a:pt x="345" y="1246"/>
                </a:lnTo>
                <a:lnTo>
                  <a:pt x="352" y="1253"/>
                </a:lnTo>
                <a:lnTo>
                  <a:pt x="359" y="1253"/>
                </a:lnTo>
                <a:lnTo>
                  <a:pt x="366" y="1260"/>
                </a:lnTo>
                <a:lnTo>
                  <a:pt x="366" y="1266"/>
                </a:lnTo>
                <a:lnTo>
                  <a:pt x="359" y="1266"/>
                </a:lnTo>
                <a:lnTo>
                  <a:pt x="352" y="1266"/>
                </a:lnTo>
                <a:lnTo>
                  <a:pt x="345" y="1266"/>
                </a:lnTo>
                <a:lnTo>
                  <a:pt x="345" y="1273"/>
                </a:lnTo>
                <a:lnTo>
                  <a:pt x="345" y="1280"/>
                </a:lnTo>
                <a:lnTo>
                  <a:pt x="345" y="1287"/>
                </a:lnTo>
                <a:lnTo>
                  <a:pt x="345" y="1293"/>
                </a:lnTo>
                <a:lnTo>
                  <a:pt x="338" y="1287"/>
                </a:lnTo>
                <a:lnTo>
                  <a:pt x="338" y="1293"/>
                </a:lnTo>
                <a:lnTo>
                  <a:pt x="338" y="1287"/>
                </a:lnTo>
                <a:lnTo>
                  <a:pt x="332" y="1280"/>
                </a:lnTo>
                <a:lnTo>
                  <a:pt x="325" y="1280"/>
                </a:lnTo>
                <a:lnTo>
                  <a:pt x="318" y="1287"/>
                </a:lnTo>
                <a:lnTo>
                  <a:pt x="318" y="1280"/>
                </a:lnTo>
                <a:lnTo>
                  <a:pt x="325" y="1280"/>
                </a:lnTo>
                <a:lnTo>
                  <a:pt x="325" y="1273"/>
                </a:lnTo>
                <a:lnTo>
                  <a:pt x="325" y="1266"/>
                </a:lnTo>
                <a:lnTo>
                  <a:pt x="332" y="1266"/>
                </a:lnTo>
                <a:lnTo>
                  <a:pt x="332" y="1260"/>
                </a:lnTo>
                <a:lnTo>
                  <a:pt x="332" y="1253"/>
                </a:lnTo>
                <a:lnTo>
                  <a:pt x="318" y="1246"/>
                </a:lnTo>
                <a:lnTo>
                  <a:pt x="311" y="1246"/>
                </a:lnTo>
                <a:lnTo>
                  <a:pt x="318" y="1246"/>
                </a:lnTo>
                <a:lnTo>
                  <a:pt x="311" y="1246"/>
                </a:lnTo>
                <a:lnTo>
                  <a:pt x="311" y="1253"/>
                </a:lnTo>
                <a:lnTo>
                  <a:pt x="311" y="1260"/>
                </a:lnTo>
                <a:lnTo>
                  <a:pt x="305" y="1260"/>
                </a:lnTo>
                <a:lnTo>
                  <a:pt x="298" y="1266"/>
                </a:lnTo>
                <a:lnTo>
                  <a:pt x="291" y="1273"/>
                </a:lnTo>
                <a:lnTo>
                  <a:pt x="284" y="1280"/>
                </a:lnTo>
                <a:lnTo>
                  <a:pt x="284" y="1273"/>
                </a:lnTo>
                <a:lnTo>
                  <a:pt x="284" y="1280"/>
                </a:lnTo>
                <a:lnTo>
                  <a:pt x="277" y="1287"/>
                </a:lnTo>
                <a:lnTo>
                  <a:pt x="284" y="1287"/>
                </a:lnTo>
                <a:lnTo>
                  <a:pt x="277" y="1287"/>
                </a:lnTo>
                <a:lnTo>
                  <a:pt x="284" y="1293"/>
                </a:lnTo>
                <a:lnTo>
                  <a:pt x="291" y="1300"/>
                </a:lnTo>
                <a:lnTo>
                  <a:pt x="291" y="1307"/>
                </a:lnTo>
                <a:lnTo>
                  <a:pt x="284" y="1307"/>
                </a:lnTo>
                <a:lnTo>
                  <a:pt x="277" y="1314"/>
                </a:lnTo>
                <a:lnTo>
                  <a:pt x="277" y="1307"/>
                </a:lnTo>
                <a:lnTo>
                  <a:pt x="271" y="1314"/>
                </a:lnTo>
                <a:lnTo>
                  <a:pt x="271" y="1307"/>
                </a:lnTo>
                <a:lnTo>
                  <a:pt x="264" y="1307"/>
                </a:lnTo>
                <a:lnTo>
                  <a:pt x="257" y="1314"/>
                </a:lnTo>
                <a:lnTo>
                  <a:pt x="257" y="1321"/>
                </a:lnTo>
                <a:lnTo>
                  <a:pt x="257" y="1327"/>
                </a:lnTo>
                <a:lnTo>
                  <a:pt x="250" y="1327"/>
                </a:lnTo>
                <a:lnTo>
                  <a:pt x="237" y="1327"/>
                </a:lnTo>
                <a:lnTo>
                  <a:pt x="230" y="1334"/>
                </a:lnTo>
                <a:lnTo>
                  <a:pt x="230" y="1341"/>
                </a:lnTo>
                <a:lnTo>
                  <a:pt x="230" y="1334"/>
                </a:lnTo>
                <a:lnTo>
                  <a:pt x="230" y="1341"/>
                </a:lnTo>
                <a:lnTo>
                  <a:pt x="237" y="1348"/>
                </a:lnTo>
                <a:lnTo>
                  <a:pt x="237" y="1354"/>
                </a:lnTo>
                <a:lnTo>
                  <a:pt x="230" y="1361"/>
                </a:lnTo>
                <a:lnTo>
                  <a:pt x="223" y="1368"/>
                </a:lnTo>
                <a:lnTo>
                  <a:pt x="217" y="1368"/>
                </a:lnTo>
                <a:lnTo>
                  <a:pt x="210" y="1375"/>
                </a:lnTo>
                <a:lnTo>
                  <a:pt x="217" y="1388"/>
                </a:lnTo>
                <a:lnTo>
                  <a:pt x="210" y="1381"/>
                </a:lnTo>
                <a:lnTo>
                  <a:pt x="210" y="1375"/>
                </a:lnTo>
                <a:lnTo>
                  <a:pt x="203" y="1375"/>
                </a:lnTo>
                <a:lnTo>
                  <a:pt x="203" y="1381"/>
                </a:lnTo>
                <a:lnTo>
                  <a:pt x="196" y="1381"/>
                </a:lnTo>
                <a:lnTo>
                  <a:pt x="189" y="1375"/>
                </a:lnTo>
                <a:lnTo>
                  <a:pt x="189" y="1381"/>
                </a:lnTo>
                <a:lnTo>
                  <a:pt x="183" y="1375"/>
                </a:lnTo>
                <a:lnTo>
                  <a:pt x="183" y="1381"/>
                </a:lnTo>
                <a:lnTo>
                  <a:pt x="183" y="1375"/>
                </a:lnTo>
                <a:lnTo>
                  <a:pt x="183" y="1368"/>
                </a:lnTo>
                <a:lnTo>
                  <a:pt x="189" y="1368"/>
                </a:lnTo>
                <a:lnTo>
                  <a:pt x="183" y="1361"/>
                </a:lnTo>
                <a:lnTo>
                  <a:pt x="189" y="1361"/>
                </a:lnTo>
                <a:lnTo>
                  <a:pt x="189" y="1354"/>
                </a:lnTo>
                <a:lnTo>
                  <a:pt x="196" y="1354"/>
                </a:lnTo>
                <a:lnTo>
                  <a:pt x="196" y="1348"/>
                </a:lnTo>
                <a:lnTo>
                  <a:pt x="189" y="1334"/>
                </a:lnTo>
                <a:lnTo>
                  <a:pt x="183" y="1314"/>
                </a:lnTo>
                <a:lnTo>
                  <a:pt x="176" y="1314"/>
                </a:lnTo>
                <a:lnTo>
                  <a:pt x="169" y="1314"/>
                </a:lnTo>
                <a:lnTo>
                  <a:pt x="162" y="1314"/>
                </a:lnTo>
                <a:lnTo>
                  <a:pt x="162" y="1321"/>
                </a:lnTo>
                <a:lnTo>
                  <a:pt x="156" y="1321"/>
                </a:lnTo>
                <a:lnTo>
                  <a:pt x="149" y="1314"/>
                </a:lnTo>
                <a:lnTo>
                  <a:pt x="149" y="1307"/>
                </a:lnTo>
                <a:lnTo>
                  <a:pt x="156" y="1307"/>
                </a:lnTo>
                <a:lnTo>
                  <a:pt x="162" y="1300"/>
                </a:lnTo>
                <a:lnTo>
                  <a:pt x="162" y="1293"/>
                </a:lnTo>
                <a:lnTo>
                  <a:pt x="156" y="1293"/>
                </a:lnTo>
                <a:lnTo>
                  <a:pt x="162" y="1287"/>
                </a:lnTo>
                <a:lnTo>
                  <a:pt x="169" y="1287"/>
                </a:lnTo>
                <a:lnTo>
                  <a:pt x="176" y="1280"/>
                </a:lnTo>
                <a:lnTo>
                  <a:pt x="176" y="1273"/>
                </a:lnTo>
                <a:lnTo>
                  <a:pt x="176" y="1266"/>
                </a:lnTo>
                <a:lnTo>
                  <a:pt x="176" y="1260"/>
                </a:lnTo>
                <a:lnTo>
                  <a:pt x="176" y="1266"/>
                </a:lnTo>
                <a:lnTo>
                  <a:pt x="183" y="1260"/>
                </a:lnTo>
                <a:lnTo>
                  <a:pt x="189" y="1260"/>
                </a:lnTo>
                <a:lnTo>
                  <a:pt x="196" y="1239"/>
                </a:lnTo>
                <a:lnTo>
                  <a:pt x="196" y="1232"/>
                </a:lnTo>
                <a:lnTo>
                  <a:pt x="196" y="1226"/>
                </a:lnTo>
                <a:lnTo>
                  <a:pt x="196" y="1219"/>
                </a:lnTo>
                <a:lnTo>
                  <a:pt x="196" y="1212"/>
                </a:lnTo>
                <a:lnTo>
                  <a:pt x="196" y="1205"/>
                </a:lnTo>
                <a:lnTo>
                  <a:pt x="203" y="1205"/>
                </a:lnTo>
                <a:lnTo>
                  <a:pt x="203" y="1199"/>
                </a:lnTo>
                <a:lnTo>
                  <a:pt x="210" y="1178"/>
                </a:lnTo>
                <a:lnTo>
                  <a:pt x="203" y="1178"/>
                </a:lnTo>
                <a:lnTo>
                  <a:pt x="210" y="1178"/>
                </a:lnTo>
                <a:lnTo>
                  <a:pt x="210" y="1172"/>
                </a:lnTo>
                <a:lnTo>
                  <a:pt x="217" y="1165"/>
                </a:lnTo>
                <a:lnTo>
                  <a:pt x="223" y="1165"/>
                </a:lnTo>
                <a:lnTo>
                  <a:pt x="230" y="1151"/>
                </a:lnTo>
                <a:lnTo>
                  <a:pt x="230" y="1144"/>
                </a:lnTo>
                <a:lnTo>
                  <a:pt x="237" y="1144"/>
                </a:lnTo>
                <a:lnTo>
                  <a:pt x="244" y="1138"/>
                </a:lnTo>
                <a:lnTo>
                  <a:pt x="244" y="1131"/>
                </a:lnTo>
                <a:lnTo>
                  <a:pt x="250" y="1124"/>
                </a:lnTo>
                <a:lnTo>
                  <a:pt x="257" y="1124"/>
                </a:lnTo>
                <a:lnTo>
                  <a:pt x="257" y="1131"/>
                </a:lnTo>
                <a:lnTo>
                  <a:pt x="264" y="1131"/>
                </a:lnTo>
                <a:lnTo>
                  <a:pt x="271" y="1124"/>
                </a:lnTo>
                <a:lnTo>
                  <a:pt x="277" y="1117"/>
                </a:lnTo>
                <a:lnTo>
                  <a:pt x="277" y="1111"/>
                </a:lnTo>
                <a:lnTo>
                  <a:pt x="284" y="1111"/>
                </a:lnTo>
                <a:lnTo>
                  <a:pt x="291" y="1104"/>
                </a:lnTo>
                <a:lnTo>
                  <a:pt x="291" y="1097"/>
                </a:lnTo>
                <a:lnTo>
                  <a:pt x="291" y="1090"/>
                </a:lnTo>
                <a:lnTo>
                  <a:pt x="298" y="1090"/>
                </a:lnTo>
                <a:lnTo>
                  <a:pt x="298" y="1084"/>
                </a:lnTo>
                <a:lnTo>
                  <a:pt x="311" y="1077"/>
                </a:lnTo>
                <a:lnTo>
                  <a:pt x="318" y="1077"/>
                </a:lnTo>
                <a:lnTo>
                  <a:pt x="318" y="1084"/>
                </a:lnTo>
                <a:lnTo>
                  <a:pt x="325" y="1084"/>
                </a:lnTo>
                <a:lnTo>
                  <a:pt x="332" y="1084"/>
                </a:lnTo>
                <a:lnTo>
                  <a:pt x="332" y="1090"/>
                </a:lnTo>
                <a:lnTo>
                  <a:pt x="332" y="1077"/>
                </a:lnTo>
                <a:lnTo>
                  <a:pt x="325" y="1077"/>
                </a:lnTo>
                <a:lnTo>
                  <a:pt x="332" y="1077"/>
                </a:lnTo>
                <a:lnTo>
                  <a:pt x="332" y="1070"/>
                </a:lnTo>
                <a:lnTo>
                  <a:pt x="325" y="1070"/>
                </a:lnTo>
                <a:lnTo>
                  <a:pt x="325" y="1063"/>
                </a:lnTo>
                <a:lnTo>
                  <a:pt x="332" y="1057"/>
                </a:lnTo>
                <a:lnTo>
                  <a:pt x="332" y="1050"/>
                </a:lnTo>
                <a:lnTo>
                  <a:pt x="338" y="1050"/>
                </a:lnTo>
                <a:lnTo>
                  <a:pt x="345" y="1050"/>
                </a:lnTo>
                <a:lnTo>
                  <a:pt x="345" y="1043"/>
                </a:lnTo>
                <a:lnTo>
                  <a:pt x="345" y="1036"/>
                </a:lnTo>
                <a:lnTo>
                  <a:pt x="345" y="1050"/>
                </a:lnTo>
                <a:lnTo>
                  <a:pt x="338" y="1050"/>
                </a:lnTo>
                <a:lnTo>
                  <a:pt x="332" y="1043"/>
                </a:lnTo>
                <a:lnTo>
                  <a:pt x="332" y="1036"/>
                </a:lnTo>
                <a:lnTo>
                  <a:pt x="325" y="1036"/>
                </a:lnTo>
                <a:lnTo>
                  <a:pt x="332" y="1036"/>
                </a:lnTo>
                <a:lnTo>
                  <a:pt x="325" y="1043"/>
                </a:lnTo>
                <a:lnTo>
                  <a:pt x="318" y="1063"/>
                </a:lnTo>
                <a:lnTo>
                  <a:pt x="311" y="1070"/>
                </a:lnTo>
                <a:lnTo>
                  <a:pt x="305" y="1070"/>
                </a:lnTo>
                <a:lnTo>
                  <a:pt x="305" y="1063"/>
                </a:lnTo>
                <a:lnTo>
                  <a:pt x="298" y="1063"/>
                </a:lnTo>
                <a:lnTo>
                  <a:pt x="298" y="1057"/>
                </a:lnTo>
                <a:lnTo>
                  <a:pt x="298" y="1063"/>
                </a:lnTo>
                <a:lnTo>
                  <a:pt x="291" y="1063"/>
                </a:lnTo>
                <a:lnTo>
                  <a:pt x="284" y="1070"/>
                </a:lnTo>
                <a:lnTo>
                  <a:pt x="291" y="1070"/>
                </a:lnTo>
                <a:lnTo>
                  <a:pt x="284" y="1077"/>
                </a:lnTo>
                <a:lnTo>
                  <a:pt x="284" y="1084"/>
                </a:lnTo>
                <a:lnTo>
                  <a:pt x="277" y="1084"/>
                </a:lnTo>
                <a:lnTo>
                  <a:pt x="271" y="1090"/>
                </a:lnTo>
                <a:lnTo>
                  <a:pt x="271" y="1084"/>
                </a:lnTo>
                <a:lnTo>
                  <a:pt x="271" y="1077"/>
                </a:lnTo>
                <a:lnTo>
                  <a:pt x="264" y="1077"/>
                </a:lnTo>
                <a:lnTo>
                  <a:pt x="264" y="1070"/>
                </a:lnTo>
                <a:lnTo>
                  <a:pt x="257" y="1077"/>
                </a:lnTo>
                <a:lnTo>
                  <a:pt x="257" y="1084"/>
                </a:lnTo>
                <a:lnTo>
                  <a:pt x="250" y="1084"/>
                </a:lnTo>
                <a:lnTo>
                  <a:pt x="250" y="1090"/>
                </a:lnTo>
                <a:lnTo>
                  <a:pt x="250" y="1084"/>
                </a:lnTo>
                <a:lnTo>
                  <a:pt x="244" y="1084"/>
                </a:lnTo>
                <a:lnTo>
                  <a:pt x="237" y="1084"/>
                </a:lnTo>
                <a:lnTo>
                  <a:pt x="237" y="1077"/>
                </a:lnTo>
                <a:lnTo>
                  <a:pt x="237" y="1084"/>
                </a:lnTo>
                <a:lnTo>
                  <a:pt x="230" y="1077"/>
                </a:lnTo>
                <a:lnTo>
                  <a:pt x="230" y="1084"/>
                </a:lnTo>
                <a:lnTo>
                  <a:pt x="230" y="1070"/>
                </a:lnTo>
                <a:lnTo>
                  <a:pt x="230" y="1063"/>
                </a:lnTo>
                <a:lnTo>
                  <a:pt x="223" y="1057"/>
                </a:lnTo>
                <a:lnTo>
                  <a:pt x="223" y="1063"/>
                </a:lnTo>
                <a:lnTo>
                  <a:pt x="217" y="1063"/>
                </a:lnTo>
                <a:lnTo>
                  <a:pt x="217" y="1070"/>
                </a:lnTo>
                <a:lnTo>
                  <a:pt x="210" y="1070"/>
                </a:lnTo>
                <a:lnTo>
                  <a:pt x="203" y="1070"/>
                </a:lnTo>
                <a:lnTo>
                  <a:pt x="203" y="1077"/>
                </a:lnTo>
                <a:lnTo>
                  <a:pt x="203" y="1070"/>
                </a:lnTo>
                <a:lnTo>
                  <a:pt x="196" y="1070"/>
                </a:lnTo>
                <a:lnTo>
                  <a:pt x="189" y="1077"/>
                </a:lnTo>
                <a:lnTo>
                  <a:pt x="189" y="1070"/>
                </a:lnTo>
                <a:lnTo>
                  <a:pt x="183" y="1077"/>
                </a:lnTo>
                <a:lnTo>
                  <a:pt x="189" y="1077"/>
                </a:lnTo>
                <a:lnTo>
                  <a:pt x="189" y="1084"/>
                </a:lnTo>
                <a:lnTo>
                  <a:pt x="196" y="1084"/>
                </a:lnTo>
                <a:lnTo>
                  <a:pt x="196" y="1090"/>
                </a:lnTo>
                <a:lnTo>
                  <a:pt x="196" y="1097"/>
                </a:lnTo>
                <a:lnTo>
                  <a:pt x="189" y="1104"/>
                </a:lnTo>
                <a:lnTo>
                  <a:pt x="183" y="1104"/>
                </a:lnTo>
                <a:lnTo>
                  <a:pt x="176" y="1104"/>
                </a:lnTo>
                <a:lnTo>
                  <a:pt x="169" y="1111"/>
                </a:lnTo>
                <a:lnTo>
                  <a:pt x="176" y="1117"/>
                </a:lnTo>
                <a:lnTo>
                  <a:pt x="176" y="1124"/>
                </a:lnTo>
                <a:lnTo>
                  <a:pt x="169" y="1124"/>
                </a:lnTo>
                <a:lnTo>
                  <a:pt x="162" y="1124"/>
                </a:lnTo>
                <a:lnTo>
                  <a:pt x="162" y="1117"/>
                </a:lnTo>
                <a:lnTo>
                  <a:pt x="156" y="1104"/>
                </a:lnTo>
                <a:lnTo>
                  <a:pt x="149" y="1104"/>
                </a:lnTo>
                <a:lnTo>
                  <a:pt x="142" y="1104"/>
                </a:lnTo>
                <a:lnTo>
                  <a:pt x="142" y="1111"/>
                </a:lnTo>
                <a:lnTo>
                  <a:pt x="142" y="1104"/>
                </a:lnTo>
                <a:lnTo>
                  <a:pt x="142" y="1097"/>
                </a:lnTo>
                <a:lnTo>
                  <a:pt x="135" y="1090"/>
                </a:lnTo>
                <a:lnTo>
                  <a:pt x="135" y="1084"/>
                </a:lnTo>
                <a:lnTo>
                  <a:pt x="135" y="1077"/>
                </a:lnTo>
                <a:lnTo>
                  <a:pt x="128" y="1063"/>
                </a:lnTo>
                <a:lnTo>
                  <a:pt x="122" y="1063"/>
                </a:lnTo>
                <a:lnTo>
                  <a:pt x="122" y="1057"/>
                </a:lnTo>
                <a:lnTo>
                  <a:pt x="115" y="1057"/>
                </a:lnTo>
                <a:lnTo>
                  <a:pt x="122" y="1057"/>
                </a:lnTo>
                <a:lnTo>
                  <a:pt x="115" y="1057"/>
                </a:lnTo>
                <a:lnTo>
                  <a:pt x="115" y="1050"/>
                </a:lnTo>
                <a:lnTo>
                  <a:pt x="122" y="1050"/>
                </a:lnTo>
                <a:lnTo>
                  <a:pt x="128" y="1043"/>
                </a:lnTo>
                <a:lnTo>
                  <a:pt x="128" y="1050"/>
                </a:lnTo>
                <a:lnTo>
                  <a:pt x="135" y="1050"/>
                </a:lnTo>
                <a:lnTo>
                  <a:pt x="142" y="1043"/>
                </a:lnTo>
                <a:lnTo>
                  <a:pt x="149" y="1043"/>
                </a:lnTo>
                <a:lnTo>
                  <a:pt x="156" y="1036"/>
                </a:lnTo>
                <a:lnTo>
                  <a:pt x="156" y="1029"/>
                </a:lnTo>
                <a:lnTo>
                  <a:pt x="156" y="1016"/>
                </a:lnTo>
                <a:lnTo>
                  <a:pt x="156" y="1009"/>
                </a:lnTo>
                <a:lnTo>
                  <a:pt x="149" y="1002"/>
                </a:lnTo>
                <a:lnTo>
                  <a:pt x="142" y="1002"/>
                </a:lnTo>
                <a:lnTo>
                  <a:pt x="142" y="996"/>
                </a:lnTo>
                <a:lnTo>
                  <a:pt x="135" y="1002"/>
                </a:lnTo>
                <a:lnTo>
                  <a:pt x="135" y="996"/>
                </a:lnTo>
                <a:lnTo>
                  <a:pt x="128" y="996"/>
                </a:lnTo>
                <a:lnTo>
                  <a:pt x="128" y="989"/>
                </a:lnTo>
                <a:lnTo>
                  <a:pt x="128" y="982"/>
                </a:lnTo>
                <a:lnTo>
                  <a:pt x="122" y="982"/>
                </a:lnTo>
                <a:lnTo>
                  <a:pt x="128" y="975"/>
                </a:lnTo>
                <a:lnTo>
                  <a:pt x="122" y="975"/>
                </a:lnTo>
                <a:lnTo>
                  <a:pt x="122" y="969"/>
                </a:lnTo>
                <a:lnTo>
                  <a:pt x="128" y="962"/>
                </a:lnTo>
                <a:lnTo>
                  <a:pt x="122" y="962"/>
                </a:lnTo>
                <a:lnTo>
                  <a:pt x="128" y="955"/>
                </a:lnTo>
                <a:lnTo>
                  <a:pt x="135" y="948"/>
                </a:lnTo>
                <a:lnTo>
                  <a:pt x="128" y="948"/>
                </a:lnTo>
                <a:lnTo>
                  <a:pt x="128" y="941"/>
                </a:lnTo>
                <a:lnTo>
                  <a:pt x="135" y="941"/>
                </a:lnTo>
                <a:lnTo>
                  <a:pt x="142" y="935"/>
                </a:lnTo>
                <a:lnTo>
                  <a:pt x="149" y="935"/>
                </a:lnTo>
                <a:lnTo>
                  <a:pt x="142" y="935"/>
                </a:lnTo>
                <a:lnTo>
                  <a:pt x="142" y="928"/>
                </a:lnTo>
                <a:lnTo>
                  <a:pt x="135" y="928"/>
                </a:lnTo>
                <a:lnTo>
                  <a:pt x="128" y="928"/>
                </a:lnTo>
                <a:lnTo>
                  <a:pt x="128" y="921"/>
                </a:lnTo>
                <a:lnTo>
                  <a:pt x="122" y="928"/>
                </a:lnTo>
                <a:lnTo>
                  <a:pt x="122" y="921"/>
                </a:lnTo>
                <a:lnTo>
                  <a:pt x="115" y="921"/>
                </a:lnTo>
                <a:lnTo>
                  <a:pt x="115" y="914"/>
                </a:lnTo>
                <a:lnTo>
                  <a:pt x="115" y="908"/>
                </a:lnTo>
                <a:lnTo>
                  <a:pt x="108" y="908"/>
                </a:lnTo>
                <a:lnTo>
                  <a:pt x="108" y="901"/>
                </a:lnTo>
                <a:lnTo>
                  <a:pt x="108" y="894"/>
                </a:lnTo>
                <a:lnTo>
                  <a:pt x="108" y="887"/>
                </a:lnTo>
                <a:lnTo>
                  <a:pt x="101" y="881"/>
                </a:lnTo>
                <a:lnTo>
                  <a:pt x="101" y="887"/>
                </a:lnTo>
                <a:lnTo>
                  <a:pt x="101" y="881"/>
                </a:lnTo>
                <a:lnTo>
                  <a:pt x="95" y="867"/>
                </a:lnTo>
                <a:lnTo>
                  <a:pt x="95" y="874"/>
                </a:lnTo>
                <a:lnTo>
                  <a:pt x="95" y="881"/>
                </a:lnTo>
                <a:lnTo>
                  <a:pt x="95" y="887"/>
                </a:lnTo>
                <a:lnTo>
                  <a:pt x="95" y="894"/>
                </a:lnTo>
                <a:lnTo>
                  <a:pt x="101" y="901"/>
                </a:lnTo>
                <a:lnTo>
                  <a:pt x="95" y="908"/>
                </a:lnTo>
                <a:lnTo>
                  <a:pt x="101" y="914"/>
                </a:lnTo>
                <a:lnTo>
                  <a:pt x="95" y="914"/>
                </a:lnTo>
                <a:lnTo>
                  <a:pt x="88" y="914"/>
                </a:lnTo>
                <a:lnTo>
                  <a:pt x="81" y="914"/>
                </a:lnTo>
                <a:lnTo>
                  <a:pt x="74" y="914"/>
                </a:lnTo>
                <a:lnTo>
                  <a:pt x="81" y="901"/>
                </a:lnTo>
                <a:lnTo>
                  <a:pt x="74" y="901"/>
                </a:lnTo>
                <a:lnTo>
                  <a:pt x="68" y="901"/>
                </a:lnTo>
                <a:lnTo>
                  <a:pt x="74" y="894"/>
                </a:lnTo>
                <a:lnTo>
                  <a:pt x="68" y="887"/>
                </a:lnTo>
                <a:lnTo>
                  <a:pt x="61" y="887"/>
                </a:lnTo>
                <a:lnTo>
                  <a:pt x="54" y="894"/>
                </a:lnTo>
                <a:lnTo>
                  <a:pt x="61" y="894"/>
                </a:lnTo>
                <a:lnTo>
                  <a:pt x="54" y="901"/>
                </a:lnTo>
                <a:lnTo>
                  <a:pt x="47" y="901"/>
                </a:lnTo>
                <a:lnTo>
                  <a:pt x="34" y="908"/>
                </a:lnTo>
                <a:lnTo>
                  <a:pt x="27" y="914"/>
                </a:lnTo>
                <a:lnTo>
                  <a:pt x="34" y="921"/>
                </a:lnTo>
                <a:lnTo>
                  <a:pt x="34" y="928"/>
                </a:lnTo>
                <a:lnTo>
                  <a:pt x="27" y="935"/>
                </a:lnTo>
                <a:lnTo>
                  <a:pt x="27" y="948"/>
                </a:lnTo>
                <a:lnTo>
                  <a:pt x="20" y="955"/>
                </a:lnTo>
                <a:lnTo>
                  <a:pt x="20" y="941"/>
                </a:lnTo>
                <a:lnTo>
                  <a:pt x="13" y="941"/>
                </a:lnTo>
                <a:lnTo>
                  <a:pt x="13" y="935"/>
                </a:lnTo>
                <a:lnTo>
                  <a:pt x="20" y="921"/>
                </a:lnTo>
                <a:lnTo>
                  <a:pt x="20" y="914"/>
                </a:lnTo>
                <a:lnTo>
                  <a:pt x="13" y="908"/>
                </a:lnTo>
                <a:lnTo>
                  <a:pt x="7" y="908"/>
                </a:lnTo>
                <a:lnTo>
                  <a:pt x="7" y="901"/>
                </a:lnTo>
                <a:lnTo>
                  <a:pt x="0" y="901"/>
                </a:lnTo>
                <a:lnTo>
                  <a:pt x="7" y="894"/>
                </a:lnTo>
                <a:lnTo>
                  <a:pt x="7" y="887"/>
                </a:lnTo>
                <a:lnTo>
                  <a:pt x="13" y="887"/>
                </a:lnTo>
                <a:lnTo>
                  <a:pt x="7" y="881"/>
                </a:lnTo>
                <a:lnTo>
                  <a:pt x="13" y="887"/>
                </a:lnTo>
                <a:lnTo>
                  <a:pt x="13" y="881"/>
                </a:lnTo>
                <a:lnTo>
                  <a:pt x="20" y="881"/>
                </a:lnTo>
                <a:lnTo>
                  <a:pt x="20" y="867"/>
                </a:lnTo>
                <a:lnTo>
                  <a:pt x="27" y="860"/>
                </a:lnTo>
                <a:lnTo>
                  <a:pt x="34" y="847"/>
                </a:lnTo>
                <a:lnTo>
                  <a:pt x="40" y="847"/>
                </a:lnTo>
                <a:lnTo>
                  <a:pt x="34" y="840"/>
                </a:lnTo>
                <a:lnTo>
                  <a:pt x="40" y="833"/>
                </a:lnTo>
                <a:lnTo>
                  <a:pt x="40" y="826"/>
                </a:lnTo>
                <a:lnTo>
                  <a:pt x="40" y="820"/>
                </a:lnTo>
                <a:lnTo>
                  <a:pt x="40" y="813"/>
                </a:lnTo>
                <a:lnTo>
                  <a:pt x="40" y="806"/>
                </a:lnTo>
                <a:lnTo>
                  <a:pt x="34" y="799"/>
                </a:lnTo>
                <a:lnTo>
                  <a:pt x="34" y="806"/>
                </a:lnTo>
                <a:lnTo>
                  <a:pt x="27" y="806"/>
                </a:lnTo>
                <a:lnTo>
                  <a:pt x="27" y="799"/>
                </a:lnTo>
                <a:lnTo>
                  <a:pt x="27" y="772"/>
                </a:lnTo>
                <a:lnTo>
                  <a:pt x="20" y="765"/>
                </a:lnTo>
                <a:lnTo>
                  <a:pt x="13" y="765"/>
                </a:lnTo>
                <a:lnTo>
                  <a:pt x="13" y="759"/>
                </a:lnTo>
                <a:lnTo>
                  <a:pt x="13" y="752"/>
                </a:lnTo>
                <a:lnTo>
                  <a:pt x="20" y="745"/>
                </a:lnTo>
                <a:lnTo>
                  <a:pt x="20" y="752"/>
                </a:lnTo>
                <a:lnTo>
                  <a:pt x="20" y="765"/>
                </a:lnTo>
                <a:lnTo>
                  <a:pt x="27" y="759"/>
                </a:lnTo>
                <a:lnTo>
                  <a:pt x="27" y="765"/>
                </a:lnTo>
                <a:lnTo>
                  <a:pt x="34" y="765"/>
                </a:lnTo>
                <a:lnTo>
                  <a:pt x="34" y="759"/>
                </a:lnTo>
                <a:lnTo>
                  <a:pt x="40" y="759"/>
                </a:lnTo>
                <a:lnTo>
                  <a:pt x="47" y="752"/>
                </a:lnTo>
                <a:lnTo>
                  <a:pt x="54" y="738"/>
                </a:lnTo>
                <a:lnTo>
                  <a:pt x="54" y="732"/>
                </a:lnTo>
                <a:lnTo>
                  <a:pt x="54" y="725"/>
                </a:lnTo>
                <a:lnTo>
                  <a:pt x="54" y="718"/>
                </a:lnTo>
                <a:lnTo>
                  <a:pt x="54" y="711"/>
                </a:lnTo>
                <a:lnTo>
                  <a:pt x="61" y="711"/>
                </a:lnTo>
                <a:lnTo>
                  <a:pt x="61" y="718"/>
                </a:lnTo>
                <a:lnTo>
                  <a:pt x="68" y="711"/>
                </a:lnTo>
                <a:lnTo>
                  <a:pt x="74" y="718"/>
                </a:lnTo>
                <a:lnTo>
                  <a:pt x="81" y="718"/>
                </a:lnTo>
                <a:lnTo>
                  <a:pt x="81" y="711"/>
                </a:lnTo>
                <a:lnTo>
                  <a:pt x="81" y="705"/>
                </a:lnTo>
                <a:lnTo>
                  <a:pt x="81" y="698"/>
                </a:lnTo>
                <a:lnTo>
                  <a:pt x="81" y="691"/>
                </a:lnTo>
                <a:lnTo>
                  <a:pt x="88" y="698"/>
                </a:lnTo>
                <a:lnTo>
                  <a:pt x="88" y="705"/>
                </a:lnTo>
                <a:lnTo>
                  <a:pt x="95" y="705"/>
                </a:lnTo>
                <a:lnTo>
                  <a:pt x="101" y="705"/>
                </a:lnTo>
                <a:lnTo>
                  <a:pt x="101" y="711"/>
                </a:lnTo>
                <a:lnTo>
                  <a:pt x="101" y="718"/>
                </a:lnTo>
                <a:lnTo>
                  <a:pt x="108" y="718"/>
                </a:lnTo>
                <a:lnTo>
                  <a:pt x="115" y="718"/>
                </a:lnTo>
                <a:lnTo>
                  <a:pt x="115" y="705"/>
                </a:lnTo>
                <a:lnTo>
                  <a:pt x="108" y="705"/>
                </a:lnTo>
                <a:lnTo>
                  <a:pt x="115" y="705"/>
                </a:lnTo>
                <a:lnTo>
                  <a:pt x="122" y="705"/>
                </a:lnTo>
                <a:lnTo>
                  <a:pt x="128" y="705"/>
                </a:lnTo>
                <a:lnTo>
                  <a:pt x="128" y="698"/>
                </a:lnTo>
                <a:lnTo>
                  <a:pt x="135" y="684"/>
                </a:lnTo>
                <a:lnTo>
                  <a:pt x="135" y="677"/>
                </a:lnTo>
                <a:lnTo>
                  <a:pt x="128" y="677"/>
                </a:lnTo>
                <a:lnTo>
                  <a:pt x="128" y="671"/>
                </a:lnTo>
                <a:lnTo>
                  <a:pt x="135" y="657"/>
                </a:lnTo>
                <a:lnTo>
                  <a:pt x="135" y="650"/>
                </a:lnTo>
                <a:lnTo>
                  <a:pt x="128" y="657"/>
                </a:lnTo>
                <a:lnTo>
                  <a:pt x="128" y="664"/>
                </a:lnTo>
                <a:lnTo>
                  <a:pt x="122" y="664"/>
                </a:lnTo>
                <a:lnTo>
                  <a:pt x="122" y="671"/>
                </a:lnTo>
                <a:lnTo>
                  <a:pt x="115" y="671"/>
                </a:lnTo>
                <a:lnTo>
                  <a:pt x="115" y="677"/>
                </a:lnTo>
                <a:lnTo>
                  <a:pt x="108" y="677"/>
                </a:lnTo>
                <a:lnTo>
                  <a:pt x="108" y="684"/>
                </a:lnTo>
                <a:lnTo>
                  <a:pt x="101" y="677"/>
                </a:lnTo>
                <a:lnTo>
                  <a:pt x="101" y="671"/>
                </a:lnTo>
                <a:lnTo>
                  <a:pt x="101" y="677"/>
                </a:lnTo>
                <a:lnTo>
                  <a:pt x="95" y="671"/>
                </a:lnTo>
                <a:lnTo>
                  <a:pt x="101" y="671"/>
                </a:lnTo>
                <a:lnTo>
                  <a:pt x="101" y="657"/>
                </a:lnTo>
                <a:lnTo>
                  <a:pt x="95" y="650"/>
                </a:lnTo>
                <a:lnTo>
                  <a:pt x="95" y="644"/>
                </a:lnTo>
                <a:lnTo>
                  <a:pt x="95" y="637"/>
                </a:lnTo>
                <a:lnTo>
                  <a:pt x="101" y="637"/>
                </a:lnTo>
                <a:lnTo>
                  <a:pt x="95" y="644"/>
                </a:lnTo>
                <a:lnTo>
                  <a:pt x="101" y="644"/>
                </a:lnTo>
                <a:lnTo>
                  <a:pt x="108" y="644"/>
                </a:lnTo>
                <a:lnTo>
                  <a:pt x="108" y="637"/>
                </a:lnTo>
                <a:lnTo>
                  <a:pt x="115" y="637"/>
                </a:lnTo>
                <a:lnTo>
                  <a:pt x="115" y="630"/>
                </a:lnTo>
                <a:lnTo>
                  <a:pt x="122" y="630"/>
                </a:lnTo>
                <a:lnTo>
                  <a:pt x="122" y="617"/>
                </a:lnTo>
                <a:lnTo>
                  <a:pt x="128" y="610"/>
                </a:lnTo>
                <a:lnTo>
                  <a:pt x="128" y="603"/>
                </a:lnTo>
                <a:lnTo>
                  <a:pt x="128" y="610"/>
                </a:lnTo>
                <a:lnTo>
                  <a:pt x="135" y="610"/>
                </a:lnTo>
                <a:lnTo>
                  <a:pt x="135" y="617"/>
                </a:lnTo>
                <a:lnTo>
                  <a:pt x="135" y="610"/>
                </a:lnTo>
                <a:lnTo>
                  <a:pt x="135" y="617"/>
                </a:lnTo>
                <a:lnTo>
                  <a:pt x="142" y="617"/>
                </a:lnTo>
                <a:lnTo>
                  <a:pt x="149" y="610"/>
                </a:lnTo>
                <a:lnTo>
                  <a:pt x="149" y="603"/>
                </a:lnTo>
                <a:lnTo>
                  <a:pt x="156" y="603"/>
                </a:lnTo>
                <a:lnTo>
                  <a:pt x="162" y="603"/>
                </a:lnTo>
                <a:lnTo>
                  <a:pt x="162" y="596"/>
                </a:lnTo>
                <a:lnTo>
                  <a:pt x="169" y="603"/>
                </a:lnTo>
                <a:lnTo>
                  <a:pt x="176" y="603"/>
                </a:lnTo>
                <a:lnTo>
                  <a:pt x="176" y="610"/>
                </a:lnTo>
                <a:lnTo>
                  <a:pt x="183" y="617"/>
                </a:lnTo>
                <a:lnTo>
                  <a:pt x="189" y="610"/>
                </a:lnTo>
                <a:lnTo>
                  <a:pt x="183" y="610"/>
                </a:lnTo>
                <a:lnTo>
                  <a:pt x="189" y="610"/>
                </a:lnTo>
                <a:lnTo>
                  <a:pt x="196" y="610"/>
                </a:lnTo>
                <a:lnTo>
                  <a:pt x="196" y="623"/>
                </a:lnTo>
                <a:lnTo>
                  <a:pt x="196" y="617"/>
                </a:lnTo>
                <a:lnTo>
                  <a:pt x="203" y="617"/>
                </a:lnTo>
                <a:lnTo>
                  <a:pt x="203" y="623"/>
                </a:lnTo>
                <a:lnTo>
                  <a:pt x="210" y="623"/>
                </a:lnTo>
                <a:lnTo>
                  <a:pt x="210" y="617"/>
                </a:lnTo>
                <a:lnTo>
                  <a:pt x="217" y="617"/>
                </a:lnTo>
                <a:lnTo>
                  <a:pt x="223" y="617"/>
                </a:lnTo>
                <a:lnTo>
                  <a:pt x="244" y="610"/>
                </a:lnTo>
                <a:lnTo>
                  <a:pt x="244" y="596"/>
                </a:lnTo>
                <a:lnTo>
                  <a:pt x="244" y="589"/>
                </a:lnTo>
                <a:lnTo>
                  <a:pt x="250" y="583"/>
                </a:lnTo>
                <a:lnTo>
                  <a:pt x="250" y="589"/>
                </a:lnTo>
                <a:lnTo>
                  <a:pt x="257" y="589"/>
                </a:lnTo>
                <a:lnTo>
                  <a:pt x="257" y="583"/>
                </a:lnTo>
                <a:lnTo>
                  <a:pt x="264" y="576"/>
                </a:lnTo>
                <a:lnTo>
                  <a:pt x="271" y="576"/>
                </a:lnTo>
                <a:lnTo>
                  <a:pt x="264" y="569"/>
                </a:lnTo>
                <a:lnTo>
                  <a:pt x="264" y="562"/>
                </a:lnTo>
                <a:lnTo>
                  <a:pt x="271" y="569"/>
                </a:lnTo>
                <a:lnTo>
                  <a:pt x="277" y="576"/>
                </a:lnTo>
                <a:lnTo>
                  <a:pt x="271" y="583"/>
                </a:lnTo>
                <a:lnTo>
                  <a:pt x="277" y="583"/>
                </a:lnTo>
                <a:lnTo>
                  <a:pt x="284" y="589"/>
                </a:lnTo>
                <a:lnTo>
                  <a:pt x="284" y="583"/>
                </a:lnTo>
                <a:lnTo>
                  <a:pt x="291" y="583"/>
                </a:lnTo>
                <a:lnTo>
                  <a:pt x="291" y="576"/>
                </a:lnTo>
                <a:lnTo>
                  <a:pt x="298" y="576"/>
                </a:lnTo>
                <a:lnTo>
                  <a:pt x="305" y="576"/>
                </a:lnTo>
                <a:lnTo>
                  <a:pt x="311" y="576"/>
                </a:lnTo>
                <a:lnTo>
                  <a:pt x="318" y="576"/>
                </a:lnTo>
                <a:lnTo>
                  <a:pt x="318" y="569"/>
                </a:lnTo>
                <a:lnTo>
                  <a:pt x="318" y="576"/>
                </a:lnTo>
                <a:lnTo>
                  <a:pt x="325" y="576"/>
                </a:lnTo>
                <a:lnTo>
                  <a:pt x="332" y="569"/>
                </a:lnTo>
                <a:lnTo>
                  <a:pt x="325" y="562"/>
                </a:lnTo>
                <a:lnTo>
                  <a:pt x="325" y="556"/>
                </a:lnTo>
                <a:lnTo>
                  <a:pt x="318" y="562"/>
                </a:lnTo>
                <a:lnTo>
                  <a:pt x="318" y="549"/>
                </a:lnTo>
                <a:lnTo>
                  <a:pt x="318" y="542"/>
                </a:lnTo>
                <a:lnTo>
                  <a:pt x="318" y="535"/>
                </a:lnTo>
                <a:lnTo>
                  <a:pt x="311" y="535"/>
                </a:lnTo>
                <a:lnTo>
                  <a:pt x="305" y="535"/>
                </a:lnTo>
                <a:lnTo>
                  <a:pt x="298" y="535"/>
                </a:lnTo>
                <a:lnTo>
                  <a:pt x="298" y="529"/>
                </a:lnTo>
                <a:lnTo>
                  <a:pt x="291" y="522"/>
                </a:lnTo>
                <a:lnTo>
                  <a:pt x="291" y="515"/>
                </a:lnTo>
                <a:lnTo>
                  <a:pt x="305" y="508"/>
                </a:lnTo>
                <a:lnTo>
                  <a:pt x="311" y="508"/>
                </a:lnTo>
                <a:lnTo>
                  <a:pt x="318" y="501"/>
                </a:lnTo>
                <a:lnTo>
                  <a:pt x="325" y="501"/>
                </a:lnTo>
                <a:lnTo>
                  <a:pt x="332" y="508"/>
                </a:lnTo>
                <a:lnTo>
                  <a:pt x="338" y="515"/>
                </a:lnTo>
                <a:lnTo>
                  <a:pt x="345" y="515"/>
                </a:lnTo>
                <a:lnTo>
                  <a:pt x="338" y="508"/>
                </a:lnTo>
                <a:lnTo>
                  <a:pt x="345" y="501"/>
                </a:lnTo>
                <a:lnTo>
                  <a:pt x="352" y="501"/>
                </a:lnTo>
                <a:lnTo>
                  <a:pt x="359" y="501"/>
                </a:lnTo>
                <a:lnTo>
                  <a:pt x="359" y="495"/>
                </a:lnTo>
                <a:lnTo>
                  <a:pt x="359" y="488"/>
                </a:lnTo>
                <a:lnTo>
                  <a:pt x="359" y="481"/>
                </a:lnTo>
                <a:lnTo>
                  <a:pt x="359" y="474"/>
                </a:lnTo>
                <a:lnTo>
                  <a:pt x="366" y="474"/>
                </a:lnTo>
                <a:lnTo>
                  <a:pt x="372" y="474"/>
                </a:lnTo>
                <a:lnTo>
                  <a:pt x="379" y="474"/>
                </a:lnTo>
                <a:lnTo>
                  <a:pt x="386" y="481"/>
                </a:lnTo>
                <a:lnTo>
                  <a:pt x="393" y="481"/>
                </a:lnTo>
                <a:lnTo>
                  <a:pt x="393" y="474"/>
                </a:lnTo>
                <a:lnTo>
                  <a:pt x="399" y="474"/>
                </a:lnTo>
                <a:lnTo>
                  <a:pt x="399" y="481"/>
                </a:lnTo>
                <a:lnTo>
                  <a:pt x="406" y="474"/>
                </a:lnTo>
                <a:lnTo>
                  <a:pt x="406" y="481"/>
                </a:lnTo>
                <a:lnTo>
                  <a:pt x="406" y="474"/>
                </a:lnTo>
                <a:lnTo>
                  <a:pt x="413" y="481"/>
                </a:lnTo>
                <a:lnTo>
                  <a:pt x="413" y="474"/>
                </a:lnTo>
                <a:lnTo>
                  <a:pt x="413" y="468"/>
                </a:lnTo>
                <a:lnTo>
                  <a:pt x="413" y="454"/>
                </a:lnTo>
                <a:lnTo>
                  <a:pt x="420" y="454"/>
                </a:lnTo>
                <a:lnTo>
                  <a:pt x="420" y="447"/>
                </a:lnTo>
                <a:lnTo>
                  <a:pt x="426" y="447"/>
                </a:lnTo>
                <a:lnTo>
                  <a:pt x="426" y="454"/>
                </a:lnTo>
                <a:lnTo>
                  <a:pt x="426" y="468"/>
                </a:lnTo>
                <a:lnTo>
                  <a:pt x="433" y="468"/>
                </a:lnTo>
                <a:lnTo>
                  <a:pt x="440" y="474"/>
                </a:lnTo>
                <a:lnTo>
                  <a:pt x="447" y="474"/>
                </a:lnTo>
                <a:lnTo>
                  <a:pt x="440" y="474"/>
                </a:lnTo>
                <a:lnTo>
                  <a:pt x="447" y="481"/>
                </a:lnTo>
                <a:lnTo>
                  <a:pt x="447" y="488"/>
                </a:lnTo>
                <a:lnTo>
                  <a:pt x="454" y="488"/>
                </a:lnTo>
                <a:lnTo>
                  <a:pt x="454" y="495"/>
                </a:lnTo>
                <a:lnTo>
                  <a:pt x="454" y="488"/>
                </a:lnTo>
                <a:lnTo>
                  <a:pt x="460" y="495"/>
                </a:lnTo>
                <a:lnTo>
                  <a:pt x="460" y="501"/>
                </a:lnTo>
                <a:lnTo>
                  <a:pt x="467" y="501"/>
                </a:lnTo>
                <a:lnTo>
                  <a:pt x="474" y="501"/>
                </a:lnTo>
                <a:lnTo>
                  <a:pt x="481" y="501"/>
                </a:lnTo>
                <a:lnTo>
                  <a:pt x="487" y="508"/>
                </a:lnTo>
                <a:lnTo>
                  <a:pt x="494" y="515"/>
                </a:lnTo>
                <a:lnTo>
                  <a:pt x="508" y="515"/>
                </a:lnTo>
                <a:lnTo>
                  <a:pt x="515" y="508"/>
                </a:lnTo>
                <a:lnTo>
                  <a:pt x="515" y="515"/>
                </a:lnTo>
                <a:lnTo>
                  <a:pt x="521" y="522"/>
                </a:lnTo>
                <a:lnTo>
                  <a:pt x="535" y="522"/>
                </a:lnTo>
                <a:lnTo>
                  <a:pt x="555" y="508"/>
                </a:lnTo>
                <a:lnTo>
                  <a:pt x="569" y="508"/>
                </a:lnTo>
                <a:lnTo>
                  <a:pt x="582" y="501"/>
                </a:lnTo>
                <a:lnTo>
                  <a:pt x="596" y="495"/>
                </a:lnTo>
                <a:lnTo>
                  <a:pt x="603" y="495"/>
                </a:lnTo>
                <a:lnTo>
                  <a:pt x="609" y="495"/>
                </a:lnTo>
                <a:lnTo>
                  <a:pt x="609" y="488"/>
                </a:lnTo>
                <a:lnTo>
                  <a:pt x="616" y="495"/>
                </a:lnTo>
                <a:lnTo>
                  <a:pt x="623" y="488"/>
                </a:lnTo>
                <a:lnTo>
                  <a:pt x="623" y="495"/>
                </a:lnTo>
                <a:lnTo>
                  <a:pt x="630" y="495"/>
                </a:lnTo>
                <a:lnTo>
                  <a:pt x="643" y="495"/>
                </a:lnTo>
                <a:lnTo>
                  <a:pt x="643" y="501"/>
                </a:lnTo>
                <a:lnTo>
                  <a:pt x="650" y="501"/>
                </a:lnTo>
                <a:lnTo>
                  <a:pt x="664" y="501"/>
                </a:lnTo>
                <a:lnTo>
                  <a:pt x="684" y="495"/>
                </a:lnTo>
                <a:lnTo>
                  <a:pt x="684" y="488"/>
                </a:lnTo>
                <a:lnTo>
                  <a:pt x="691" y="488"/>
                </a:lnTo>
                <a:lnTo>
                  <a:pt x="697" y="488"/>
                </a:lnTo>
                <a:lnTo>
                  <a:pt x="697" y="481"/>
                </a:lnTo>
                <a:lnTo>
                  <a:pt x="704" y="474"/>
                </a:lnTo>
                <a:lnTo>
                  <a:pt x="711" y="461"/>
                </a:lnTo>
                <a:lnTo>
                  <a:pt x="704" y="461"/>
                </a:lnTo>
                <a:lnTo>
                  <a:pt x="711" y="461"/>
                </a:lnTo>
                <a:lnTo>
                  <a:pt x="704" y="461"/>
                </a:lnTo>
                <a:lnTo>
                  <a:pt x="711" y="454"/>
                </a:lnTo>
                <a:lnTo>
                  <a:pt x="718" y="454"/>
                </a:lnTo>
                <a:lnTo>
                  <a:pt x="711" y="461"/>
                </a:lnTo>
                <a:lnTo>
                  <a:pt x="718" y="461"/>
                </a:lnTo>
                <a:lnTo>
                  <a:pt x="725" y="461"/>
                </a:lnTo>
                <a:lnTo>
                  <a:pt x="725" y="454"/>
                </a:lnTo>
                <a:lnTo>
                  <a:pt x="731" y="454"/>
                </a:lnTo>
                <a:lnTo>
                  <a:pt x="725" y="454"/>
                </a:lnTo>
                <a:lnTo>
                  <a:pt x="731" y="454"/>
                </a:lnTo>
                <a:lnTo>
                  <a:pt x="738" y="454"/>
                </a:lnTo>
                <a:lnTo>
                  <a:pt x="738" y="447"/>
                </a:lnTo>
                <a:lnTo>
                  <a:pt x="738" y="440"/>
                </a:lnTo>
                <a:lnTo>
                  <a:pt x="745" y="440"/>
                </a:lnTo>
                <a:lnTo>
                  <a:pt x="752" y="440"/>
                </a:lnTo>
                <a:lnTo>
                  <a:pt x="752" y="434"/>
                </a:lnTo>
                <a:lnTo>
                  <a:pt x="758" y="427"/>
                </a:lnTo>
                <a:lnTo>
                  <a:pt x="758" y="434"/>
                </a:lnTo>
                <a:lnTo>
                  <a:pt x="765" y="434"/>
                </a:lnTo>
                <a:lnTo>
                  <a:pt x="772" y="434"/>
                </a:lnTo>
                <a:lnTo>
                  <a:pt x="772" y="440"/>
                </a:lnTo>
                <a:lnTo>
                  <a:pt x="779" y="447"/>
                </a:lnTo>
                <a:lnTo>
                  <a:pt x="785" y="440"/>
                </a:lnTo>
                <a:lnTo>
                  <a:pt x="785" y="434"/>
                </a:lnTo>
                <a:lnTo>
                  <a:pt x="779" y="434"/>
                </a:lnTo>
                <a:lnTo>
                  <a:pt x="779" y="427"/>
                </a:lnTo>
                <a:lnTo>
                  <a:pt x="785" y="427"/>
                </a:lnTo>
                <a:lnTo>
                  <a:pt x="779" y="427"/>
                </a:lnTo>
                <a:lnTo>
                  <a:pt x="785" y="427"/>
                </a:lnTo>
                <a:lnTo>
                  <a:pt x="792" y="427"/>
                </a:lnTo>
                <a:lnTo>
                  <a:pt x="785" y="420"/>
                </a:lnTo>
                <a:lnTo>
                  <a:pt x="799" y="427"/>
                </a:lnTo>
                <a:lnTo>
                  <a:pt x="792" y="434"/>
                </a:lnTo>
                <a:lnTo>
                  <a:pt x="792" y="440"/>
                </a:lnTo>
                <a:lnTo>
                  <a:pt x="799" y="447"/>
                </a:lnTo>
                <a:lnTo>
                  <a:pt x="799" y="454"/>
                </a:lnTo>
                <a:lnTo>
                  <a:pt x="799" y="447"/>
                </a:lnTo>
                <a:lnTo>
                  <a:pt x="792" y="447"/>
                </a:lnTo>
                <a:lnTo>
                  <a:pt x="785" y="447"/>
                </a:lnTo>
                <a:lnTo>
                  <a:pt x="785" y="454"/>
                </a:lnTo>
                <a:lnTo>
                  <a:pt x="792" y="454"/>
                </a:lnTo>
                <a:lnTo>
                  <a:pt x="792" y="461"/>
                </a:lnTo>
                <a:lnTo>
                  <a:pt x="799" y="468"/>
                </a:lnTo>
                <a:lnTo>
                  <a:pt x="799" y="474"/>
                </a:lnTo>
                <a:lnTo>
                  <a:pt x="799" y="481"/>
                </a:lnTo>
                <a:lnTo>
                  <a:pt x="806" y="481"/>
                </a:lnTo>
                <a:lnTo>
                  <a:pt x="813" y="474"/>
                </a:lnTo>
                <a:lnTo>
                  <a:pt x="813" y="481"/>
                </a:lnTo>
                <a:lnTo>
                  <a:pt x="819" y="481"/>
                </a:lnTo>
                <a:lnTo>
                  <a:pt x="819" y="474"/>
                </a:lnTo>
                <a:lnTo>
                  <a:pt x="826" y="474"/>
                </a:lnTo>
                <a:lnTo>
                  <a:pt x="833" y="474"/>
                </a:lnTo>
                <a:lnTo>
                  <a:pt x="826" y="468"/>
                </a:lnTo>
                <a:lnTo>
                  <a:pt x="833" y="468"/>
                </a:lnTo>
                <a:lnTo>
                  <a:pt x="826" y="461"/>
                </a:lnTo>
                <a:lnTo>
                  <a:pt x="833" y="461"/>
                </a:lnTo>
                <a:lnTo>
                  <a:pt x="826" y="461"/>
                </a:lnTo>
                <a:lnTo>
                  <a:pt x="833" y="454"/>
                </a:lnTo>
                <a:lnTo>
                  <a:pt x="840" y="447"/>
                </a:lnTo>
                <a:lnTo>
                  <a:pt x="833" y="447"/>
                </a:lnTo>
                <a:lnTo>
                  <a:pt x="840" y="447"/>
                </a:lnTo>
                <a:lnTo>
                  <a:pt x="840" y="434"/>
                </a:lnTo>
                <a:lnTo>
                  <a:pt x="833" y="434"/>
                </a:lnTo>
                <a:lnTo>
                  <a:pt x="826" y="434"/>
                </a:lnTo>
                <a:lnTo>
                  <a:pt x="833" y="427"/>
                </a:lnTo>
                <a:lnTo>
                  <a:pt x="840" y="427"/>
                </a:lnTo>
                <a:lnTo>
                  <a:pt x="833" y="420"/>
                </a:lnTo>
                <a:lnTo>
                  <a:pt x="840" y="413"/>
                </a:lnTo>
                <a:lnTo>
                  <a:pt x="846" y="413"/>
                </a:lnTo>
                <a:lnTo>
                  <a:pt x="840" y="413"/>
                </a:lnTo>
                <a:lnTo>
                  <a:pt x="846" y="413"/>
                </a:lnTo>
                <a:lnTo>
                  <a:pt x="853" y="413"/>
                </a:lnTo>
                <a:lnTo>
                  <a:pt x="860" y="413"/>
                </a:lnTo>
                <a:lnTo>
                  <a:pt x="867" y="413"/>
                </a:lnTo>
                <a:lnTo>
                  <a:pt x="874" y="420"/>
                </a:lnTo>
                <a:lnTo>
                  <a:pt x="874" y="413"/>
                </a:lnTo>
                <a:lnTo>
                  <a:pt x="874" y="420"/>
                </a:lnTo>
                <a:lnTo>
                  <a:pt x="874" y="427"/>
                </a:lnTo>
                <a:lnTo>
                  <a:pt x="874" y="434"/>
                </a:lnTo>
                <a:lnTo>
                  <a:pt x="880" y="434"/>
                </a:lnTo>
                <a:lnTo>
                  <a:pt x="887" y="434"/>
                </a:lnTo>
                <a:lnTo>
                  <a:pt x="894" y="434"/>
                </a:lnTo>
                <a:lnTo>
                  <a:pt x="901" y="434"/>
                </a:lnTo>
                <a:lnTo>
                  <a:pt x="901" y="440"/>
                </a:lnTo>
                <a:lnTo>
                  <a:pt x="901" y="447"/>
                </a:lnTo>
                <a:lnTo>
                  <a:pt x="907" y="454"/>
                </a:lnTo>
                <a:lnTo>
                  <a:pt x="914" y="461"/>
                </a:lnTo>
                <a:lnTo>
                  <a:pt x="914" y="468"/>
                </a:lnTo>
                <a:lnTo>
                  <a:pt x="907" y="468"/>
                </a:lnTo>
                <a:lnTo>
                  <a:pt x="914" y="481"/>
                </a:lnTo>
                <a:lnTo>
                  <a:pt x="914" y="474"/>
                </a:lnTo>
                <a:lnTo>
                  <a:pt x="921" y="481"/>
                </a:lnTo>
                <a:lnTo>
                  <a:pt x="928" y="488"/>
                </a:lnTo>
                <a:lnTo>
                  <a:pt x="934" y="495"/>
                </a:lnTo>
                <a:lnTo>
                  <a:pt x="941" y="501"/>
                </a:lnTo>
                <a:lnTo>
                  <a:pt x="948" y="501"/>
                </a:lnTo>
                <a:lnTo>
                  <a:pt x="941" y="488"/>
                </a:lnTo>
                <a:lnTo>
                  <a:pt x="948" y="495"/>
                </a:lnTo>
                <a:lnTo>
                  <a:pt x="941" y="481"/>
                </a:lnTo>
                <a:lnTo>
                  <a:pt x="934" y="474"/>
                </a:lnTo>
                <a:lnTo>
                  <a:pt x="941" y="468"/>
                </a:lnTo>
                <a:lnTo>
                  <a:pt x="948" y="468"/>
                </a:lnTo>
                <a:lnTo>
                  <a:pt x="948" y="461"/>
                </a:lnTo>
                <a:lnTo>
                  <a:pt x="941" y="461"/>
                </a:lnTo>
                <a:lnTo>
                  <a:pt x="941" y="454"/>
                </a:lnTo>
                <a:lnTo>
                  <a:pt x="941" y="447"/>
                </a:lnTo>
                <a:lnTo>
                  <a:pt x="941" y="441"/>
                </a:lnTo>
                <a:lnTo>
                  <a:pt x="934" y="434"/>
                </a:lnTo>
                <a:lnTo>
                  <a:pt x="941" y="434"/>
                </a:lnTo>
                <a:lnTo>
                  <a:pt x="941" y="427"/>
                </a:lnTo>
                <a:lnTo>
                  <a:pt x="948" y="420"/>
                </a:lnTo>
                <a:lnTo>
                  <a:pt x="948" y="413"/>
                </a:lnTo>
                <a:lnTo>
                  <a:pt x="955" y="413"/>
                </a:lnTo>
                <a:lnTo>
                  <a:pt x="962" y="407"/>
                </a:lnTo>
                <a:lnTo>
                  <a:pt x="968" y="407"/>
                </a:lnTo>
                <a:lnTo>
                  <a:pt x="982" y="407"/>
                </a:lnTo>
                <a:lnTo>
                  <a:pt x="982" y="400"/>
                </a:lnTo>
                <a:lnTo>
                  <a:pt x="975" y="400"/>
                </a:lnTo>
                <a:lnTo>
                  <a:pt x="968" y="400"/>
                </a:lnTo>
                <a:lnTo>
                  <a:pt x="968" y="393"/>
                </a:lnTo>
                <a:lnTo>
                  <a:pt x="962" y="393"/>
                </a:lnTo>
                <a:lnTo>
                  <a:pt x="955" y="393"/>
                </a:lnTo>
                <a:lnTo>
                  <a:pt x="955" y="400"/>
                </a:lnTo>
                <a:lnTo>
                  <a:pt x="948" y="400"/>
                </a:lnTo>
                <a:lnTo>
                  <a:pt x="941" y="393"/>
                </a:lnTo>
                <a:lnTo>
                  <a:pt x="928" y="386"/>
                </a:lnTo>
                <a:lnTo>
                  <a:pt x="921" y="393"/>
                </a:lnTo>
                <a:lnTo>
                  <a:pt x="928" y="400"/>
                </a:lnTo>
                <a:lnTo>
                  <a:pt x="921" y="400"/>
                </a:lnTo>
                <a:lnTo>
                  <a:pt x="914" y="393"/>
                </a:lnTo>
                <a:lnTo>
                  <a:pt x="907" y="393"/>
                </a:lnTo>
                <a:lnTo>
                  <a:pt x="914" y="393"/>
                </a:lnTo>
                <a:lnTo>
                  <a:pt x="907" y="386"/>
                </a:lnTo>
                <a:lnTo>
                  <a:pt x="894" y="380"/>
                </a:lnTo>
                <a:lnTo>
                  <a:pt x="894" y="373"/>
                </a:lnTo>
                <a:lnTo>
                  <a:pt x="887" y="373"/>
                </a:lnTo>
                <a:lnTo>
                  <a:pt x="887" y="380"/>
                </a:lnTo>
                <a:lnTo>
                  <a:pt x="887" y="373"/>
                </a:lnTo>
                <a:lnTo>
                  <a:pt x="880" y="373"/>
                </a:lnTo>
                <a:lnTo>
                  <a:pt x="867" y="373"/>
                </a:lnTo>
                <a:lnTo>
                  <a:pt x="860" y="366"/>
                </a:lnTo>
                <a:lnTo>
                  <a:pt x="867" y="366"/>
                </a:lnTo>
                <a:lnTo>
                  <a:pt x="874" y="366"/>
                </a:lnTo>
                <a:lnTo>
                  <a:pt x="874" y="359"/>
                </a:lnTo>
                <a:lnTo>
                  <a:pt x="867" y="359"/>
                </a:lnTo>
                <a:lnTo>
                  <a:pt x="867" y="353"/>
                </a:lnTo>
                <a:lnTo>
                  <a:pt x="874" y="353"/>
                </a:lnTo>
                <a:lnTo>
                  <a:pt x="887" y="353"/>
                </a:lnTo>
                <a:lnTo>
                  <a:pt x="894" y="346"/>
                </a:lnTo>
                <a:lnTo>
                  <a:pt x="894" y="353"/>
                </a:lnTo>
                <a:lnTo>
                  <a:pt x="901" y="346"/>
                </a:lnTo>
                <a:lnTo>
                  <a:pt x="901" y="353"/>
                </a:lnTo>
                <a:lnTo>
                  <a:pt x="907" y="353"/>
                </a:lnTo>
                <a:lnTo>
                  <a:pt x="907" y="346"/>
                </a:lnTo>
                <a:lnTo>
                  <a:pt x="914" y="346"/>
                </a:lnTo>
                <a:lnTo>
                  <a:pt x="921" y="346"/>
                </a:lnTo>
                <a:lnTo>
                  <a:pt x="928" y="353"/>
                </a:lnTo>
                <a:lnTo>
                  <a:pt x="928" y="346"/>
                </a:lnTo>
                <a:lnTo>
                  <a:pt x="934" y="353"/>
                </a:lnTo>
                <a:lnTo>
                  <a:pt x="941" y="353"/>
                </a:lnTo>
                <a:lnTo>
                  <a:pt x="948" y="353"/>
                </a:lnTo>
                <a:lnTo>
                  <a:pt x="955" y="353"/>
                </a:lnTo>
                <a:lnTo>
                  <a:pt x="962" y="353"/>
                </a:lnTo>
                <a:lnTo>
                  <a:pt x="962" y="346"/>
                </a:lnTo>
                <a:lnTo>
                  <a:pt x="962" y="353"/>
                </a:lnTo>
                <a:lnTo>
                  <a:pt x="968" y="353"/>
                </a:lnTo>
                <a:lnTo>
                  <a:pt x="968" y="346"/>
                </a:lnTo>
                <a:lnTo>
                  <a:pt x="975" y="346"/>
                </a:lnTo>
                <a:lnTo>
                  <a:pt x="975" y="339"/>
                </a:lnTo>
                <a:lnTo>
                  <a:pt x="982" y="339"/>
                </a:lnTo>
                <a:lnTo>
                  <a:pt x="989" y="332"/>
                </a:lnTo>
                <a:lnTo>
                  <a:pt x="989" y="325"/>
                </a:lnTo>
                <a:lnTo>
                  <a:pt x="995" y="319"/>
                </a:lnTo>
                <a:lnTo>
                  <a:pt x="995" y="312"/>
                </a:lnTo>
                <a:lnTo>
                  <a:pt x="989" y="312"/>
                </a:lnTo>
                <a:lnTo>
                  <a:pt x="995" y="312"/>
                </a:lnTo>
                <a:lnTo>
                  <a:pt x="995" y="305"/>
                </a:lnTo>
                <a:lnTo>
                  <a:pt x="1002" y="305"/>
                </a:lnTo>
                <a:lnTo>
                  <a:pt x="995" y="305"/>
                </a:lnTo>
                <a:lnTo>
                  <a:pt x="1002" y="298"/>
                </a:lnTo>
                <a:lnTo>
                  <a:pt x="1002" y="292"/>
                </a:lnTo>
                <a:lnTo>
                  <a:pt x="995" y="292"/>
                </a:lnTo>
                <a:lnTo>
                  <a:pt x="989" y="292"/>
                </a:lnTo>
                <a:lnTo>
                  <a:pt x="989" y="298"/>
                </a:lnTo>
                <a:lnTo>
                  <a:pt x="989" y="292"/>
                </a:lnTo>
                <a:lnTo>
                  <a:pt x="995" y="298"/>
                </a:lnTo>
                <a:lnTo>
                  <a:pt x="989" y="305"/>
                </a:lnTo>
                <a:lnTo>
                  <a:pt x="989" y="312"/>
                </a:lnTo>
                <a:lnTo>
                  <a:pt x="982" y="312"/>
                </a:lnTo>
                <a:lnTo>
                  <a:pt x="975" y="319"/>
                </a:lnTo>
                <a:lnTo>
                  <a:pt x="968" y="325"/>
                </a:lnTo>
                <a:lnTo>
                  <a:pt x="962" y="319"/>
                </a:lnTo>
                <a:lnTo>
                  <a:pt x="962" y="325"/>
                </a:lnTo>
                <a:lnTo>
                  <a:pt x="968" y="325"/>
                </a:lnTo>
                <a:lnTo>
                  <a:pt x="968" y="332"/>
                </a:lnTo>
                <a:lnTo>
                  <a:pt x="962" y="332"/>
                </a:lnTo>
                <a:lnTo>
                  <a:pt x="955" y="332"/>
                </a:lnTo>
                <a:lnTo>
                  <a:pt x="955" y="325"/>
                </a:lnTo>
                <a:lnTo>
                  <a:pt x="948" y="325"/>
                </a:lnTo>
                <a:lnTo>
                  <a:pt x="948" y="332"/>
                </a:lnTo>
                <a:lnTo>
                  <a:pt x="941" y="332"/>
                </a:lnTo>
                <a:lnTo>
                  <a:pt x="934" y="332"/>
                </a:lnTo>
                <a:lnTo>
                  <a:pt x="934" y="339"/>
                </a:lnTo>
                <a:lnTo>
                  <a:pt x="928" y="332"/>
                </a:lnTo>
                <a:lnTo>
                  <a:pt x="934" y="332"/>
                </a:lnTo>
                <a:lnTo>
                  <a:pt x="934" y="325"/>
                </a:lnTo>
                <a:lnTo>
                  <a:pt x="928" y="332"/>
                </a:lnTo>
                <a:lnTo>
                  <a:pt x="921" y="332"/>
                </a:lnTo>
                <a:lnTo>
                  <a:pt x="921" y="325"/>
                </a:lnTo>
                <a:lnTo>
                  <a:pt x="928" y="319"/>
                </a:lnTo>
                <a:lnTo>
                  <a:pt x="928" y="312"/>
                </a:lnTo>
                <a:lnTo>
                  <a:pt x="921" y="312"/>
                </a:lnTo>
                <a:lnTo>
                  <a:pt x="921" y="319"/>
                </a:lnTo>
                <a:lnTo>
                  <a:pt x="914" y="319"/>
                </a:lnTo>
                <a:lnTo>
                  <a:pt x="914" y="325"/>
                </a:lnTo>
                <a:lnTo>
                  <a:pt x="914" y="332"/>
                </a:lnTo>
                <a:lnTo>
                  <a:pt x="907" y="332"/>
                </a:lnTo>
                <a:lnTo>
                  <a:pt x="907" y="339"/>
                </a:lnTo>
                <a:lnTo>
                  <a:pt x="894" y="339"/>
                </a:lnTo>
                <a:lnTo>
                  <a:pt x="894" y="346"/>
                </a:lnTo>
                <a:lnTo>
                  <a:pt x="887" y="346"/>
                </a:lnTo>
                <a:lnTo>
                  <a:pt x="880" y="346"/>
                </a:lnTo>
                <a:lnTo>
                  <a:pt x="880" y="339"/>
                </a:lnTo>
                <a:lnTo>
                  <a:pt x="874" y="339"/>
                </a:lnTo>
                <a:lnTo>
                  <a:pt x="867" y="339"/>
                </a:lnTo>
                <a:lnTo>
                  <a:pt x="867" y="332"/>
                </a:lnTo>
                <a:lnTo>
                  <a:pt x="860" y="339"/>
                </a:lnTo>
                <a:lnTo>
                  <a:pt x="853" y="339"/>
                </a:lnTo>
                <a:lnTo>
                  <a:pt x="846" y="346"/>
                </a:lnTo>
                <a:lnTo>
                  <a:pt x="840" y="339"/>
                </a:lnTo>
                <a:lnTo>
                  <a:pt x="846" y="339"/>
                </a:lnTo>
                <a:lnTo>
                  <a:pt x="840" y="332"/>
                </a:lnTo>
                <a:lnTo>
                  <a:pt x="846" y="332"/>
                </a:lnTo>
                <a:lnTo>
                  <a:pt x="846" y="325"/>
                </a:lnTo>
                <a:lnTo>
                  <a:pt x="853" y="325"/>
                </a:lnTo>
                <a:lnTo>
                  <a:pt x="860" y="319"/>
                </a:lnTo>
                <a:lnTo>
                  <a:pt x="860" y="312"/>
                </a:lnTo>
                <a:lnTo>
                  <a:pt x="867" y="298"/>
                </a:lnTo>
                <a:lnTo>
                  <a:pt x="860" y="298"/>
                </a:lnTo>
                <a:lnTo>
                  <a:pt x="860" y="292"/>
                </a:lnTo>
                <a:lnTo>
                  <a:pt x="853" y="292"/>
                </a:lnTo>
                <a:lnTo>
                  <a:pt x="860" y="292"/>
                </a:lnTo>
                <a:lnTo>
                  <a:pt x="860" y="285"/>
                </a:lnTo>
                <a:lnTo>
                  <a:pt x="853" y="285"/>
                </a:lnTo>
                <a:lnTo>
                  <a:pt x="860" y="271"/>
                </a:lnTo>
                <a:lnTo>
                  <a:pt x="867" y="271"/>
                </a:lnTo>
                <a:lnTo>
                  <a:pt x="874" y="271"/>
                </a:lnTo>
                <a:lnTo>
                  <a:pt x="880" y="271"/>
                </a:lnTo>
                <a:lnTo>
                  <a:pt x="887" y="265"/>
                </a:lnTo>
                <a:lnTo>
                  <a:pt x="887" y="258"/>
                </a:lnTo>
                <a:lnTo>
                  <a:pt x="880" y="251"/>
                </a:lnTo>
                <a:lnTo>
                  <a:pt x="874" y="251"/>
                </a:lnTo>
                <a:lnTo>
                  <a:pt x="874" y="244"/>
                </a:lnTo>
                <a:lnTo>
                  <a:pt x="874" y="237"/>
                </a:lnTo>
                <a:lnTo>
                  <a:pt x="867" y="237"/>
                </a:lnTo>
                <a:lnTo>
                  <a:pt x="867" y="231"/>
                </a:lnTo>
                <a:lnTo>
                  <a:pt x="867" y="224"/>
                </a:lnTo>
                <a:lnTo>
                  <a:pt x="874" y="224"/>
                </a:lnTo>
                <a:lnTo>
                  <a:pt x="880" y="224"/>
                </a:lnTo>
                <a:lnTo>
                  <a:pt x="880" y="231"/>
                </a:lnTo>
                <a:lnTo>
                  <a:pt x="887" y="237"/>
                </a:lnTo>
                <a:lnTo>
                  <a:pt x="901" y="237"/>
                </a:lnTo>
                <a:lnTo>
                  <a:pt x="901" y="231"/>
                </a:lnTo>
                <a:lnTo>
                  <a:pt x="901" y="237"/>
                </a:lnTo>
                <a:lnTo>
                  <a:pt x="907" y="244"/>
                </a:lnTo>
                <a:lnTo>
                  <a:pt x="921" y="237"/>
                </a:lnTo>
                <a:lnTo>
                  <a:pt x="928" y="231"/>
                </a:lnTo>
                <a:lnTo>
                  <a:pt x="934" y="231"/>
                </a:lnTo>
                <a:lnTo>
                  <a:pt x="941" y="224"/>
                </a:lnTo>
                <a:lnTo>
                  <a:pt x="948" y="217"/>
                </a:lnTo>
                <a:lnTo>
                  <a:pt x="955" y="210"/>
                </a:lnTo>
                <a:lnTo>
                  <a:pt x="955" y="204"/>
                </a:lnTo>
                <a:lnTo>
                  <a:pt x="962" y="204"/>
                </a:lnTo>
                <a:lnTo>
                  <a:pt x="962" y="197"/>
                </a:lnTo>
                <a:lnTo>
                  <a:pt x="968" y="197"/>
                </a:lnTo>
                <a:lnTo>
                  <a:pt x="968" y="190"/>
                </a:lnTo>
                <a:lnTo>
                  <a:pt x="975" y="190"/>
                </a:lnTo>
                <a:lnTo>
                  <a:pt x="982" y="183"/>
                </a:lnTo>
                <a:lnTo>
                  <a:pt x="975" y="183"/>
                </a:lnTo>
                <a:lnTo>
                  <a:pt x="975" y="177"/>
                </a:lnTo>
                <a:lnTo>
                  <a:pt x="982" y="177"/>
                </a:lnTo>
                <a:lnTo>
                  <a:pt x="982" y="183"/>
                </a:lnTo>
                <a:lnTo>
                  <a:pt x="982" y="177"/>
                </a:lnTo>
                <a:lnTo>
                  <a:pt x="982" y="170"/>
                </a:lnTo>
                <a:lnTo>
                  <a:pt x="989" y="170"/>
                </a:lnTo>
                <a:lnTo>
                  <a:pt x="989" y="177"/>
                </a:lnTo>
                <a:moveTo>
                  <a:pt x="989" y="176"/>
                </a:moveTo>
                <a:lnTo>
                  <a:pt x="995" y="183"/>
                </a:lnTo>
                <a:lnTo>
                  <a:pt x="1009" y="176"/>
                </a:lnTo>
                <a:lnTo>
                  <a:pt x="1016" y="176"/>
                </a:lnTo>
                <a:lnTo>
                  <a:pt x="1016" y="169"/>
                </a:lnTo>
                <a:lnTo>
                  <a:pt x="1016" y="162"/>
                </a:lnTo>
                <a:lnTo>
                  <a:pt x="1023" y="162"/>
                </a:lnTo>
                <a:lnTo>
                  <a:pt x="1029" y="156"/>
                </a:lnTo>
                <a:lnTo>
                  <a:pt x="1036" y="156"/>
                </a:lnTo>
                <a:lnTo>
                  <a:pt x="1036" y="149"/>
                </a:lnTo>
                <a:lnTo>
                  <a:pt x="1043" y="149"/>
                </a:lnTo>
                <a:lnTo>
                  <a:pt x="1050" y="149"/>
                </a:lnTo>
                <a:lnTo>
                  <a:pt x="1050" y="142"/>
                </a:lnTo>
                <a:lnTo>
                  <a:pt x="1056" y="149"/>
                </a:lnTo>
                <a:lnTo>
                  <a:pt x="1056" y="142"/>
                </a:lnTo>
                <a:lnTo>
                  <a:pt x="1056" y="135"/>
                </a:lnTo>
                <a:lnTo>
                  <a:pt x="1063" y="135"/>
                </a:lnTo>
                <a:lnTo>
                  <a:pt x="1063" y="129"/>
                </a:lnTo>
                <a:lnTo>
                  <a:pt x="1063" y="122"/>
                </a:lnTo>
                <a:lnTo>
                  <a:pt x="1070" y="122"/>
                </a:lnTo>
                <a:lnTo>
                  <a:pt x="1063" y="129"/>
                </a:lnTo>
                <a:lnTo>
                  <a:pt x="1070" y="129"/>
                </a:lnTo>
                <a:lnTo>
                  <a:pt x="1070" y="135"/>
                </a:lnTo>
                <a:lnTo>
                  <a:pt x="1070" y="142"/>
                </a:lnTo>
                <a:lnTo>
                  <a:pt x="1070" y="149"/>
                </a:lnTo>
                <a:lnTo>
                  <a:pt x="1077" y="149"/>
                </a:lnTo>
                <a:lnTo>
                  <a:pt x="1084" y="149"/>
                </a:lnTo>
                <a:lnTo>
                  <a:pt x="1084" y="142"/>
                </a:lnTo>
                <a:lnTo>
                  <a:pt x="1097" y="142"/>
                </a:lnTo>
                <a:lnTo>
                  <a:pt x="1097" y="129"/>
                </a:lnTo>
                <a:lnTo>
                  <a:pt x="1090" y="135"/>
                </a:lnTo>
                <a:lnTo>
                  <a:pt x="1084" y="129"/>
                </a:lnTo>
                <a:lnTo>
                  <a:pt x="1084" y="135"/>
                </a:lnTo>
                <a:lnTo>
                  <a:pt x="1077" y="129"/>
                </a:lnTo>
                <a:lnTo>
                  <a:pt x="1084" y="129"/>
                </a:lnTo>
                <a:lnTo>
                  <a:pt x="1077" y="129"/>
                </a:lnTo>
                <a:lnTo>
                  <a:pt x="1084" y="122"/>
                </a:lnTo>
                <a:lnTo>
                  <a:pt x="1077" y="122"/>
                </a:lnTo>
                <a:lnTo>
                  <a:pt x="1084" y="122"/>
                </a:lnTo>
                <a:lnTo>
                  <a:pt x="1077" y="115"/>
                </a:lnTo>
                <a:lnTo>
                  <a:pt x="1084" y="115"/>
                </a:lnTo>
                <a:lnTo>
                  <a:pt x="1084" y="108"/>
                </a:lnTo>
                <a:lnTo>
                  <a:pt x="1084" y="101"/>
                </a:lnTo>
                <a:lnTo>
                  <a:pt x="1090" y="108"/>
                </a:lnTo>
                <a:lnTo>
                  <a:pt x="1090" y="101"/>
                </a:lnTo>
                <a:lnTo>
                  <a:pt x="1084" y="101"/>
                </a:lnTo>
                <a:lnTo>
                  <a:pt x="1090" y="95"/>
                </a:lnTo>
                <a:lnTo>
                  <a:pt x="1084" y="88"/>
                </a:lnTo>
                <a:lnTo>
                  <a:pt x="1090" y="95"/>
                </a:lnTo>
                <a:lnTo>
                  <a:pt x="1090" y="88"/>
                </a:lnTo>
                <a:lnTo>
                  <a:pt x="1090" y="81"/>
                </a:lnTo>
                <a:lnTo>
                  <a:pt x="1097" y="81"/>
                </a:lnTo>
                <a:lnTo>
                  <a:pt x="1097" y="74"/>
                </a:lnTo>
                <a:lnTo>
                  <a:pt x="1104" y="74"/>
                </a:lnTo>
                <a:lnTo>
                  <a:pt x="1111" y="74"/>
                </a:lnTo>
                <a:lnTo>
                  <a:pt x="1117" y="74"/>
                </a:lnTo>
                <a:lnTo>
                  <a:pt x="1124" y="74"/>
                </a:lnTo>
                <a:lnTo>
                  <a:pt x="1131" y="74"/>
                </a:lnTo>
                <a:lnTo>
                  <a:pt x="1138" y="81"/>
                </a:lnTo>
                <a:lnTo>
                  <a:pt x="1144" y="81"/>
                </a:lnTo>
                <a:lnTo>
                  <a:pt x="1151" y="81"/>
                </a:lnTo>
                <a:lnTo>
                  <a:pt x="1165" y="74"/>
                </a:lnTo>
                <a:lnTo>
                  <a:pt x="1165" y="68"/>
                </a:lnTo>
                <a:lnTo>
                  <a:pt x="1178" y="68"/>
                </a:lnTo>
                <a:lnTo>
                  <a:pt x="1185" y="61"/>
                </a:lnTo>
                <a:lnTo>
                  <a:pt x="1192" y="54"/>
                </a:lnTo>
                <a:lnTo>
                  <a:pt x="1185" y="47"/>
                </a:lnTo>
                <a:lnTo>
                  <a:pt x="1199" y="47"/>
                </a:lnTo>
                <a:lnTo>
                  <a:pt x="1205" y="47"/>
                </a:lnTo>
                <a:lnTo>
                  <a:pt x="1212" y="47"/>
                </a:lnTo>
                <a:lnTo>
                  <a:pt x="1212" y="40"/>
                </a:lnTo>
                <a:lnTo>
                  <a:pt x="1219" y="40"/>
                </a:lnTo>
                <a:lnTo>
                  <a:pt x="1212" y="34"/>
                </a:lnTo>
                <a:lnTo>
                  <a:pt x="1219" y="27"/>
                </a:lnTo>
                <a:lnTo>
                  <a:pt x="1226" y="20"/>
                </a:lnTo>
                <a:lnTo>
                  <a:pt x="1226" y="13"/>
                </a:lnTo>
                <a:lnTo>
                  <a:pt x="1232" y="20"/>
                </a:lnTo>
                <a:lnTo>
                  <a:pt x="1239" y="20"/>
                </a:lnTo>
                <a:lnTo>
                  <a:pt x="1253" y="20"/>
                </a:lnTo>
                <a:lnTo>
                  <a:pt x="1260" y="13"/>
                </a:lnTo>
                <a:lnTo>
                  <a:pt x="1266" y="27"/>
                </a:lnTo>
                <a:lnTo>
                  <a:pt x="1260" y="27"/>
                </a:lnTo>
                <a:lnTo>
                  <a:pt x="1260" y="34"/>
                </a:lnTo>
                <a:lnTo>
                  <a:pt x="1260" y="40"/>
                </a:lnTo>
                <a:lnTo>
                  <a:pt x="1260" y="47"/>
                </a:lnTo>
                <a:lnTo>
                  <a:pt x="1260" y="54"/>
                </a:lnTo>
                <a:lnTo>
                  <a:pt x="1253" y="54"/>
                </a:lnTo>
                <a:lnTo>
                  <a:pt x="1253" y="61"/>
                </a:lnTo>
                <a:lnTo>
                  <a:pt x="1260" y="68"/>
                </a:lnTo>
                <a:lnTo>
                  <a:pt x="1266" y="68"/>
                </a:lnTo>
                <a:lnTo>
                  <a:pt x="1266" y="74"/>
                </a:lnTo>
                <a:lnTo>
                  <a:pt x="1266" y="81"/>
                </a:lnTo>
                <a:lnTo>
                  <a:pt x="1266" y="88"/>
                </a:lnTo>
                <a:lnTo>
                  <a:pt x="1260" y="81"/>
                </a:lnTo>
                <a:lnTo>
                  <a:pt x="1253" y="81"/>
                </a:lnTo>
                <a:lnTo>
                  <a:pt x="1246" y="74"/>
                </a:lnTo>
                <a:lnTo>
                  <a:pt x="1246" y="68"/>
                </a:lnTo>
                <a:lnTo>
                  <a:pt x="1246" y="74"/>
                </a:lnTo>
                <a:lnTo>
                  <a:pt x="1246" y="81"/>
                </a:lnTo>
                <a:lnTo>
                  <a:pt x="1253" y="81"/>
                </a:lnTo>
                <a:lnTo>
                  <a:pt x="1253" y="88"/>
                </a:lnTo>
                <a:lnTo>
                  <a:pt x="1246" y="88"/>
                </a:lnTo>
                <a:lnTo>
                  <a:pt x="1246" y="95"/>
                </a:lnTo>
                <a:lnTo>
                  <a:pt x="1246" y="101"/>
                </a:lnTo>
                <a:lnTo>
                  <a:pt x="1239" y="101"/>
                </a:lnTo>
                <a:lnTo>
                  <a:pt x="1239" y="108"/>
                </a:lnTo>
                <a:lnTo>
                  <a:pt x="1246" y="108"/>
                </a:lnTo>
                <a:lnTo>
                  <a:pt x="1239" y="108"/>
                </a:lnTo>
                <a:lnTo>
                  <a:pt x="1232" y="108"/>
                </a:lnTo>
                <a:lnTo>
                  <a:pt x="1232" y="115"/>
                </a:lnTo>
                <a:lnTo>
                  <a:pt x="1246" y="115"/>
                </a:lnTo>
                <a:lnTo>
                  <a:pt x="1246" y="122"/>
                </a:lnTo>
                <a:lnTo>
                  <a:pt x="1246" y="129"/>
                </a:lnTo>
                <a:lnTo>
                  <a:pt x="1239" y="122"/>
                </a:lnTo>
                <a:lnTo>
                  <a:pt x="1232" y="122"/>
                </a:lnTo>
                <a:lnTo>
                  <a:pt x="1226" y="129"/>
                </a:lnTo>
                <a:lnTo>
                  <a:pt x="1219" y="129"/>
                </a:lnTo>
                <a:lnTo>
                  <a:pt x="1226" y="135"/>
                </a:lnTo>
                <a:lnTo>
                  <a:pt x="1232" y="135"/>
                </a:lnTo>
                <a:lnTo>
                  <a:pt x="1239" y="135"/>
                </a:lnTo>
                <a:lnTo>
                  <a:pt x="1246" y="142"/>
                </a:lnTo>
                <a:lnTo>
                  <a:pt x="1246" y="135"/>
                </a:lnTo>
                <a:lnTo>
                  <a:pt x="1253" y="142"/>
                </a:lnTo>
                <a:lnTo>
                  <a:pt x="1253" y="135"/>
                </a:lnTo>
                <a:lnTo>
                  <a:pt x="1260" y="129"/>
                </a:lnTo>
                <a:lnTo>
                  <a:pt x="1266" y="129"/>
                </a:lnTo>
                <a:lnTo>
                  <a:pt x="1266" y="135"/>
                </a:lnTo>
                <a:lnTo>
                  <a:pt x="1273" y="135"/>
                </a:lnTo>
                <a:lnTo>
                  <a:pt x="1273" y="129"/>
                </a:lnTo>
                <a:lnTo>
                  <a:pt x="1273" y="122"/>
                </a:lnTo>
                <a:lnTo>
                  <a:pt x="1266" y="122"/>
                </a:lnTo>
                <a:lnTo>
                  <a:pt x="1266" y="115"/>
                </a:lnTo>
                <a:lnTo>
                  <a:pt x="1260" y="115"/>
                </a:lnTo>
                <a:lnTo>
                  <a:pt x="1260" y="108"/>
                </a:lnTo>
                <a:lnTo>
                  <a:pt x="1253" y="95"/>
                </a:lnTo>
                <a:lnTo>
                  <a:pt x="1266" y="88"/>
                </a:lnTo>
                <a:lnTo>
                  <a:pt x="1273" y="95"/>
                </a:lnTo>
                <a:lnTo>
                  <a:pt x="1280" y="95"/>
                </a:lnTo>
                <a:lnTo>
                  <a:pt x="1287" y="95"/>
                </a:lnTo>
                <a:lnTo>
                  <a:pt x="1280" y="95"/>
                </a:lnTo>
                <a:lnTo>
                  <a:pt x="1273" y="95"/>
                </a:lnTo>
                <a:lnTo>
                  <a:pt x="1280" y="101"/>
                </a:lnTo>
                <a:lnTo>
                  <a:pt x="1273" y="101"/>
                </a:lnTo>
                <a:lnTo>
                  <a:pt x="1280" y="101"/>
                </a:lnTo>
                <a:lnTo>
                  <a:pt x="1280" y="108"/>
                </a:lnTo>
                <a:lnTo>
                  <a:pt x="1280" y="101"/>
                </a:lnTo>
                <a:lnTo>
                  <a:pt x="1293" y="101"/>
                </a:lnTo>
                <a:lnTo>
                  <a:pt x="1287" y="101"/>
                </a:lnTo>
                <a:lnTo>
                  <a:pt x="1293" y="108"/>
                </a:lnTo>
                <a:lnTo>
                  <a:pt x="1287" y="108"/>
                </a:lnTo>
                <a:lnTo>
                  <a:pt x="1300" y="101"/>
                </a:lnTo>
                <a:lnTo>
                  <a:pt x="1300" y="108"/>
                </a:lnTo>
                <a:lnTo>
                  <a:pt x="1300" y="101"/>
                </a:lnTo>
                <a:lnTo>
                  <a:pt x="1293" y="101"/>
                </a:lnTo>
                <a:lnTo>
                  <a:pt x="1293" y="95"/>
                </a:lnTo>
                <a:lnTo>
                  <a:pt x="1287" y="95"/>
                </a:lnTo>
                <a:lnTo>
                  <a:pt x="1287" y="88"/>
                </a:lnTo>
                <a:lnTo>
                  <a:pt x="1287" y="81"/>
                </a:lnTo>
                <a:lnTo>
                  <a:pt x="1293" y="81"/>
                </a:lnTo>
                <a:lnTo>
                  <a:pt x="1300" y="81"/>
                </a:lnTo>
                <a:lnTo>
                  <a:pt x="1307" y="81"/>
                </a:lnTo>
                <a:lnTo>
                  <a:pt x="1300" y="74"/>
                </a:lnTo>
                <a:lnTo>
                  <a:pt x="1300" y="68"/>
                </a:lnTo>
                <a:lnTo>
                  <a:pt x="1307" y="68"/>
                </a:lnTo>
                <a:lnTo>
                  <a:pt x="1307" y="74"/>
                </a:lnTo>
                <a:lnTo>
                  <a:pt x="1314" y="74"/>
                </a:lnTo>
                <a:lnTo>
                  <a:pt x="1314" y="68"/>
                </a:lnTo>
                <a:lnTo>
                  <a:pt x="1321" y="61"/>
                </a:lnTo>
                <a:lnTo>
                  <a:pt x="1327" y="61"/>
                </a:lnTo>
                <a:lnTo>
                  <a:pt x="1334" y="61"/>
                </a:lnTo>
                <a:lnTo>
                  <a:pt x="1334" y="54"/>
                </a:lnTo>
                <a:lnTo>
                  <a:pt x="1341" y="54"/>
                </a:lnTo>
                <a:lnTo>
                  <a:pt x="1348" y="54"/>
                </a:lnTo>
                <a:lnTo>
                  <a:pt x="1354" y="47"/>
                </a:lnTo>
                <a:lnTo>
                  <a:pt x="1361" y="47"/>
                </a:lnTo>
                <a:lnTo>
                  <a:pt x="1368" y="47"/>
                </a:lnTo>
                <a:lnTo>
                  <a:pt x="1375" y="47"/>
                </a:lnTo>
                <a:lnTo>
                  <a:pt x="1375" y="40"/>
                </a:lnTo>
                <a:lnTo>
                  <a:pt x="1382" y="40"/>
                </a:lnTo>
                <a:lnTo>
                  <a:pt x="1382" y="27"/>
                </a:lnTo>
                <a:lnTo>
                  <a:pt x="1388" y="27"/>
                </a:lnTo>
                <a:lnTo>
                  <a:pt x="1402" y="20"/>
                </a:lnTo>
                <a:lnTo>
                  <a:pt x="1409" y="20"/>
                </a:lnTo>
                <a:lnTo>
                  <a:pt x="1409" y="0"/>
                </a:lnTo>
                <a:lnTo>
                  <a:pt x="1409" y="7"/>
                </a:lnTo>
                <a:lnTo>
                  <a:pt x="1415" y="7"/>
                </a:lnTo>
                <a:lnTo>
                  <a:pt x="1429" y="20"/>
                </a:lnTo>
                <a:lnTo>
                  <a:pt x="1422" y="20"/>
                </a:lnTo>
                <a:lnTo>
                  <a:pt x="1422" y="27"/>
                </a:lnTo>
                <a:lnTo>
                  <a:pt x="1422" y="20"/>
                </a:lnTo>
                <a:lnTo>
                  <a:pt x="1415" y="27"/>
                </a:lnTo>
                <a:lnTo>
                  <a:pt x="1415" y="34"/>
                </a:lnTo>
                <a:lnTo>
                  <a:pt x="1402" y="40"/>
                </a:lnTo>
                <a:lnTo>
                  <a:pt x="1409" y="47"/>
                </a:lnTo>
                <a:lnTo>
                  <a:pt x="1402" y="47"/>
                </a:lnTo>
                <a:lnTo>
                  <a:pt x="1409" y="54"/>
                </a:lnTo>
                <a:lnTo>
                  <a:pt x="1402" y="54"/>
                </a:lnTo>
                <a:lnTo>
                  <a:pt x="1395" y="61"/>
                </a:lnTo>
                <a:lnTo>
                  <a:pt x="1395" y="74"/>
                </a:lnTo>
                <a:lnTo>
                  <a:pt x="1395" y="81"/>
                </a:lnTo>
                <a:lnTo>
                  <a:pt x="1395" y="88"/>
                </a:lnTo>
                <a:lnTo>
                  <a:pt x="1388" y="88"/>
                </a:lnTo>
                <a:lnTo>
                  <a:pt x="1388" y="95"/>
                </a:lnTo>
                <a:lnTo>
                  <a:pt x="1388" y="101"/>
                </a:lnTo>
                <a:lnTo>
                  <a:pt x="1388" y="108"/>
                </a:lnTo>
                <a:lnTo>
                  <a:pt x="1395" y="108"/>
                </a:lnTo>
                <a:lnTo>
                  <a:pt x="1388" y="115"/>
                </a:lnTo>
                <a:lnTo>
                  <a:pt x="1388" y="122"/>
                </a:lnTo>
                <a:lnTo>
                  <a:pt x="1382" y="122"/>
                </a:lnTo>
                <a:lnTo>
                  <a:pt x="1375" y="115"/>
                </a:lnTo>
                <a:lnTo>
                  <a:pt x="1382" y="129"/>
                </a:lnTo>
                <a:lnTo>
                  <a:pt x="1382" y="135"/>
                </a:lnTo>
                <a:lnTo>
                  <a:pt x="1388" y="142"/>
                </a:lnTo>
                <a:lnTo>
                  <a:pt x="1395" y="156"/>
                </a:lnTo>
                <a:lnTo>
                  <a:pt x="1395" y="162"/>
                </a:lnTo>
                <a:lnTo>
                  <a:pt x="1388" y="169"/>
                </a:lnTo>
                <a:lnTo>
                  <a:pt x="1382" y="162"/>
                </a:lnTo>
                <a:lnTo>
                  <a:pt x="1382" y="169"/>
                </a:lnTo>
                <a:lnTo>
                  <a:pt x="1375" y="162"/>
                </a:lnTo>
                <a:lnTo>
                  <a:pt x="1375" y="169"/>
                </a:lnTo>
                <a:lnTo>
                  <a:pt x="1375" y="176"/>
                </a:lnTo>
                <a:lnTo>
                  <a:pt x="1368" y="183"/>
                </a:lnTo>
                <a:lnTo>
                  <a:pt x="1368" y="189"/>
                </a:lnTo>
                <a:lnTo>
                  <a:pt x="1361" y="189"/>
                </a:lnTo>
                <a:lnTo>
                  <a:pt x="1354" y="189"/>
                </a:lnTo>
                <a:lnTo>
                  <a:pt x="1361" y="196"/>
                </a:lnTo>
                <a:lnTo>
                  <a:pt x="1368" y="203"/>
                </a:lnTo>
                <a:lnTo>
                  <a:pt x="1361" y="203"/>
                </a:lnTo>
                <a:lnTo>
                  <a:pt x="1368" y="210"/>
                </a:lnTo>
                <a:lnTo>
                  <a:pt x="1361" y="210"/>
                </a:lnTo>
                <a:lnTo>
                  <a:pt x="1361" y="217"/>
                </a:lnTo>
                <a:lnTo>
                  <a:pt x="1368" y="217"/>
                </a:lnTo>
                <a:lnTo>
                  <a:pt x="1368" y="230"/>
                </a:lnTo>
                <a:lnTo>
                  <a:pt x="1368" y="237"/>
                </a:lnTo>
                <a:lnTo>
                  <a:pt x="1368" y="244"/>
                </a:lnTo>
                <a:lnTo>
                  <a:pt x="1361" y="237"/>
                </a:lnTo>
                <a:lnTo>
                  <a:pt x="1348" y="237"/>
                </a:lnTo>
                <a:lnTo>
                  <a:pt x="1341" y="244"/>
                </a:lnTo>
                <a:lnTo>
                  <a:pt x="1348" y="244"/>
                </a:lnTo>
                <a:lnTo>
                  <a:pt x="1348" y="250"/>
                </a:lnTo>
                <a:lnTo>
                  <a:pt x="1341" y="257"/>
                </a:lnTo>
                <a:lnTo>
                  <a:pt x="1341" y="264"/>
                </a:lnTo>
                <a:lnTo>
                  <a:pt x="1334" y="264"/>
                </a:lnTo>
                <a:lnTo>
                  <a:pt x="1341" y="271"/>
                </a:lnTo>
                <a:lnTo>
                  <a:pt x="1334" y="271"/>
                </a:lnTo>
                <a:lnTo>
                  <a:pt x="1341" y="271"/>
                </a:lnTo>
                <a:lnTo>
                  <a:pt x="1334" y="271"/>
                </a:lnTo>
                <a:lnTo>
                  <a:pt x="1334" y="277"/>
                </a:lnTo>
                <a:lnTo>
                  <a:pt x="1341" y="277"/>
                </a:lnTo>
                <a:lnTo>
                  <a:pt x="1341" y="284"/>
                </a:lnTo>
                <a:lnTo>
                  <a:pt x="1334" y="291"/>
                </a:lnTo>
                <a:lnTo>
                  <a:pt x="1341" y="291"/>
                </a:lnTo>
                <a:lnTo>
                  <a:pt x="1341" y="298"/>
                </a:lnTo>
                <a:lnTo>
                  <a:pt x="1341" y="305"/>
                </a:lnTo>
                <a:lnTo>
                  <a:pt x="1341" y="311"/>
                </a:lnTo>
                <a:lnTo>
                  <a:pt x="1341" y="318"/>
                </a:lnTo>
                <a:lnTo>
                  <a:pt x="1334" y="318"/>
                </a:lnTo>
                <a:lnTo>
                  <a:pt x="1327" y="325"/>
                </a:lnTo>
                <a:lnTo>
                  <a:pt x="1334" y="332"/>
                </a:lnTo>
                <a:lnTo>
                  <a:pt x="1321" y="345"/>
                </a:lnTo>
                <a:lnTo>
                  <a:pt x="1321" y="359"/>
                </a:lnTo>
                <a:lnTo>
                  <a:pt x="1314" y="359"/>
                </a:lnTo>
                <a:lnTo>
                  <a:pt x="1314" y="365"/>
                </a:lnTo>
                <a:lnTo>
                  <a:pt x="1314" y="372"/>
                </a:lnTo>
                <a:lnTo>
                  <a:pt x="1307" y="386"/>
                </a:lnTo>
                <a:lnTo>
                  <a:pt x="1307" y="393"/>
                </a:lnTo>
                <a:lnTo>
                  <a:pt x="1300" y="393"/>
                </a:lnTo>
                <a:lnTo>
                  <a:pt x="1300" y="386"/>
                </a:lnTo>
                <a:lnTo>
                  <a:pt x="1287" y="399"/>
                </a:lnTo>
                <a:lnTo>
                  <a:pt x="1280" y="406"/>
                </a:lnTo>
                <a:lnTo>
                  <a:pt x="1287" y="406"/>
                </a:lnTo>
                <a:lnTo>
                  <a:pt x="1280" y="406"/>
                </a:lnTo>
                <a:lnTo>
                  <a:pt x="1287" y="413"/>
                </a:lnTo>
                <a:lnTo>
                  <a:pt x="1280" y="420"/>
                </a:lnTo>
                <a:lnTo>
                  <a:pt x="1273" y="440"/>
                </a:lnTo>
                <a:lnTo>
                  <a:pt x="1260" y="440"/>
                </a:lnTo>
                <a:lnTo>
                  <a:pt x="1253" y="440"/>
                </a:lnTo>
                <a:lnTo>
                  <a:pt x="1239" y="433"/>
                </a:lnTo>
                <a:lnTo>
                  <a:pt x="1232" y="426"/>
                </a:lnTo>
                <a:lnTo>
                  <a:pt x="1232" y="433"/>
                </a:lnTo>
                <a:lnTo>
                  <a:pt x="1226" y="426"/>
                </a:lnTo>
                <a:lnTo>
                  <a:pt x="1212" y="440"/>
                </a:lnTo>
                <a:lnTo>
                  <a:pt x="1212" y="447"/>
                </a:lnTo>
                <a:lnTo>
                  <a:pt x="1205" y="447"/>
                </a:lnTo>
                <a:lnTo>
                  <a:pt x="1205" y="453"/>
                </a:lnTo>
                <a:lnTo>
                  <a:pt x="1212" y="453"/>
                </a:lnTo>
                <a:lnTo>
                  <a:pt x="1219" y="467"/>
                </a:lnTo>
                <a:lnTo>
                  <a:pt x="1212" y="474"/>
                </a:lnTo>
                <a:lnTo>
                  <a:pt x="1219" y="494"/>
                </a:lnTo>
                <a:lnTo>
                  <a:pt x="1212" y="508"/>
                </a:lnTo>
                <a:lnTo>
                  <a:pt x="1205" y="514"/>
                </a:lnTo>
                <a:lnTo>
                  <a:pt x="1199" y="521"/>
                </a:lnTo>
                <a:lnTo>
                  <a:pt x="1192" y="535"/>
                </a:lnTo>
                <a:lnTo>
                  <a:pt x="1185" y="541"/>
                </a:lnTo>
                <a:lnTo>
                  <a:pt x="1172" y="548"/>
                </a:lnTo>
                <a:lnTo>
                  <a:pt x="1165" y="562"/>
                </a:lnTo>
                <a:lnTo>
                  <a:pt x="1158" y="562"/>
                </a:lnTo>
                <a:lnTo>
                  <a:pt x="1165" y="575"/>
                </a:lnTo>
                <a:lnTo>
                  <a:pt x="1178" y="575"/>
                </a:lnTo>
                <a:lnTo>
                  <a:pt x="1178" y="582"/>
                </a:lnTo>
                <a:lnTo>
                  <a:pt x="1172" y="616"/>
                </a:lnTo>
                <a:lnTo>
                  <a:pt x="1158" y="636"/>
                </a:lnTo>
                <a:lnTo>
                  <a:pt x="1158" y="643"/>
                </a:lnTo>
                <a:lnTo>
                  <a:pt x="1138" y="670"/>
                </a:lnTo>
                <a:lnTo>
                  <a:pt x="1144" y="684"/>
                </a:lnTo>
                <a:lnTo>
                  <a:pt x="1151" y="690"/>
                </a:lnTo>
                <a:lnTo>
                  <a:pt x="1144" y="704"/>
                </a:lnTo>
                <a:lnTo>
                  <a:pt x="1151" y="731"/>
                </a:lnTo>
                <a:lnTo>
                  <a:pt x="1151" y="745"/>
                </a:lnTo>
                <a:lnTo>
                  <a:pt x="1158" y="765"/>
                </a:lnTo>
                <a:lnTo>
                  <a:pt x="1165" y="778"/>
                </a:lnTo>
                <a:lnTo>
                  <a:pt x="1172" y="785"/>
                </a:lnTo>
                <a:lnTo>
                  <a:pt x="1172" y="792"/>
                </a:lnTo>
                <a:lnTo>
                  <a:pt x="1165" y="799"/>
                </a:lnTo>
                <a:lnTo>
                  <a:pt x="1144" y="812"/>
                </a:lnTo>
                <a:lnTo>
                  <a:pt x="1151" y="819"/>
                </a:lnTo>
                <a:lnTo>
                  <a:pt x="1158" y="833"/>
                </a:lnTo>
                <a:lnTo>
                  <a:pt x="1158" y="839"/>
                </a:lnTo>
                <a:lnTo>
                  <a:pt x="1158" y="853"/>
                </a:lnTo>
                <a:lnTo>
                  <a:pt x="1165" y="880"/>
                </a:lnTo>
                <a:lnTo>
                  <a:pt x="1165" y="894"/>
                </a:lnTo>
                <a:lnTo>
                  <a:pt x="1172" y="907"/>
                </a:lnTo>
                <a:lnTo>
                  <a:pt x="1172" y="921"/>
                </a:lnTo>
                <a:lnTo>
                  <a:pt x="1172" y="948"/>
                </a:lnTo>
                <a:lnTo>
                  <a:pt x="1158" y="968"/>
                </a:lnTo>
                <a:lnTo>
                  <a:pt x="1144" y="975"/>
                </a:lnTo>
                <a:lnTo>
                  <a:pt x="1138" y="982"/>
                </a:lnTo>
                <a:lnTo>
                  <a:pt x="1144" y="1002"/>
                </a:lnTo>
                <a:lnTo>
                  <a:pt x="1124" y="1015"/>
                </a:lnTo>
                <a:lnTo>
                  <a:pt x="1124" y="1022"/>
                </a:lnTo>
                <a:lnTo>
                  <a:pt x="1117" y="1029"/>
                </a:lnTo>
                <a:lnTo>
                  <a:pt x="1104" y="1029"/>
                </a:lnTo>
                <a:lnTo>
                  <a:pt x="1104" y="1036"/>
                </a:lnTo>
                <a:lnTo>
                  <a:pt x="1097" y="1036"/>
                </a:lnTo>
                <a:lnTo>
                  <a:pt x="1097" y="1043"/>
                </a:lnTo>
                <a:lnTo>
                  <a:pt x="1090" y="1049"/>
                </a:lnTo>
                <a:lnTo>
                  <a:pt x="1090" y="1056"/>
                </a:lnTo>
                <a:lnTo>
                  <a:pt x="1083" y="1063"/>
                </a:lnTo>
              </a:path>
            </a:pathLst>
          </a:custGeom>
          <a:solidFill>
            <a:schemeClr val="accent6">
              <a:lumMod val="40000"/>
              <a:lumOff val="60000"/>
            </a:schemeClr>
          </a:solidFill>
          <a:ln w="1" cap="sq">
            <a:solidFill>
              <a:srgbClr val="7F7F7F"/>
            </a:solidFill>
            <a:prstDash val="solid"/>
            <a:miter lim="800000"/>
            <a:headEnd/>
            <a:tailEnd/>
          </a:ln>
        </p:spPr>
        <p:txBody>
          <a:bodyPr/>
          <a:lstStyle/>
          <a:p>
            <a:endParaRPr lang="es-ES"/>
          </a:p>
        </p:txBody>
      </p:sp>
      <p:sp>
        <p:nvSpPr>
          <p:cNvPr id="43" name="lugo">
            <a:extLst>
              <a:ext uri="{FF2B5EF4-FFF2-40B4-BE49-F238E27FC236}">
                <a16:creationId xmlns:a16="http://schemas.microsoft.com/office/drawing/2014/main" id="{3C1B99DE-DB3D-41D1-8DBD-9417B5E100EE}"/>
              </a:ext>
            </a:extLst>
          </p:cNvPr>
          <p:cNvSpPr>
            <a:spLocks/>
          </p:cNvSpPr>
          <p:nvPr/>
        </p:nvSpPr>
        <p:spPr bwMode="auto">
          <a:xfrm>
            <a:off x="3306978" y="1180978"/>
            <a:ext cx="431800" cy="736600"/>
          </a:xfrm>
          <a:custGeom>
            <a:avLst/>
            <a:gdLst>
              <a:gd name="T0" fmla="*/ 2147483647 w 1009"/>
              <a:gd name="T1" fmla="*/ 1207589592 h 1646"/>
              <a:gd name="T2" fmla="*/ 2147483647 w 1009"/>
              <a:gd name="T3" fmla="*/ 2147483647 h 1646"/>
              <a:gd name="T4" fmla="*/ 2147483647 w 1009"/>
              <a:gd name="T5" fmla="*/ 2147483647 h 1646"/>
              <a:gd name="T6" fmla="*/ 2147483647 w 1009"/>
              <a:gd name="T7" fmla="*/ 2052886155 h 1646"/>
              <a:gd name="T8" fmla="*/ 2147483647 w 1009"/>
              <a:gd name="T9" fmla="*/ 2147483647 h 1646"/>
              <a:gd name="T10" fmla="*/ 2147483647 w 1009"/>
              <a:gd name="T11" fmla="*/ 2147483647 h 1646"/>
              <a:gd name="T12" fmla="*/ 2147483647 w 1009"/>
              <a:gd name="T13" fmla="*/ 2147483647 h 1646"/>
              <a:gd name="T14" fmla="*/ 2147483647 w 1009"/>
              <a:gd name="T15" fmla="*/ 2147483647 h 1646"/>
              <a:gd name="T16" fmla="*/ 2147483647 w 1009"/>
              <a:gd name="T17" fmla="*/ 2147483647 h 1646"/>
              <a:gd name="T18" fmla="*/ 2147483647 w 1009"/>
              <a:gd name="T19" fmla="*/ 2147483647 h 1646"/>
              <a:gd name="T20" fmla="*/ 2147483647 w 1009"/>
              <a:gd name="T21" fmla="*/ 2147483647 h 1646"/>
              <a:gd name="T22" fmla="*/ 2147483647 w 1009"/>
              <a:gd name="T23" fmla="*/ 2147483647 h 1646"/>
              <a:gd name="T24" fmla="*/ 2147483647 w 1009"/>
              <a:gd name="T25" fmla="*/ 2147483647 h 1646"/>
              <a:gd name="T26" fmla="*/ 2147483647 w 1009"/>
              <a:gd name="T27" fmla="*/ 2147483647 h 1646"/>
              <a:gd name="T28" fmla="*/ 2147483647 w 1009"/>
              <a:gd name="T29" fmla="*/ 2147483647 h 1646"/>
              <a:gd name="T30" fmla="*/ 2147483647 w 1009"/>
              <a:gd name="T31" fmla="*/ 2147483647 h 1646"/>
              <a:gd name="T32" fmla="*/ 2147483647 w 1009"/>
              <a:gd name="T33" fmla="*/ 2147483647 h 1646"/>
              <a:gd name="T34" fmla="*/ 2147483647 w 1009"/>
              <a:gd name="T35" fmla="*/ 2147483647 h 1646"/>
              <a:gd name="T36" fmla="*/ 2147483647 w 1009"/>
              <a:gd name="T37" fmla="*/ 2147483647 h 1646"/>
              <a:gd name="T38" fmla="*/ 2147483647 w 1009"/>
              <a:gd name="T39" fmla="*/ 2147483647 h 1646"/>
              <a:gd name="T40" fmla="*/ 2147483647 w 1009"/>
              <a:gd name="T41" fmla="*/ 2147483647 h 1646"/>
              <a:gd name="T42" fmla="*/ 2147483647 w 1009"/>
              <a:gd name="T43" fmla="*/ 2147483647 h 1646"/>
              <a:gd name="T44" fmla="*/ 2147483647 w 1009"/>
              <a:gd name="T45" fmla="*/ 2147483647 h 1646"/>
              <a:gd name="T46" fmla="*/ 2147483647 w 1009"/>
              <a:gd name="T47" fmla="*/ 2147483647 h 1646"/>
              <a:gd name="T48" fmla="*/ 2147483647 w 1009"/>
              <a:gd name="T49" fmla="*/ 2147483647 h 1646"/>
              <a:gd name="T50" fmla="*/ 2147483647 w 1009"/>
              <a:gd name="T51" fmla="*/ 2147483647 h 1646"/>
              <a:gd name="T52" fmla="*/ 2147483647 w 1009"/>
              <a:gd name="T53" fmla="*/ 2147483647 h 1646"/>
              <a:gd name="T54" fmla="*/ 2147483647 w 1009"/>
              <a:gd name="T55" fmla="*/ 2147483647 h 1646"/>
              <a:gd name="T56" fmla="*/ 2147483647 w 1009"/>
              <a:gd name="T57" fmla="*/ 2147483647 h 1646"/>
              <a:gd name="T58" fmla="*/ 2147483647 w 1009"/>
              <a:gd name="T59" fmla="*/ 2147483647 h 1646"/>
              <a:gd name="T60" fmla="*/ 2147483647 w 1009"/>
              <a:gd name="T61" fmla="*/ 2147483647 h 1646"/>
              <a:gd name="T62" fmla="*/ 2147483647 w 1009"/>
              <a:gd name="T63" fmla="*/ 2147483647 h 1646"/>
              <a:gd name="T64" fmla="*/ 2147483647 w 1009"/>
              <a:gd name="T65" fmla="*/ 2147483647 h 1646"/>
              <a:gd name="T66" fmla="*/ 2147483647 w 1009"/>
              <a:gd name="T67" fmla="*/ 2147483647 h 1646"/>
              <a:gd name="T68" fmla="*/ 2147483647 w 1009"/>
              <a:gd name="T69" fmla="*/ 2147483647 h 1646"/>
              <a:gd name="T70" fmla="*/ 2147483647 w 1009"/>
              <a:gd name="T71" fmla="*/ 2147483647 h 1646"/>
              <a:gd name="T72" fmla="*/ 2147483647 w 1009"/>
              <a:gd name="T73" fmla="*/ 2147483647 h 1646"/>
              <a:gd name="T74" fmla="*/ 2147483647 w 1009"/>
              <a:gd name="T75" fmla="*/ 2147483647 h 1646"/>
              <a:gd name="T76" fmla="*/ 2147483647 w 1009"/>
              <a:gd name="T77" fmla="*/ 2147483647 h 1646"/>
              <a:gd name="T78" fmla="*/ 2147483647 w 1009"/>
              <a:gd name="T79" fmla="*/ 2147483647 h 1646"/>
              <a:gd name="T80" fmla="*/ 2147483647 w 1009"/>
              <a:gd name="T81" fmla="*/ 2147483647 h 1646"/>
              <a:gd name="T82" fmla="*/ 2147483647 w 1009"/>
              <a:gd name="T83" fmla="*/ 2147483647 h 1646"/>
              <a:gd name="T84" fmla="*/ 2147483647 w 1009"/>
              <a:gd name="T85" fmla="*/ 2147483647 h 1646"/>
              <a:gd name="T86" fmla="*/ 2147483647 w 1009"/>
              <a:gd name="T87" fmla="*/ 2147483647 h 1646"/>
              <a:gd name="T88" fmla="*/ 2147483647 w 1009"/>
              <a:gd name="T89" fmla="*/ 2147483647 h 1646"/>
              <a:gd name="T90" fmla="*/ 2147483647 w 1009"/>
              <a:gd name="T91" fmla="*/ 2147483647 h 1646"/>
              <a:gd name="T92" fmla="*/ 2147483647 w 1009"/>
              <a:gd name="T93" fmla="*/ 2147483647 h 1646"/>
              <a:gd name="T94" fmla="*/ 2147483647 w 1009"/>
              <a:gd name="T95" fmla="*/ 2147483647 h 1646"/>
              <a:gd name="T96" fmla="*/ 2147483647 w 1009"/>
              <a:gd name="T97" fmla="*/ 2147483647 h 1646"/>
              <a:gd name="T98" fmla="*/ 853537148 w 1009"/>
              <a:gd name="T99" fmla="*/ 2147483647 h 1646"/>
              <a:gd name="T100" fmla="*/ 853537148 w 1009"/>
              <a:gd name="T101" fmla="*/ 2147483647 h 1646"/>
              <a:gd name="T102" fmla="*/ 2147483647 w 1009"/>
              <a:gd name="T103" fmla="*/ 2147483647 h 1646"/>
              <a:gd name="T104" fmla="*/ 2147483647 w 1009"/>
              <a:gd name="T105" fmla="*/ 2147483647 h 1646"/>
              <a:gd name="T106" fmla="*/ 2147483647 w 1009"/>
              <a:gd name="T107" fmla="*/ 2147483647 h 1646"/>
              <a:gd name="T108" fmla="*/ 2147483647 w 1009"/>
              <a:gd name="T109" fmla="*/ 2147483647 h 1646"/>
              <a:gd name="T110" fmla="*/ 2147483647 w 1009"/>
              <a:gd name="T111" fmla="*/ 2147483647 h 1646"/>
              <a:gd name="T112" fmla="*/ 2147483647 w 1009"/>
              <a:gd name="T113" fmla="*/ 2147483647 h 1646"/>
              <a:gd name="T114" fmla="*/ 2147483647 w 1009"/>
              <a:gd name="T115" fmla="*/ 2147483647 h 1646"/>
              <a:gd name="T116" fmla="*/ 2147483647 w 1009"/>
              <a:gd name="T117" fmla="*/ 2147483647 h 1646"/>
              <a:gd name="T118" fmla="*/ 2147483647 w 1009"/>
              <a:gd name="T119" fmla="*/ 2147483647 h 1646"/>
              <a:gd name="T120" fmla="*/ 2147483647 w 1009"/>
              <a:gd name="T121" fmla="*/ 2147483647 h 1646"/>
              <a:gd name="T122" fmla="*/ 2147483647 w 1009"/>
              <a:gd name="T123" fmla="*/ 2147483647 h 16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9"/>
              <a:gd name="T187" fmla="*/ 0 h 1646"/>
              <a:gd name="T188" fmla="*/ 1009 w 1009"/>
              <a:gd name="T189" fmla="*/ 1646 h 16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9" h="1646">
                <a:moveTo>
                  <a:pt x="332" y="20"/>
                </a:moveTo>
                <a:lnTo>
                  <a:pt x="332" y="14"/>
                </a:lnTo>
                <a:lnTo>
                  <a:pt x="332" y="7"/>
                </a:lnTo>
                <a:lnTo>
                  <a:pt x="339" y="0"/>
                </a:lnTo>
                <a:lnTo>
                  <a:pt x="339" y="7"/>
                </a:lnTo>
                <a:lnTo>
                  <a:pt x="345" y="7"/>
                </a:lnTo>
                <a:lnTo>
                  <a:pt x="352" y="7"/>
                </a:lnTo>
                <a:lnTo>
                  <a:pt x="352" y="0"/>
                </a:lnTo>
                <a:lnTo>
                  <a:pt x="366" y="0"/>
                </a:lnTo>
                <a:lnTo>
                  <a:pt x="366" y="7"/>
                </a:lnTo>
                <a:lnTo>
                  <a:pt x="366" y="14"/>
                </a:lnTo>
                <a:lnTo>
                  <a:pt x="366" y="20"/>
                </a:lnTo>
                <a:lnTo>
                  <a:pt x="366" y="27"/>
                </a:lnTo>
                <a:lnTo>
                  <a:pt x="373" y="27"/>
                </a:lnTo>
                <a:lnTo>
                  <a:pt x="366" y="34"/>
                </a:lnTo>
                <a:lnTo>
                  <a:pt x="373" y="41"/>
                </a:lnTo>
                <a:lnTo>
                  <a:pt x="379" y="41"/>
                </a:lnTo>
                <a:lnTo>
                  <a:pt x="386" y="41"/>
                </a:lnTo>
                <a:lnTo>
                  <a:pt x="386" y="47"/>
                </a:lnTo>
                <a:lnTo>
                  <a:pt x="379" y="47"/>
                </a:lnTo>
                <a:lnTo>
                  <a:pt x="386" y="47"/>
                </a:lnTo>
                <a:lnTo>
                  <a:pt x="379" y="54"/>
                </a:lnTo>
                <a:lnTo>
                  <a:pt x="379" y="61"/>
                </a:lnTo>
                <a:lnTo>
                  <a:pt x="386" y="61"/>
                </a:lnTo>
                <a:lnTo>
                  <a:pt x="386" y="68"/>
                </a:lnTo>
                <a:lnTo>
                  <a:pt x="379" y="74"/>
                </a:lnTo>
                <a:lnTo>
                  <a:pt x="379" y="88"/>
                </a:lnTo>
                <a:lnTo>
                  <a:pt x="386" y="95"/>
                </a:lnTo>
                <a:lnTo>
                  <a:pt x="393" y="95"/>
                </a:lnTo>
                <a:lnTo>
                  <a:pt x="393" y="88"/>
                </a:lnTo>
                <a:lnTo>
                  <a:pt x="393" y="102"/>
                </a:lnTo>
                <a:lnTo>
                  <a:pt x="393" y="108"/>
                </a:lnTo>
                <a:lnTo>
                  <a:pt x="393" y="102"/>
                </a:lnTo>
                <a:lnTo>
                  <a:pt x="393" y="88"/>
                </a:lnTo>
                <a:lnTo>
                  <a:pt x="393" y="81"/>
                </a:lnTo>
                <a:lnTo>
                  <a:pt x="400" y="81"/>
                </a:lnTo>
                <a:lnTo>
                  <a:pt x="400" y="74"/>
                </a:lnTo>
                <a:lnTo>
                  <a:pt x="406" y="74"/>
                </a:lnTo>
                <a:lnTo>
                  <a:pt x="413" y="68"/>
                </a:lnTo>
                <a:lnTo>
                  <a:pt x="406" y="68"/>
                </a:lnTo>
                <a:lnTo>
                  <a:pt x="406" y="61"/>
                </a:lnTo>
                <a:lnTo>
                  <a:pt x="406" y="54"/>
                </a:lnTo>
                <a:lnTo>
                  <a:pt x="406" y="47"/>
                </a:lnTo>
                <a:lnTo>
                  <a:pt x="413" y="47"/>
                </a:lnTo>
                <a:lnTo>
                  <a:pt x="427" y="47"/>
                </a:lnTo>
                <a:lnTo>
                  <a:pt x="433" y="47"/>
                </a:lnTo>
                <a:lnTo>
                  <a:pt x="433" y="41"/>
                </a:lnTo>
                <a:lnTo>
                  <a:pt x="433" y="34"/>
                </a:lnTo>
                <a:lnTo>
                  <a:pt x="433" y="27"/>
                </a:lnTo>
                <a:lnTo>
                  <a:pt x="440" y="27"/>
                </a:lnTo>
                <a:lnTo>
                  <a:pt x="447" y="34"/>
                </a:lnTo>
                <a:lnTo>
                  <a:pt x="454" y="20"/>
                </a:lnTo>
                <a:lnTo>
                  <a:pt x="461" y="34"/>
                </a:lnTo>
                <a:lnTo>
                  <a:pt x="461" y="41"/>
                </a:lnTo>
                <a:lnTo>
                  <a:pt x="467" y="41"/>
                </a:lnTo>
                <a:lnTo>
                  <a:pt x="467" y="34"/>
                </a:lnTo>
                <a:lnTo>
                  <a:pt x="474" y="41"/>
                </a:lnTo>
                <a:lnTo>
                  <a:pt x="481" y="34"/>
                </a:lnTo>
                <a:lnTo>
                  <a:pt x="488" y="41"/>
                </a:lnTo>
                <a:lnTo>
                  <a:pt x="501" y="41"/>
                </a:lnTo>
                <a:lnTo>
                  <a:pt x="501" y="47"/>
                </a:lnTo>
                <a:lnTo>
                  <a:pt x="494" y="47"/>
                </a:lnTo>
                <a:lnTo>
                  <a:pt x="501" y="47"/>
                </a:lnTo>
                <a:lnTo>
                  <a:pt x="494" y="47"/>
                </a:lnTo>
                <a:lnTo>
                  <a:pt x="488" y="54"/>
                </a:lnTo>
                <a:lnTo>
                  <a:pt x="494" y="61"/>
                </a:lnTo>
                <a:lnTo>
                  <a:pt x="501" y="61"/>
                </a:lnTo>
                <a:lnTo>
                  <a:pt x="501" y="68"/>
                </a:lnTo>
                <a:lnTo>
                  <a:pt x="508" y="68"/>
                </a:lnTo>
                <a:lnTo>
                  <a:pt x="515" y="68"/>
                </a:lnTo>
                <a:lnTo>
                  <a:pt x="522" y="68"/>
                </a:lnTo>
                <a:lnTo>
                  <a:pt x="522" y="74"/>
                </a:lnTo>
                <a:lnTo>
                  <a:pt x="515" y="74"/>
                </a:lnTo>
                <a:lnTo>
                  <a:pt x="522" y="74"/>
                </a:lnTo>
                <a:lnTo>
                  <a:pt x="522" y="68"/>
                </a:lnTo>
                <a:lnTo>
                  <a:pt x="528" y="68"/>
                </a:lnTo>
                <a:lnTo>
                  <a:pt x="522" y="74"/>
                </a:lnTo>
                <a:lnTo>
                  <a:pt x="528" y="74"/>
                </a:lnTo>
                <a:lnTo>
                  <a:pt x="535" y="74"/>
                </a:lnTo>
                <a:lnTo>
                  <a:pt x="535" y="81"/>
                </a:lnTo>
                <a:lnTo>
                  <a:pt x="542" y="81"/>
                </a:lnTo>
                <a:lnTo>
                  <a:pt x="549" y="81"/>
                </a:lnTo>
                <a:lnTo>
                  <a:pt x="549" y="88"/>
                </a:lnTo>
                <a:lnTo>
                  <a:pt x="555" y="88"/>
                </a:lnTo>
                <a:lnTo>
                  <a:pt x="549" y="88"/>
                </a:lnTo>
                <a:lnTo>
                  <a:pt x="555" y="88"/>
                </a:lnTo>
                <a:lnTo>
                  <a:pt x="562" y="95"/>
                </a:lnTo>
                <a:lnTo>
                  <a:pt x="576" y="102"/>
                </a:lnTo>
                <a:lnTo>
                  <a:pt x="576" y="95"/>
                </a:lnTo>
                <a:lnTo>
                  <a:pt x="582" y="102"/>
                </a:lnTo>
                <a:lnTo>
                  <a:pt x="589" y="102"/>
                </a:lnTo>
                <a:lnTo>
                  <a:pt x="589" y="115"/>
                </a:lnTo>
                <a:lnTo>
                  <a:pt x="596" y="122"/>
                </a:lnTo>
                <a:lnTo>
                  <a:pt x="589" y="115"/>
                </a:lnTo>
                <a:lnTo>
                  <a:pt x="589" y="122"/>
                </a:lnTo>
                <a:lnTo>
                  <a:pt x="596" y="129"/>
                </a:lnTo>
                <a:lnTo>
                  <a:pt x="596" y="135"/>
                </a:lnTo>
                <a:lnTo>
                  <a:pt x="603" y="135"/>
                </a:lnTo>
                <a:lnTo>
                  <a:pt x="603" y="142"/>
                </a:lnTo>
                <a:lnTo>
                  <a:pt x="610" y="142"/>
                </a:lnTo>
                <a:lnTo>
                  <a:pt x="610" y="149"/>
                </a:lnTo>
                <a:lnTo>
                  <a:pt x="603" y="149"/>
                </a:lnTo>
                <a:lnTo>
                  <a:pt x="610" y="156"/>
                </a:lnTo>
                <a:lnTo>
                  <a:pt x="610" y="149"/>
                </a:lnTo>
                <a:lnTo>
                  <a:pt x="610" y="156"/>
                </a:lnTo>
                <a:lnTo>
                  <a:pt x="616" y="156"/>
                </a:lnTo>
                <a:lnTo>
                  <a:pt x="616" y="163"/>
                </a:lnTo>
                <a:lnTo>
                  <a:pt x="623" y="169"/>
                </a:lnTo>
                <a:lnTo>
                  <a:pt x="630" y="183"/>
                </a:lnTo>
                <a:lnTo>
                  <a:pt x="637" y="190"/>
                </a:lnTo>
                <a:lnTo>
                  <a:pt x="637" y="196"/>
                </a:lnTo>
                <a:lnTo>
                  <a:pt x="643" y="196"/>
                </a:lnTo>
                <a:lnTo>
                  <a:pt x="650" y="203"/>
                </a:lnTo>
                <a:lnTo>
                  <a:pt x="657" y="203"/>
                </a:lnTo>
                <a:lnTo>
                  <a:pt x="657" y="210"/>
                </a:lnTo>
                <a:lnTo>
                  <a:pt x="671" y="217"/>
                </a:lnTo>
                <a:lnTo>
                  <a:pt x="677" y="217"/>
                </a:lnTo>
                <a:lnTo>
                  <a:pt x="671" y="224"/>
                </a:lnTo>
                <a:lnTo>
                  <a:pt x="677" y="224"/>
                </a:lnTo>
                <a:lnTo>
                  <a:pt x="664" y="230"/>
                </a:lnTo>
                <a:lnTo>
                  <a:pt x="664" y="237"/>
                </a:lnTo>
                <a:lnTo>
                  <a:pt x="657" y="237"/>
                </a:lnTo>
                <a:lnTo>
                  <a:pt x="657" y="230"/>
                </a:lnTo>
                <a:lnTo>
                  <a:pt x="664" y="237"/>
                </a:lnTo>
                <a:lnTo>
                  <a:pt x="671" y="237"/>
                </a:lnTo>
                <a:lnTo>
                  <a:pt x="671" y="244"/>
                </a:lnTo>
                <a:lnTo>
                  <a:pt x="664" y="244"/>
                </a:lnTo>
                <a:lnTo>
                  <a:pt x="664" y="251"/>
                </a:lnTo>
                <a:lnTo>
                  <a:pt x="677" y="244"/>
                </a:lnTo>
                <a:lnTo>
                  <a:pt x="677" y="237"/>
                </a:lnTo>
                <a:lnTo>
                  <a:pt x="677" y="230"/>
                </a:lnTo>
                <a:lnTo>
                  <a:pt x="684" y="230"/>
                </a:lnTo>
                <a:lnTo>
                  <a:pt x="684" y="224"/>
                </a:lnTo>
                <a:lnTo>
                  <a:pt x="698" y="230"/>
                </a:lnTo>
                <a:lnTo>
                  <a:pt x="704" y="237"/>
                </a:lnTo>
                <a:lnTo>
                  <a:pt x="711" y="237"/>
                </a:lnTo>
                <a:lnTo>
                  <a:pt x="718" y="237"/>
                </a:lnTo>
                <a:lnTo>
                  <a:pt x="725" y="237"/>
                </a:lnTo>
                <a:lnTo>
                  <a:pt x="732" y="237"/>
                </a:lnTo>
                <a:lnTo>
                  <a:pt x="732" y="244"/>
                </a:lnTo>
                <a:lnTo>
                  <a:pt x="738" y="244"/>
                </a:lnTo>
                <a:lnTo>
                  <a:pt x="745" y="244"/>
                </a:lnTo>
                <a:lnTo>
                  <a:pt x="745" y="251"/>
                </a:lnTo>
                <a:lnTo>
                  <a:pt x="772" y="244"/>
                </a:lnTo>
                <a:lnTo>
                  <a:pt x="779" y="251"/>
                </a:lnTo>
                <a:lnTo>
                  <a:pt x="779" y="244"/>
                </a:lnTo>
                <a:lnTo>
                  <a:pt x="786" y="244"/>
                </a:lnTo>
                <a:lnTo>
                  <a:pt x="779" y="244"/>
                </a:lnTo>
                <a:lnTo>
                  <a:pt x="786" y="237"/>
                </a:lnTo>
                <a:lnTo>
                  <a:pt x="792" y="244"/>
                </a:lnTo>
                <a:lnTo>
                  <a:pt x="799" y="244"/>
                </a:lnTo>
                <a:lnTo>
                  <a:pt x="806" y="251"/>
                </a:lnTo>
                <a:lnTo>
                  <a:pt x="806" y="244"/>
                </a:lnTo>
                <a:lnTo>
                  <a:pt x="813" y="244"/>
                </a:lnTo>
                <a:lnTo>
                  <a:pt x="820" y="251"/>
                </a:lnTo>
                <a:lnTo>
                  <a:pt x="826" y="251"/>
                </a:lnTo>
                <a:lnTo>
                  <a:pt x="826" y="244"/>
                </a:lnTo>
                <a:lnTo>
                  <a:pt x="833" y="251"/>
                </a:lnTo>
                <a:lnTo>
                  <a:pt x="826" y="244"/>
                </a:lnTo>
                <a:lnTo>
                  <a:pt x="833" y="244"/>
                </a:lnTo>
                <a:lnTo>
                  <a:pt x="833" y="251"/>
                </a:lnTo>
                <a:lnTo>
                  <a:pt x="840" y="251"/>
                </a:lnTo>
                <a:lnTo>
                  <a:pt x="840" y="257"/>
                </a:lnTo>
                <a:lnTo>
                  <a:pt x="840" y="251"/>
                </a:lnTo>
                <a:lnTo>
                  <a:pt x="847" y="251"/>
                </a:lnTo>
                <a:lnTo>
                  <a:pt x="853" y="257"/>
                </a:lnTo>
                <a:lnTo>
                  <a:pt x="847" y="257"/>
                </a:lnTo>
                <a:lnTo>
                  <a:pt x="847" y="264"/>
                </a:lnTo>
                <a:lnTo>
                  <a:pt x="853" y="264"/>
                </a:lnTo>
                <a:lnTo>
                  <a:pt x="853" y="271"/>
                </a:lnTo>
                <a:lnTo>
                  <a:pt x="847" y="284"/>
                </a:lnTo>
                <a:lnTo>
                  <a:pt x="840" y="298"/>
                </a:lnTo>
                <a:lnTo>
                  <a:pt x="833" y="312"/>
                </a:lnTo>
                <a:lnTo>
                  <a:pt x="840" y="318"/>
                </a:lnTo>
                <a:lnTo>
                  <a:pt x="833" y="325"/>
                </a:lnTo>
                <a:lnTo>
                  <a:pt x="833" y="339"/>
                </a:lnTo>
                <a:lnTo>
                  <a:pt x="826" y="345"/>
                </a:lnTo>
                <a:lnTo>
                  <a:pt x="820" y="345"/>
                </a:lnTo>
                <a:lnTo>
                  <a:pt x="813" y="352"/>
                </a:lnTo>
                <a:lnTo>
                  <a:pt x="806" y="352"/>
                </a:lnTo>
                <a:lnTo>
                  <a:pt x="799" y="366"/>
                </a:lnTo>
                <a:lnTo>
                  <a:pt x="799" y="373"/>
                </a:lnTo>
                <a:lnTo>
                  <a:pt x="799" y="379"/>
                </a:lnTo>
                <a:lnTo>
                  <a:pt x="799" y="373"/>
                </a:lnTo>
                <a:lnTo>
                  <a:pt x="792" y="379"/>
                </a:lnTo>
                <a:lnTo>
                  <a:pt x="792" y="386"/>
                </a:lnTo>
                <a:lnTo>
                  <a:pt x="786" y="386"/>
                </a:lnTo>
                <a:lnTo>
                  <a:pt x="786" y="393"/>
                </a:lnTo>
                <a:lnTo>
                  <a:pt x="779" y="393"/>
                </a:lnTo>
                <a:lnTo>
                  <a:pt x="772" y="393"/>
                </a:lnTo>
                <a:lnTo>
                  <a:pt x="765" y="400"/>
                </a:lnTo>
                <a:lnTo>
                  <a:pt x="765" y="393"/>
                </a:lnTo>
                <a:lnTo>
                  <a:pt x="752" y="386"/>
                </a:lnTo>
                <a:lnTo>
                  <a:pt x="745" y="393"/>
                </a:lnTo>
                <a:lnTo>
                  <a:pt x="738" y="386"/>
                </a:lnTo>
                <a:lnTo>
                  <a:pt x="732" y="386"/>
                </a:lnTo>
                <a:lnTo>
                  <a:pt x="725" y="393"/>
                </a:lnTo>
                <a:lnTo>
                  <a:pt x="732" y="400"/>
                </a:lnTo>
                <a:lnTo>
                  <a:pt x="725" y="406"/>
                </a:lnTo>
                <a:lnTo>
                  <a:pt x="732" y="413"/>
                </a:lnTo>
                <a:lnTo>
                  <a:pt x="732" y="420"/>
                </a:lnTo>
                <a:lnTo>
                  <a:pt x="725" y="413"/>
                </a:lnTo>
                <a:lnTo>
                  <a:pt x="725" y="420"/>
                </a:lnTo>
                <a:lnTo>
                  <a:pt x="718" y="427"/>
                </a:lnTo>
                <a:lnTo>
                  <a:pt x="718" y="433"/>
                </a:lnTo>
                <a:lnTo>
                  <a:pt x="725" y="433"/>
                </a:lnTo>
                <a:lnTo>
                  <a:pt x="725" y="440"/>
                </a:lnTo>
                <a:lnTo>
                  <a:pt x="732" y="447"/>
                </a:lnTo>
                <a:lnTo>
                  <a:pt x="738" y="454"/>
                </a:lnTo>
                <a:lnTo>
                  <a:pt x="745" y="447"/>
                </a:lnTo>
                <a:lnTo>
                  <a:pt x="752" y="440"/>
                </a:lnTo>
                <a:lnTo>
                  <a:pt x="759" y="440"/>
                </a:lnTo>
                <a:lnTo>
                  <a:pt x="759" y="447"/>
                </a:lnTo>
                <a:lnTo>
                  <a:pt x="765" y="454"/>
                </a:lnTo>
                <a:lnTo>
                  <a:pt x="759" y="467"/>
                </a:lnTo>
                <a:lnTo>
                  <a:pt x="759" y="474"/>
                </a:lnTo>
                <a:lnTo>
                  <a:pt x="759" y="481"/>
                </a:lnTo>
                <a:lnTo>
                  <a:pt x="759" y="488"/>
                </a:lnTo>
                <a:lnTo>
                  <a:pt x="759" y="501"/>
                </a:lnTo>
                <a:lnTo>
                  <a:pt x="765" y="501"/>
                </a:lnTo>
                <a:lnTo>
                  <a:pt x="772" y="508"/>
                </a:lnTo>
                <a:lnTo>
                  <a:pt x="772" y="522"/>
                </a:lnTo>
                <a:lnTo>
                  <a:pt x="779" y="522"/>
                </a:lnTo>
                <a:lnTo>
                  <a:pt x="779" y="535"/>
                </a:lnTo>
                <a:lnTo>
                  <a:pt x="786" y="535"/>
                </a:lnTo>
                <a:lnTo>
                  <a:pt x="792" y="542"/>
                </a:lnTo>
                <a:lnTo>
                  <a:pt x="799" y="542"/>
                </a:lnTo>
                <a:lnTo>
                  <a:pt x="806" y="535"/>
                </a:lnTo>
                <a:lnTo>
                  <a:pt x="813" y="535"/>
                </a:lnTo>
                <a:lnTo>
                  <a:pt x="813" y="542"/>
                </a:lnTo>
                <a:lnTo>
                  <a:pt x="813" y="555"/>
                </a:lnTo>
                <a:lnTo>
                  <a:pt x="806" y="562"/>
                </a:lnTo>
                <a:lnTo>
                  <a:pt x="806" y="569"/>
                </a:lnTo>
                <a:lnTo>
                  <a:pt x="806" y="576"/>
                </a:lnTo>
                <a:lnTo>
                  <a:pt x="806" y="596"/>
                </a:lnTo>
                <a:lnTo>
                  <a:pt x="813" y="603"/>
                </a:lnTo>
                <a:lnTo>
                  <a:pt x="820" y="610"/>
                </a:lnTo>
                <a:lnTo>
                  <a:pt x="820" y="616"/>
                </a:lnTo>
                <a:lnTo>
                  <a:pt x="826" y="623"/>
                </a:lnTo>
                <a:lnTo>
                  <a:pt x="833" y="623"/>
                </a:lnTo>
                <a:lnTo>
                  <a:pt x="847" y="643"/>
                </a:lnTo>
                <a:lnTo>
                  <a:pt x="847" y="637"/>
                </a:lnTo>
                <a:lnTo>
                  <a:pt x="847" y="630"/>
                </a:lnTo>
                <a:lnTo>
                  <a:pt x="853" y="630"/>
                </a:lnTo>
                <a:lnTo>
                  <a:pt x="860" y="650"/>
                </a:lnTo>
                <a:lnTo>
                  <a:pt x="867" y="650"/>
                </a:lnTo>
                <a:lnTo>
                  <a:pt x="874" y="657"/>
                </a:lnTo>
                <a:lnTo>
                  <a:pt x="887" y="650"/>
                </a:lnTo>
                <a:lnTo>
                  <a:pt x="887" y="664"/>
                </a:lnTo>
                <a:lnTo>
                  <a:pt x="887" y="671"/>
                </a:lnTo>
                <a:lnTo>
                  <a:pt x="881" y="684"/>
                </a:lnTo>
                <a:lnTo>
                  <a:pt x="874" y="698"/>
                </a:lnTo>
                <a:lnTo>
                  <a:pt x="881" y="718"/>
                </a:lnTo>
                <a:lnTo>
                  <a:pt x="887" y="718"/>
                </a:lnTo>
                <a:lnTo>
                  <a:pt x="894" y="725"/>
                </a:lnTo>
                <a:lnTo>
                  <a:pt x="894" y="732"/>
                </a:lnTo>
                <a:lnTo>
                  <a:pt x="908" y="738"/>
                </a:lnTo>
                <a:lnTo>
                  <a:pt x="908" y="732"/>
                </a:lnTo>
                <a:lnTo>
                  <a:pt x="914" y="725"/>
                </a:lnTo>
                <a:lnTo>
                  <a:pt x="921" y="725"/>
                </a:lnTo>
                <a:lnTo>
                  <a:pt x="928" y="718"/>
                </a:lnTo>
                <a:lnTo>
                  <a:pt x="935" y="718"/>
                </a:lnTo>
                <a:lnTo>
                  <a:pt x="941" y="711"/>
                </a:lnTo>
                <a:lnTo>
                  <a:pt x="948" y="711"/>
                </a:lnTo>
                <a:lnTo>
                  <a:pt x="955" y="711"/>
                </a:lnTo>
                <a:lnTo>
                  <a:pt x="955" y="704"/>
                </a:lnTo>
                <a:lnTo>
                  <a:pt x="955" y="698"/>
                </a:lnTo>
                <a:lnTo>
                  <a:pt x="962" y="691"/>
                </a:lnTo>
                <a:lnTo>
                  <a:pt x="962" y="677"/>
                </a:lnTo>
                <a:lnTo>
                  <a:pt x="969" y="677"/>
                </a:lnTo>
                <a:lnTo>
                  <a:pt x="969" y="671"/>
                </a:lnTo>
                <a:lnTo>
                  <a:pt x="969" y="684"/>
                </a:lnTo>
                <a:lnTo>
                  <a:pt x="975" y="684"/>
                </a:lnTo>
                <a:lnTo>
                  <a:pt x="982" y="698"/>
                </a:lnTo>
                <a:lnTo>
                  <a:pt x="989" y="698"/>
                </a:lnTo>
                <a:lnTo>
                  <a:pt x="996" y="704"/>
                </a:lnTo>
                <a:lnTo>
                  <a:pt x="996" y="711"/>
                </a:lnTo>
                <a:lnTo>
                  <a:pt x="1002" y="718"/>
                </a:lnTo>
                <a:lnTo>
                  <a:pt x="1002" y="725"/>
                </a:lnTo>
                <a:lnTo>
                  <a:pt x="1009" y="732"/>
                </a:lnTo>
                <a:lnTo>
                  <a:pt x="1002" y="732"/>
                </a:lnTo>
                <a:lnTo>
                  <a:pt x="1002" y="738"/>
                </a:lnTo>
                <a:lnTo>
                  <a:pt x="1002" y="745"/>
                </a:lnTo>
                <a:lnTo>
                  <a:pt x="1002" y="752"/>
                </a:lnTo>
                <a:lnTo>
                  <a:pt x="989" y="759"/>
                </a:lnTo>
                <a:lnTo>
                  <a:pt x="982" y="765"/>
                </a:lnTo>
                <a:lnTo>
                  <a:pt x="975" y="765"/>
                </a:lnTo>
                <a:lnTo>
                  <a:pt x="975" y="772"/>
                </a:lnTo>
                <a:lnTo>
                  <a:pt x="969" y="772"/>
                </a:lnTo>
                <a:lnTo>
                  <a:pt x="962" y="786"/>
                </a:lnTo>
                <a:lnTo>
                  <a:pt x="948" y="786"/>
                </a:lnTo>
                <a:lnTo>
                  <a:pt x="941" y="786"/>
                </a:lnTo>
                <a:lnTo>
                  <a:pt x="935" y="793"/>
                </a:lnTo>
                <a:lnTo>
                  <a:pt x="928" y="799"/>
                </a:lnTo>
                <a:lnTo>
                  <a:pt x="921" y="806"/>
                </a:lnTo>
                <a:lnTo>
                  <a:pt x="914" y="793"/>
                </a:lnTo>
                <a:lnTo>
                  <a:pt x="908" y="793"/>
                </a:lnTo>
                <a:lnTo>
                  <a:pt x="908" y="786"/>
                </a:lnTo>
                <a:lnTo>
                  <a:pt x="901" y="793"/>
                </a:lnTo>
                <a:lnTo>
                  <a:pt x="901" y="799"/>
                </a:lnTo>
                <a:lnTo>
                  <a:pt x="894" y="799"/>
                </a:lnTo>
                <a:lnTo>
                  <a:pt x="894" y="813"/>
                </a:lnTo>
                <a:lnTo>
                  <a:pt x="887" y="806"/>
                </a:lnTo>
                <a:lnTo>
                  <a:pt x="887" y="813"/>
                </a:lnTo>
                <a:lnTo>
                  <a:pt x="887" y="820"/>
                </a:lnTo>
                <a:lnTo>
                  <a:pt x="881" y="820"/>
                </a:lnTo>
                <a:lnTo>
                  <a:pt x="881" y="826"/>
                </a:lnTo>
                <a:lnTo>
                  <a:pt x="881" y="833"/>
                </a:lnTo>
                <a:lnTo>
                  <a:pt x="881" y="847"/>
                </a:lnTo>
                <a:lnTo>
                  <a:pt x="874" y="847"/>
                </a:lnTo>
                <a:lnTo>
                  <a:pt x="874" y="853"/>
                </a:lnTo>
                <a:lnTo>
                  <a:pt x="874" y="847"/>
                </a:lnTo>
                <a:lnTo>
                  <a:pt x="867" y="840"/>
                </a:lnTo>
                <a:lnTo>
                  <a:pt x="860" y="853"/>
                </a:lnTo>
                <a:lnTo>
                  <a:pt x="853" y="853"/>
                </a:lnTo>
                <a:lnTo>
                  <a:pt x="853" y="860"/>
                </a:lnTo>
                <a:lnTo>
                  <a:pt x="860" y="867"/>
                </a:lnTo>
                <a:lnTo>
                  <a:pt x="860" y="881"/>
                </a:lnTo>
                <a:lnTo>
                  <a:pt x="867" y="881"/>
                </a:lnTo>
                <a:lnTo>
                  <a:pt x="867" y="887"/>
                </a:lnTo>
                <a:lnTo>
                  <a:pt x="874" y="887"/>
                </a:lnTo>
                <a:lnTo>
                  <a:pt x="874" y="894"/>
                </a:lnTo>
                <a:lnTo>
                  <a:pt x="881" y="901"/>
                </a:lnTo>
                <a:lnTo>
                  <a:pt x="881" y="894"/>
                </a:lnTo>
                <a:lnTo>
                  <a:pt x="887" y="894"/>
                </a:lnTo>
                <a:lnTo>
                  <a:pt x="881" y="887"/>
                </a:lnTo>
                <a:lnTo>
                  <a:pt x="881" y="881"/>
                </a:lnTo>
                <a:lnTo>
                  <a:pt x="881" y="874"/>
                </a:lnTo>
                <a:lnTo>
                  <a:pt x="881" y="867"/>
                </a:lnTo>
                <a:lnTo>
                  <a:pt x="881" y="860"/>
                </a:lnTo>
                <a:lnTo>
                  <a:pt x="881" y="853"/>
                </a:lnTo>
                <a:lnTo>
                  <a:pt x="887" y="853"/>
                </a:lnTo>
                <a:lnTo>
                  <a:pt x="887" y="847"/>
                </a:lnTo>
                <a:lnTo>
                  <a:pt x="894" y="853"/>
                </a:lnTo>
                <a:lnTo>
                  <a:pt x="901" y="874"/>
                </a:lnTo>
                <a:lnTo>
                  <a:pt x="908" y="881"/>
                </a:lnTo>
                <a:lnTo>
                  <a:pt x="914" y="887"/>
                </a:lnTo>
                <a:lnTo>
                  <a:pt x="921" y="901"/>
                </a:lnTo>
                <a:lnTo>
                  <a:pt x="935" y="901"/>
                </a:lnTo>
                <a:lnTo>
                  <a:pt x="948" y="901"/>
                </a:lnTo>
                <a:lnTo>
                  <a:pt x="955" y="901"/>
                </a:lnTo>
                <a:lnTo>
                  <a:pt x="962" y="908"/>
                </a:lnTo>
                <a:lnTo>
                  <a:pt x="962" y="914"/>
                </a:lnTo>
                <a:lnTo>
                  <a:pt x="982" y="942"/>
                </a:lnTo>
                <a:lnTo>
                  <a:pt x="982" y="962"/>
                </a:lnTo>
                <a:lnTo>
                  <a:pt x="975" y="975"/>
                </a:lnTo>
                <a:lnTo>
                  <a:pt x="982" y="989"/>
                </a:lnTo>
                <a:lnTo>
                  <a:pt x="989" y="989"/>
                </a:lnTo>
                <a:lnTo>
                  <a:pt x="969" y="989"/>
                </a:lnTo>
                <a:lnTo>
                  <a:pt x="975" y="996"/>
                </a:lnTo>
                <a:lnTo>
                  <a:pt x="982" y="1009"/>
                </a:lnTo>
                <a:lnTo>
                  <a:pt x="989" y="1016"/>
                </a:lnTo>
                <a:lnTo>
                  <a:pt x="989" y="1030"/>
                </a:lnTo>
                <a:lnTo>
                  <a:pt x="996" y="1043"/>
                </a:lnTo>
                <a:lnTo>
                  <a:pt x="982" y="1036"/>
                </a:lnTo>
                <a:lnTo>
                  <a:pt x="982" y="1030"/>
                </a:lnTo>
                <a:lnTo>
                  <a:pt x="975" y="1030"/>
                </a:lnTo>
                <a:lnTo>
                  <a:pt x="982" y="1030"/>
                </a:lnTo>
                <a:lnTo>
                  <a:pt x="948" y="1036"/>
                </a:lnTo>
                <a:lnTo>
                  <a:pt x="962" y="1063"/>
                </a:lnTo>
                <a:lnTo>
                  <a:pt x="962" y="1077"/>
                </a:lnTo>
                <a:lnTo>
                  <a:pt x="969" y="1084"/>
                </a:lnTo>
                <a:lnTo>
                  <a:pt x="975" y="1084"/>
                </a:lnTo>
                <a:lnTo>
                  <a:pt x="969" y="1091"/>
                </a:lnTo>
                <a:lnTo>
                  <a:pt x="975" y="1091"/>
                </a:lnTo>
                <a:lnTo>
                  <a:pt x="962" y="1097"/>
                </a:lnTo>
                <a:lnTo>
                  <a:pt x="962" y="1104"/>
                </a:lnTo>
                <a:lnTo>
                  <a:pt x="955" y="1111"/>
                </a:lnTo>
                <a:lnTo>
                  <a:pt x="948" y="1118"/>
                </a:lnTo>
                <a:lnTo>
                  <a:pt x="955" y="1124"/>
                </a:lnTo>
                <a:lnTo>
                  <a:pt x="948" y="1131"/>
                </a:lnTo>
                <a:lnTo>
                  <a:pt x="941" y="1138"/>
                </a:lnTo>
                <a:lnTo>
                  <a:pt x="935" y="1145"/>
                </a:lnTo>
                <a:lnTo>
                  <a:pt x="928" y="1145"/>
                </a:lnTo>
                <a:lnTo>
                  <a:pt x="921" y="1152"/>
                </a:lnTo>
                <a:lnTo>
                  <a:pt x="921" y="1158"/>
                </a:lnTo>
                <a:lnTo>
                  <a:pt x="914" y="1165"/>
                </a:lnTo>
                <a:lnTo>
                  <a:pt x="887" y="1185"/>
                </a:lnTo>
                <a:lnTo>
                  <a:pt x="881" y="1185"/>
                </a:lnTo>
                <a:lnTo>
                  <a:pt x="874" y="1165"/>
                </a:lnTo>
                <a:lnTo>
                  <a:pt x="867" y="1165"/>
                </a:lnTo>
                <a:lnTo>
                  <a:pt x="860" y="1172"/>
                </a:lnTo>
                <a:lnTo>
                  <a:pt x="867" y="1179"/>
                </a:lnTo>
                <a:lnTo>
                  <a:pt x="860" y="1185"/>
                </a:lnTo>
                <a:lnTo>
                  <a:pt x="860" y="1192"/>
                </a:lnTo>
                <a:lnTo>
                  <a:pt x="860" y="1199"/>
                </a:lnTo>
                <a:lnTo>
                  <a:pt x="847" y="1206"/>
                </a:lnTo>
                <a:lnTo>
                  <a:pt x="840" y="1199"/>
                </a:lnTo>
                <a:lnTo>
                  <a:pt x="833" y="1199"/>
                </a:lnTo>
                <a:lnTo>
                  <a:pt x="826" y="1199"/>
                </a:lnTo>
                <a:lnTo>
                  <a:pt x="813" y="1212"/>
                </a:lnTo>
                <a:lnTo>
                  <a:pt x="820" y="1212"/>
                </a:lnTo>
                <a:lnTo>
                  <a:pt x="813" y="1212"/>
                </a:lnTo>
                <a:lnTo>
                  <a:pt x="806" y="1212"/>
                </a:lnTo>
                <a:lnTo>
                  <a:pt x="799" y="1226"/>
                </a:lnTo>
                <a:lnTo>
                  <a:pt x="792" y="1233"/>
                </a:lnTo>
                <a:lnTo>
                  <a:pt x="806" y="1246"/>
                </a:lnTo>
                <a:lnTo>
                  <a:pt x="806" y="1253"/>
                </a:lnTo>
                <a:lnTo>
                  <a:pt x="813" y="1260"/>
                </a:lnTo>
                <a:lnTo>
                  <a:pt x="813" y="1267"/>
                </a:lnTo>
                <a:lnTo>
                  <a:pt x="820" y="1267"/>
                </a:lnTo>
                <a:lnTo>
                  <a:pt x="813" y="1273"/>
                </a:lnTo>
                <a:lnTo>
                  <a:pt x="820" y="1273"/>
                </a:lnTo>
                <a:lnTo>
                  <a:pt x="813" y="1280"/>
                </a:lnTo>
                <a:lnTo>
                  <a:pt x="820" y="1287"/>
                </a:lnTo>
                <a:lnTo>
                  <a:pt x="826" y="1294"/>
                </a:lnTo>
                <a:lnTo>
                  <a:pt x="820" y="1294"/>
                </a:lnTo>
                <a:lnTo>
                  <a:pt x="813" y="1287"/>
                </a:lnTo>
                <a:lnTo>
                  <a:pt x="813" y="1294"/>
                </a:lnTo>
                <a:lnTo>
                  <a:pt x="806" y="1294"/>
                </a:lnTo>
                <a:lnTo>
                  <a:pt x="799" y="1301"/>
                </a:lnTo>
                <a:lnTo>
                  <a:pt x="792" y="1301"/>
                </a:lnTo>
                <a:lnTo>
                  <a:pt x="786" y="1307"/>
                </a:lnTo>
                <a:lnTo>
                  <a:pt x="792" y="1314"/>
                </a:lnTo>
                <a:lnTo>
                  <a:pt x="786" y="1328"/>
                </a:lnTo>
                <a:lnTo>
                  <a:pt x="792" y="1334"/>
                </a:lnTo>
                <a:lnTo>
                  <a:pt x="786" y="1341"/>
                </a:lnTo>
                <a:lnTo>
                  <a:pt x="792" y="1355"/>
                </a:lnTo>
                <a:lnTo>
                  <a:pt x="799" y="1355"/>
                </a:lnTo>
                <a:lnTo>
                  <a:pt x="799" y="1361"/>
                </a:lnTo>
                <a:lnTo>
                  <a:pt x="786" y="1368"/>
                </a:lnTo>
                <a:lnTo>
                  <a:pt x="779" y="1375"/>
                </a:lnTo>
                <a:lnTo>
                  <a:pt x="779" y="1382"/>
                </a:lnTo>
                <a:lnTo>
                  <a:pt x="772" y="1395"/>
                </a:lnTo>
                <a:lnTo>
                  <a:pt x="765" y="1389"/>
                </a:lnTo>
                <a:lnTo>
                  <a:pt x="772" y="1395"/>
                </a:lnTo>
                <a:lnTo>
                  <a:pt x="765" y="1409"/>
                </a:lnTo>
                <a:lnTo>
                  <a:pt x="772" y="1409"/>
                </a:lnTo>
                <a:lnTo>
                  <a:pt x="772" y="1422"/>
                </a:lnTo>
                <a:lnTo>
                  <a:pt x="765" y="1429"/>
                </a:lnTo>
                <a:lnTo>
                  <a:pt x="765" y="1436"/>
                </a:lnTo>
                <a:lnTo>
                  <a:pt x="759" y="1443"/>
                </a:lnTo>
                <a:lnTo>
                  <a:pt x="759" y="1456"/>
                </a:lnTo>
                <a:lnTo>
                  <a:pt x="752" y="1463"/>
                </a:lnTo>
                <a:lnTo>
                  <a:pt x="745" y="1470"/>
                </a:lnTo>
                <a:lnTo>
                  <a:pt x="745" y="1483"/>
                </a:lnTo>
                <a:lnTo>
                  <a:pt x="738" y="1490"/>
                </a:lnTo>
                <a:lnTo>
                  <a:pt x="738" y="1497"/>
                </a:lnTo>
                <a:lnTo>
                  <a:pt x="725" y="1497"/>
                </a:lnTo>
                <a:lnTo>
                  <a:pt x="718" y="1504"/>
                </a:lnTo>
                <a:lnTo>
                  <a:pt x="718" y="1511"/>
                </a:lnTo>
                <a:lnTo>
                  <a:pt x="711" y="1511"/>
                </a:lnTo>
                <a:lnTo>
                  <a:pt x="711" y="1517"/>
                </a:lnTo>
                <a:lnTo>
                  <a:pt x="704" y="1517"/>
                </a:lnTo>
                <a:lnTo>
                  <a:pt x="691" y="1524"/>
                </a:lnTo>
                <a:lnTo>
                  <a:pt x="691" y="1531"/>
                </a:lnTo>
                <a:lnTo>
                  <a:pt x="691" y="1538"/>
                </a:lnTo>
                <a:lnTo>
                  <a:pt x="684" y="1551"/>
                </a:lnTo>
                <a:lnTo>
                  <a:pt x="677" y="1551"/>
                </a:lnTo>
                <a:lnTo>
                  <a:pt x="677" y="1558"/>
                </a:lnTo>
                <a:lnTo>
                  <a:pt x="677" y="1565"/>
                </a:lnTo>
                <a:lnTo>
                  <a:pt x="677" y="1571"/>
                </a:lnTo>
                <a:lnTo>
                  <a:pt x="671" y="1585"/>
                </a:lnTo>
                <a:lnTo>
                  <a:pt x="664" y="1592"/>
                </a:lnTo>
                <a:lnTo>
                  <a:pt x="657" y="1592"/>
                </a:lnTo>
                <a:lnTo>
                  <a:pt x="664" y="1599"/>
                </a:lnTo>
                <a:lnTo>
                  <a:pt x="650" y="1605"/>
                </a:lnTo>
                <a:lnTo>
                  <a:pt x="650" y="1619"/>
                </a:lnTo>
                <a:lnTo>
                  <a:pt x="650" y="1626"/>
                </a:lnTo>
                <a:lnTo>
                  <a:pt x="643" y="1639"/>
                </a:lnTo>
                <a:lnTo>
                  <a:pt x="643" y="1646"/>
                </a:lnTo>
                <a:lnTo>
                  <a:pt x="630" y="1632"/>
                </a:lnTo>
                <a:lnTo>
                  <a:pt x="616" y="1605"/>
                </a:lnTo>
                <a:lnTo>
                  <a:pt x="623" y="1592"/>
                </a:lnTo>
                <a:lnTo>
                  <a:pt x="623" y="1585"/>
                </a:lnTo>
                <a:lnTo>
                  <a:pt x="630" y="1578"/>
                </a:lnTo>
                <a:lnTo>
                  <a:pt x="616" y="1571"/>
                </a:lnTo>
                <a:lnTo>
                  <a:pt x="610" y="1571"/>
                </a:lnTo>
                <a:lnTo>
                  <a:pt x="603" y="1565"/>
                </a:lnTo>
                <a:lnTo>
                  <a:pt x="603" y="1558"/>
                </a:lnTo>
                <a:lnTo>
                  <a:pt x="596" y="1558"/>
                </a:lnTo>
                <a:lnTo>
                  <a:pt x="596" y="1551"/>
                </a:lnTo>
                <a:lnTo>
                  <a:pt x="589" y="1544"/>
                </a:lnTo>
                <a:lnTo>
                  <a:pt x="582" y="1544"/>
                </a:lnTo>
                <a:lnTo>
                  <a:pt x="569" y="1538"/>
                </a:lnTo>
                <a:lnTo>
                  <a:pt x="569" y="1531"/>
                </a:lnTo>
                <a:lnTo>
                  <a:pt x="562" y="1524"/>
                </a:lnTo>
                <a:lnTo>
                  <a:pt x="549" y="1524"/>
                </a:lnTo>
                <a:lnTo>
                  <a:pt x="542" y="1524"/>
                </a:lnTo>
                <a:lnTo>
                  <a:pt x="535" y="1524"/>
                </a:lnTo>
                <a:lnTo>
                  <a:pt x="528" y="1524"/>
                </a:lnTo>
                <a:lnTo>
                  <a:pt x="522" y="1524"/>
                </a:lnTo>
                <a:lnTo>
                  <a:pt x="528" y="1524"/>
                </a:lnTo>
                <a:lnTo>
                  <a:pt x="522" y="1524"/>
                </a:lnTo>
                <a:lnTo>
                  <a:pt x="515" y="1524"/>
                </a:lnTo>
                <a:lnTo>
                  <a:pt x="508" y="1531"/>
                </a:lnTo>
                <a:lnTo>
                  <a:pt x="494" y="1517"/>
                </a:lnTo>
                <a:lnTo>
                  <a:pt x="488" y="1517"/>
                </a:lnTo>
                <a:lnTo>
                  <a:pt x="481" y="1511"/>
                </a:lnTo>
                <a:lnTo>
                  <a:pt x="481" y="1517"/>
                </a:lnTo>
                <a:lnTo>
                  <a:pt x="467" y="1524"/>
                </a:lnTo>
                <a:lnTo>
                  <a:pt x="461" y="1531"/>
                </a:lnTo>
                <a:lnTo>
                  <a:pt x="447" y="1531"/>
                </a:lnTo>
                <a:lnTo>
                  <a:pt x="440" y="1544"/>
                </a:lnTo>
                <a:lnTo>
                  <a:pt x="427" y="1544"/>
                </a:lnTo>
                <a:lnTo>
                  <a:pt x="420" y="1544"/>
                </a:lnTo>
                <a:lnTo>
                  <a:pt x="413" y="1551"/>
                </a:lnTo>
                <a:lnTo>
                  <a:pt x="393" y="1558"/>
                </a:lnTo>
                <a:lnTo>
                  <a:pt x="366" y="1565"/>
                </a:lnTo>
                <a:lnTo>
                  <a:pt x="359" y="1565"/>
                </a:lnTo>
                <a:lnTo>
                  <a:pt x="352" y="1558"/>
                </a:lnTo>
                <a:lnTo>
                  <a:pt x="339" y="1544"/>
                </a:lnTo>
                <a:lnTo>
                  <a:pt x="332" y="1538"/>
                </a:lnTo>
                <a:lnTo>
                  <a:pt x="312" y="1544"/>
                </a:lnTo>
                <a:lnTo>
                  <a:pt x="305" y="1558"/>
                </a:lnTo>
                <a:lnTo>
                  <a:pt x="291" y="1558"/>
                </a:lnTo>
                <a:lnTo>
                  <a:pt x="291" y="1551"/>
                </a:lnTo>
                <a:lnTo>
                  <a:pt x="284" y="1551"/>
                </a:lnTo>
                <a:lnTo>
                  <a:pt x="284" y="1538"/>
                </a:lnTo>
                <a:lnTo>
                  <a:pt x="278" y="1531"/>
                </a:lnTo>
                <a:lnTo>
                  <a:pt x="271" y="1524"/>
                </a:lnTo>
                <a:lnTo>
                  <a:pt x="264" y="1524"/>
                </a:lnTo>
                <a:lnTo>
                  <a:pt x="257" y="1517"/>
                </a:lnTo>
                <a:lnTo>
                  <a:pt x="251" y="1517"/>
                </a:lnTo>
                <a:lnTo>
                  <a:pt x="244" y="1517"/>
                </a:lnTo>
                <a:lnTo>
                  <a:pt x="230" y="1511"/>
                </a:lnTo>
                <a:lnTo>
                  <a:pt x="224" y="1504"/>
                </a:lnTo>
                <a:lnTo>
                  <a:pt x="224" y="1490"/>
                </a:lnTo>
                <a:lnTo>
                  <a:pt x="217" y="1477"/>
                </a:lnTo>
                <a:lnTo>
                  <a:pt x="203" y="1477"/>
                </a:lnTo>
                <a:lnTo>
                  <a:pt x="196" y="1470"/>
                </a:lnTo>
                <a:lnTo>
                  <a:pt x="183" y="1477"/>
                </a:lnTo>
                <a:lnTo>
                  <a:pt x="176" y="1477"/>
                </a:lnTo>
                <a:lnTo>
                  <a:pt x="176" y="1470"/>
                </a:lnTo>
                <a:lnTo>
                  <a:pt x="163" y="1463"/>
                </a:lnTo>
                <a:lnTo>
                  <a:pt x="163" y="1456"/>
                </a:lnTo>
                <a:lnTo>
                  <a:pt x="156" y="1456"/>
                </a:lnTo>
                <a:lnTo>
                  <a:pt x="156" y="1463"/>
                </a:lnTo>
                <a:lnTo>
                  <a:pt x="156" y="1456"/>
                </a:lnTo>
                <a:lnTo>
                  <a:pt x="156" y="1450"/>
                </a:lnTo>
                <a:lnTo>
                  <a:pt x="163" y="1456"/>
                </a:lnTo>
                <a:lnTo>
                  <a:pt x="169" y="1450"/>
                </a:lnTo>
                <a:lnTo>
                  <a:pt x="176" y="1450"/>
                </a:lnTo>
                <a:lnTo>
                  <a:pt x="183" y="1450"/>
                </a:lnTo>
                <a:lnTo>
                  <a:pt x="190" y="1450"/>
                </a:lnTo>
                <a:lnTo>
                  <a:pt x="190" y="1443"/>
                </a:lnTo>
                <a:lnTo>
                  <a:pt x="183" y="1436"/>
                </a:lnTo>
                <a:lnTo>
                  <a:pt x="176" y="1436"/>
                </a:lnTo>
                <a:lnTo>
                  <a:pt x="176" y="1429"/>
                </a:lnTo>
                <a:lnTo>
                  <a:pt x="169" y="1429"/>
                </a:lnTo>
                <a:lnTo>
                  <a:pt x="163" y="1429"/>
                </a:lnTo>
                <a:lnTo>
                  <a:pt x="156" y="1436"/>
                </a:lnTo>
                <a:lnTo>
                  <a:pt x="149" y="1443"/>
                </a:lnTo>
                <a:lnTo>
                  <a:pt x="142" y="1443"/>
                </a:lnTo>
                <a:lnTo>
                  <a:pt x="135" y="1436"/>
                </a:lnTo>
                <a:lnTo>
                  <a:pt x="129" y="1429"/>
                </a:lnTo>
                <a:lnTo>
                  <a:pt x="122" y="1429"/>
                </a:lnTo>
                <a:lnTo>
                  <a:pt x="108" y="1429"/>
                </a:lnTo>
                <a:lnTo>
                  <a:pt x="108" y="1422"/>
                </a:lnTo>
                <a:lnTo>
                  <a:pt x="95" y="1416"/>
                </a:lnTo>
                <a:lnTo>
                  <a:pt x="81" y="1416"/>
                </a:lnTo>
                <a:lnTo>
                  <a:pt x="81" y="1409"/>
                </a:lnTo>
                <a:lnTo>
                  <a:pt x="81" y="1402"/>
                </a:lnTo>
                <a:lnTo>
                  <a:pt x="75" y="1402"/>
                </a:lnTo>
                <a:lnTo>
                  <a:pt x="68" y="1409"/>
                </a:lnTo>
                <a:lnTo>
                  <a:pt x="54" y="1402"/>
                </a:lnTo>
                <a:lnTo>
                  <a:pt x="61" y="1402"/>
                </a:lnTo>
                <a:lnTo>
                  <a:pt x="61" y="1389"/>
                </a:lnTo>
                <a:lnTo>
                  <a:pt x="41" y="1389"/>
                </a:lnTo>
                <a:lnTo>
                  <a:pt x="54" y="1382"/>
                </a:lnTo>
                <a:lnTo>
                  <a:pt x="61" y="1382"/>
                </a:lnTo>
                <a:lnTo>
                  <a:pt x="68" y="1382"/>
                </a:lnTo>
                <a:lnTo>
                  <a:pt x="61" y="1375"/>
                </a:lnTo>
                <a:lnTo>
                  <a:pt x="68" y="1368"/>
                </a:lnTo>
                <a:lnTo>
                  <a:pt x="75" y="1375"/>
                </a:lnTo>
                <a:lnTo>
                  <a:pt x="75" y="1361"/>
                </a:lnTo>
                <a:lnTo>
                  <a:pt x="54" y="1348"/>
                </a:lnTo>
                <a:lnTo>
                  <a:pt x="54" y="1341"/>
                </a:lnTo>
                <a:lnTo>
                  <a:pt x="47" y="1328"/>
                </a:lnTo>
                <a:lnTo>
                  <a:pt x="41" y="1328"/>
                </a:lnTo>
                <a:lnTo>
                  <a:pt x="54" y="1321"/>
                </a:lnTo>
                <a:lnTo>
                  <a:pt x="61" y="1307"/>
                </a:lnTo>
                <a:lnTo>
                  <a:pt x="61" y="1301"/>
                </a:lnTo>
                <a:lnTo>
                  <a:pt x="61" y="1294"/>
                </a:lnTo>
                <a:lnTo>
                  <a:pt x="68" y="1287"/>
                </a:lnTo>
                <a:lnTo>
                  <a:pt x="68" y="1280"/>
                </a:lnTo>
                <a:lnTo>
                  <a:pt x="75" y="1280"/>
                </a:lnTo>
                <a:lnTo>
                  <a:pt x="75" y="1267"/>
                </a:lnTo>
                <a:lnTo>
                  <a:pt x="75" y="1260"/>
                </a:lnTo>
                <a:lnTo>
                  <a:pt x="81" y="1233"/>
                </a:lnTo>
                <a:lnTo>
                  <a:pt x="81" y="1219"/>
                </a:lnTo>
                <a:lnTo>
                  <a:pt x="81" y="1212"/>
                </a:lnTo>
                <a:lnTo>
                  <a:pt x="88" y="1206"/>
                </a:lnTo>
                <a:lnTo>
                  <a:pt x="95" y="1199"/>
                </a:lnTo>
                <a:lnTo>
                  <a:pt x="95" y="1192"/>
                </a:lnTo>
                <a:lnTo>
                  <a:pt x="102" y="1192"/>
                </a:lnTo>
                <a:lnTo>
                  <a:pt x="108" y="1185"/>
                </a:lnTo>
                <a:lnTo>
                  <a:pt x="102" y="1172"/>
                </a:lnTo>
                <a:lnTo>
                  <a:pt x="108" y="1165"/>
                </a:lnTo>
                <a:lnTo>
                  <a:pt x="102" y="1165"/>
                </a:lnTo>
                <a:lnTo>
                  <a:pt x="75" y="1152"/>
                </a:lnTo>
                <a:lnTo>
                  <a:pt x="61" y="1145"/>
                </a:lnTo>
                <a:lnTo>
                  <a:pt x="47" y="1138"/>
                </a:lnTo>
                <a:lnTo>
                  <a:pt x="41" y="1131"/>
                </a:lnTo>
                <a:lnTo>
                  <a:pt x="41" y="1124"/>
                </a:lnTo>
                <a:lnTo>
                  <a:pt x="34" y="1124"/>
                </a:lnTo>
                <a:lnTo>
                  <a:pt x="27" y="1104"/>
                </a:lnTo>
                <a:lnTo>
                  <a:pt x="14" y="1091"/>
                </a:lnTo>
                <a:lnTo>
                  <a:pt x="14" y="1084"/>
                </a:lnTo>
                <a:lnTo>
                  <a:pt x="14" y="1057"/>
                </a:lnTo>
                <a:lnTo>
                  <a:pt x="20" y="1050"/>
                </a:lnTo>
                <a:lnTo>
                  <a:pt x="27" y="1036"/>
                </a:lnTo>
                <a:lnTo>
                  <a:pt x="41" y="1023"/>
                </a:lnTo>
                <a:lnTo>
                  <a:pt x="34" y="1023"/>
                </a:lnTo>
                <a:lnTo>
                  <a:pt x="27" y="1016"/>
                </a:lnTo>
                <a:lnTo>
                  <a:pt x="20" y="1016"/>
                </a:lnTo>
                <a:lnTo>
                  <a:pt x="14" y="1023"/>
                </a:lnTo>
                <a:lnTo>
                  <a:pt x="7" y="1016"/>
                </a:lnTo>
                <a:lnTo>
                  <a:pt x="0" y="1016"/>
                </a:lnTo>
                <a:lnTo>
                  <a:pt x="7" y="1009"/>
                </a:lnTo>
                <a:lnTo>
                  <a:pt x="7" y="1002"/>
                </a:lnTo>
                <a:lnTo>
                  <a:pt x="14" y="996"/>
                </a:lnTo>
                <a:lnTo>
                  <a:pt x="14" y="989"/>
                </a:lnTo>
                <a:lnTo>
                  <a:pt x="20" y="989"/>
                </a:lnTo>
                <a:lnTo>
                  <a:pt x="20" y="982"/>
                </a:lnTo>
                <a:lnTo>
                  <a:pt x="34" y="982"/>
                </a:lnTo>
                <a:lnTo>
                  <a:pt x="41" y="975"/>
                </a:lnTo>
                <a:lnTo>
                  <a:pt x="41" y="969"/>
                </a:lnTo>
                <a:lnTo>
                  <a:pt x="61" y="955"/>
                </a:lnTo>
                <a:lnTo>
                  <a:pt x="54" y="935"/>
                </a:lnTo>
                <a:lnTo>
                  <a:pt x="61" y="928"/>
                </a:lnTo>
                <a:lnTo>
                  <a:pt x="75" y="921"/>
                </a:lnTo>
                <a:lnTo>
                  <a:pt x="88" y="901"/>
                </a:lnTo>
                <a:lnTo>
                  <a:pt x="88" y="874"/>
                </a:lnTo>
                <a:lnTo>
                  <a:pt x="88" y="860"/>
                </a:lnTo>
                <a:lnTo>
                  <a:pt x="81" y="847"/>
                </a:lnTo>
                <a:lnTo>
                  <a:pt x="81" y="833"/>
                </a:lnTo>
                <a:lnTo>
                  <a:pt x="75" y="806"/>
                </a:lnTo>
                <a:lnTo>
                  <a:pt x="75" y="793"/>
                </a:lnTo>
                <a:lnTo>
                  <a:pt x="75" y="786"/>
                </a:lnTo>
                <a:lnTo>
                  <a:pt x="68" y="772"/>
                </a:lnTo>
                <a:lnTo>
                  <a:pt x="61" y="765"/>
                </a:lnTo>
                <a:lnTo>
                  <a:pt x="81" y="752"/>
                </a:lnTo>
                <a:lnTo>
                  <a:pt x="88" y="745"/>
                </a:lnTo>
                <a:lnTo>
                  <a:pt x="88" y="738"/>
                </a:lnTo>
                <a:lnTo>
                  <a:pt x="81" y="732"/>
                </a:lnTo>
                <a:lnTo>
                  <a:pt x="75" y="718"/>
                </a:lnTo>
                <a:lnTo>
                  <a:pt x="68" y="698"/>
                </a:lnTo>
                <a:lnTo>
                  <a:pt x="68" y="684"/>
                </a:lnTo>
                <a:lnTo>
                  <a:pt x="61" y="657"/>
                </a:lnTo>
                <a:lnTo>
                  <a:pt x="68" y="643"/>
                </a:lnTo>
                <a:lnTo>
                  <a:pt x="61" y="637"/>
                </a:lnTo>
                <a:lnTo>
                  <a:pt x="54" y="623"/>
                </a:lnTo>
                <a:lnTo>
                  <a:pt x="75" y="596"/>
                </a:lnTo>
                <a:lnTo>
                  <a:pt x="75" y="589"/>
                </a:lnTo>
                <a:lnTo>
                  <a:pt x="88" y="569"/>
                </a:lnTo>
                <a:lnTo>
                  <a:pt x="95" y="535"/>
                </a:lnTo>
                <a:lnTo>
                  <a:pt x="95" y="528"/>
                </a:lnTo>
                <a:lnTo>
                  <a:pt x="81" y="528"/>
                </a:lnTo>
                <a:lnTo>
                  <a:pt x="75" y="515"/>
                </a:lnTo>
                <a:lnTo>
                  <a:pt x="81" y="515"/>
                </a:lnTo>
                <a:lnTo>
                  <a:pt x="88" y="501"/>
                </a:lnTo>
                <a:lnTo>
                  <a:pt x="102" y="494"/>
                </a:lnTo>
                <a:lnTo>
                  <a:pt x="108" y="488"/>
                </a:lnTo>
                <a:lnTo>
                  <a:pt x="115" y="474"/>
                </a:lnTo>
                <a:lnTo>
                  <a:pt x="122" y="467"/>
                </a:lnTo>
                <a:lnTo>
                  <a:pt x="129" y="461"/>
                </a:lnTo>
                <a:lnTo>
                  <a:pt x="135" y="447"/>
                </a:lnTo>
                <a:lnTo>
                  <a:pt x="129" y="427"/>
                </a:lnTo>
                <a:lnTo>
                  <a:pt x="135" y="420"/>
                </a:lnTo>
                <a:lnTo>
                  <a:pt x="129" y="406"/>
                </a:lnTo>
                <a:lnTo>
                  <a:pt x="122" y="406"/>
                </a:lnTo>
                <a:lnTo>
                  <a:pt x="122" y="400"/>
                </a:lnTo>
                <a:lnTo>
                  <a:pt x="129" y="400"/>
                </a:lnTo>
                <a:lnTo>
                  <a:pt x="129" y="393"/>
                </a:lnTo>
                <a:lnTo>
                  <a:pt x="142" y="379"/>
                </a:lnTo>
                <a:lnTo>
                  <a:pt x="149" y="386"/>
                </a:lnTo>
                <a:lnTo>
                  <a:pt x="149" y="379"/>
                </a:lnTo>
                <a:lnTo>
                  <a:pt x="156" y="386"/>
                </a:lnTo>
                <a:lnTo>
                  <a:pt x="169" y="393"/>
                </a:lnTo>
                <a:lnTo>
                  <a:pt x="176" y="393"/>
                </a:lnTo>
                <a:lnTo>
                  <a:pt x="190" y="393"/>
                </a:lnTo>
                <a:lnTo>
                  <a:pt x="196" y="373"/>
                </a:lnTo>
                <a:lnTo>
                  <a:pt x="203" y="366"/>
                </a:lnTo>
                <a:lnTo>
                  <a:pt x="196" y="359"/>
                </a:lnTo>
                <a:lnTo>
                  <a:pt x="203" y="359"/>
                </a:lnTo>
                <a:lnTo>
                  <a:pt x="196" y="359"/>
                </a:lnTo>
                <a:lnTo>
                  <a:pt x="203" y="352"/>
                </a:lnTo>
                <a:lnTo>
                  <a:pt x="217" y="339"/>
                </a:lnTo>
                <a:lnTo>
                  <a:pt x="217" y="345"/>
                </a:lnTo>
                <a:lnTo>
                  <a:pt x="224" y="345"/>
                </a:lnTo>
                <a:lnTo>
                  <a:pt x="224" y="339"/>
                </a:lnTo>
                <a:lnTo>
                  <a:pt x="230" y="325"/>
                </a:lnTo>
                <a:lnTo>
                  <a:pt x="230" y="318"/>
                </a:lnTo>
                <a:lnTo>
                  <a:pt x="230" y="312"/>
                </a:lnTo>
                <a:lnTo>
                  <a:pt x="237" y="312"/>
                </a:lnTo>
                <a:lnTo>
                  <a:pt x="237" y="298"/>
                </a:lnTo>
                <a:lnTo>
                  <a:pt x="251" y="284"/>
                </a:lnTo>
                <a:lnTo>
                  <a:pt x="244" y="278"/>
                </a:lnTo>
                <a:lnTo>
                  <a:pt x="251" y="271"/>
                </a:lnTo>
                <a:lnTo>
                  <a:pt x="257" y="271"/>
                </a:lnTo>
                <a:lnTo>
                  <a:pt x="257" y="264"/>
                </a:lnTo>
                <a:lnTo>
                  <a:pt x="257" y="257"/>
                </a:lnTo>
                <a:lnTo>
                  <a:pt x="257" y="251"/>
                </a:lnTo>
                <a:lnTo>
                  <a:pt x="257" y="244"/>
                </a:lnTo>
                <a:lnTo>
                  <a:pt x="251" y="244"/>
                </a:lnTo>
                <a:lnTo>
                  <a:pt x="257" y="237"/>
                </a:lnTo>
                <a:lnTo>
                  <a:pt x="257" y="230"/>
                </a:lnTo>
                <a:lnTo>
                  <a:pt x="251" y="230"/>
                </a:lnTo>
                <a:lnTo>
                  <a:pt x="251" y="224"/>
                </a:lnTo>
                <a:lnTo>
                  <a:pt x="257" y="224"/>
                </a:lnTo>
                <a:lnTo>
                  <a:pt x="251" y="224"/>
                </a:lnTo>
                <a:lnTo>
                  <a:pt x="257" y="224"/>
                </a:lnTo>
                <a:lnTo>
                  <a:pt x="251" y="217"/>
                </a:lnTo>
                <a:lnTo>
                  <a:pt x="257" y="217"/>
                </a:lnTo>
                <a:lnTo>
                  <a:pt x="257" y="210"/>
                </a:lnTo>
                <a:lnTo>
                  <a:pt x="264" y="203"/>
                </a:lnTo>
                <a:lnTo>
                  <a:pt x="264" y="196"/>
                </a:lnTo>
                <a:lnTo>
                  <a:pt x="257" y="196"/>
                </a:lnTo>
                <a:lnTo>
                  <a:pt x="264" y="190"/>
                </a:lnTo>
                <a:lnTo>
                  <a:pt x="278" y="190"/>
                </a:lnTo>
                <a:lnTo>
                  <a:pt x="284" y="196"/>
                </a:lnTo>
                <a:lnTo>
                  <a:pt x="284" y="190"/>
                </a:lnTo>
                <a:lnTo>
                  <a:pt x="284" y="183"/>
                </a:lnTo>
                <a:lnTo>
                  <a:pt x="284" y="169"/>
                </a:lnTo>
                <a:lnTo>
                  <a:pt x="278" y="169"/>
                </a:lnTo>
                <a:lnTo>
                  <a:pt x="278" y="163"/>
                </a:lnTo>
                <a:lnTo>
                  <a:pt x="284" y="163"/>
                </a:lnTo>
                <a:lnTo>
                  <a:pt x="278" y="156"/>
                </a:lnTo>
                <a:lnTo>
                  <a:pt x="284" y="156"/>
                </a:lnTo>
                <a:lnTo>
                  <a:pt x="278" y="149"/>
                </a:lnTo>
                <a:lnTo>
                  <a:pt x="271" y="142"/>
                </a:lnTo>
                <a:lnTo>
                  <a:pt x="278" y="142"/>
                </a:lnTo>
                <a:lnTo>
                  <a:pt x="284" y="142"/>
                </a:lnTo>
                <a:lnTo>
                  <a:pt x="284" y="135"/>
                </a:lnTo>
                <a:lnTo>
                  <a:pt x="291" y="129"/>
                </a:lnTo>
                <a:lnTo>
                  <a:pt x="291" y="122"/>
                </a:lnTo>
                <a:lnTo>
                  <a:pt x="291" y="115"/>
                </a:lnTo>
                <a:lnTo>
                  <a:pt x="298" y="122"/>
                </a:lnTo>
                <a:lnTo>
                  <a:pt x="298" y="115"/>
                </a:lnTo>
                <a:lnTo>
                  <a:pt x="305" y="122"/>
                </a:lnTo>
                <a:lnTo>
                  <a:pt x="312" y="115"/>
                </a:lnTo>
                <a:lnTo>
                  <a:pt x="312" y="108"/>
                </a:lnTo>
                <a:lnTo>
                  <a:pt x="305" y="95"/>
                </a:lnTo>
                <a:lnTo>
                  <a:pt x="298" y="88"/>
                </a:lnTo>
                <a:lnTo>
                  <a:pt x="298" y="81"/>
                </a:lnTo>
                <a:lnTo>
                  <a:pt x="291" y="68"/>
                </a:lnTo>
                <a:lnTo>
                  <a:pt x="298" y="74"/>
                </a:lnTo>
                <a:lnTo>
                  <a:pt x="305" y="74"/>
                </a:lnTo>
                <a:lnTo>
                  <a:pt x="305" y="68"/>
                </a:lnTo>
                <a:lnTo>
                  <a:pt x="312" y="61"/>
                </a:lnTo>
                <a:lnTo>
                  <a:pt x="305" y="61"/>
                </a:lnTo>
                <a:lnTo>
                  <a:pt x="305" y="54"/>
                </a:lnTo>
                <a:lnTo>
                  <a:pt x="305" y="47"/>
                </a:lnTo>
                <a:lnTo>
                  <a:pt x="305" y="41"/>
                </a:lnTo>
                <a:lnTo>
                  <a:pt x="312" y="41"/>
                </a:lnTo>
                <a:lnTo>
                  <a:pt x="312" y="34"/>
                </a:lnTo>
                <a:lnTo>
                  <a:pt x="312" y="27"/>
                </a:lnTo>
                <a:lnTo>
                  <a:pt x="312" y="14"/>
                </a:lnTo>
                <a:lnTo>
                  <a:pt x="318" y="20"/>
                </a:lnTo>
                <a:lnTo>
                  <a:pt x="325" y="20"/>
                </a:lnTo>
                <a:lnTo>
                  <a:pt x="332" y="20"/>
                </a:lnTo>
                <a:close/>
              </a:path>
            </a:pathLst>
          </a:custGeom>
          <a:solidFill>
            <a:schemeClr val="bg1">
              <a:lumMod val="85000"/>
            </a:schemeClr>
          </a:solidFill>
          <a:ln w="0">
            <a:solidFill>
              <a:srgbClr val="7F7F7F"/>
            </a:solidFill>
            <a:prstDash val="solid"/>
            <a:round/>
            <a:headEnd/>
            <a:tailEnd/>
          </a:ln>
        </p:spPr>
        <p:txBody>
          <a:bodyPr/>
          <a:lstStyle/>
          <a:p>
            <a:endParaRPr lang="es-ES"/>
          </a:p>
        </p:txBody>
      </p:sp>
      <p:sp>
        <p:nvSpPr>
          <p:cNvPr id="44" name="pontevedra">
            <a:extLst>
              <a:ext uri="{FF2B5EF4-FFF2-40B4-BE49-F238E27FC236}">
                <a16:creationId xmlns:a16="http://schemas.microsoft.com/office/drawing/2014/main" id="{EA0671D8-3978-4C9A-A985-0B96116EA01F}"/>
              </a:ext>
            </a:extLst>
          </p:cNvPr>
          <p:cNvSpPr>
            <a:spLocks noEditPoints="1"/>
          </p:cNvSpPr>
          <p:nvPr/>
        </p:nvSpPr>
        <p:spPr bwMode="auto">
          <a:xfrm>
            <a:off x="2960903" y="1633416"/>
            <a:ext cx="400050" cy="498475"/>
          </a:xfrm>
          <a:custGeom>
            <a:avLst/>
            <a:gdLst>
              <a:gd name="T0" fmla="*/ 2147483647 w 928"/>
              <a:gd name="T1" fmla="*/ 2147483647 h 1090"/>
              <a:gd name="T2" fmla="*/ 2147483647 w 928"/>
              <a:gd name="T3" fmla="*/ 2147483647 h 1090"/>
              <a:gd name="T4" fmla="*/ 2147483647 w 928"/>
              <a:gd name="T5" fmla="*/ 2147483647 h 1090"/>
              <a:gd name="T6" fmla="*/ 2147483647 w 928"/>
              <a:gd name="T7" fmla="*/ 2147483647 h 1090"/>
              <a:gd name="T8" fmla="*/ 2147483647 w 928"/>
              <a:gd name="T9" fmla="*/ 2147483647 h 1090"/>
              <a:gd name="T10" fmla="*/ 2147483647 w 928"/>
              <a:gd name="T11" fmla="*/ 2147483647 h 1090"/>
              <a:gd name="T12" fmla="*/ 2147483647 w 928"/>
              <a:gd name="T13" fmla="*/ 2147483647 h 1090"/>
              <a:gd name="T14" fmla="*/ 2147483647 w 928"/>
              <a:gd name="T15" fmla="*/ 2147483647 h 1090"/>
              <a:gd name="T16" fmla="*/ 2147483647 w 928"/>
              <a:gd name="T17" fmla="*/ 2147483647 h 1090"/>
              <a:gd name="T18" fmla="*/ 2147483647 w 928"/>
              <a:gd name="T19" fmla="*/ 2147483647 h 1090"/>
              <a:gd name="T20" fmla="*/ 2147483647 w 928"/>
              <a:gd name="T21" fmla="*/ 2147483647 h 1090"/>
              <a:gd name="T22" fmla="*/ 2147483647 w 928"/>
              <a:gd name="T23" fmla="*/ 2147483647 h 1090"/>
              <a:gd name="T24" fmla="*/ 2147483647 w 928"/>
              <a:gd name="T25" fmla="*/ 2147483647 h 1090"/>
              <a:gd name="T26" fmla="*/ 2147483647 w 928"/>
              <a:gd name="T27" fmla="*/ 2147483647 h 1090"/>
              <a:gd name="T28" fmla="*/ 2147483647 w 928"/>
              <a:gd name="T29" fmla="*/ 2147483647 h 1090"/>
              <a:gd name="T30" fmla="*/ 2147483647 w 928"/>
              <a:gd name="T31" fmla="*/ 2147483647 h 1090"/>
              <a:gd name="T32" fmla="*/ 2147483647 w 928"/>
              <a:gd name="T33" fmla="*/ 2147483647 h 1090"/>
              <a:gd name="T34" fmla="*/ 2147483647 w 928"/>
              <a:gd name="T35" fmla="*/ 2147483647 h 1090"/>
              <a:gd name="T36" fmla="*/ 1674779845 w 928"/>
              <a:gd name="T37" fmla="*/ 2147483647 h 1090"/>
              <a:gd name="T38" fmla="*/ 1240486981 w 928"/>
              <a:gd name="T39" fmla="*/ 2147483647 h 1090"/>
              <a:gd name="T40" fmla="*/ 2147483647 w 928"/>
              <a:gd name="T41" fmla="*/ 2147483647 h 1090"/>
              <a:gd name="T42" fmla="*/ 2147483647 w 928"/>
              <a:gd name="T43" fmla="*/ 2147483647 h 1090"/>
              <a:gd name="T44" fmla="*/ 2147483647 w 928"/>
              <a:gd name="T45" fmla="*/ 2147483647 h 1090"/>
              <a:gd name="T46" fmla="*/ 2147483647 w 928"/>
              <a:gd name="T47" fmla="*/ 2147483647 h 1090"/>
              <a:gd name="T48" fmla="*/ 2147483647 w 928"/>
              <a:gd name="T49" fmla="*/ 2147483647 h 1090"/>
              <a:gd name="T50" fmla="*/ 2147483647 w 928"/>
              <a:gd name="T51" fmla="*/ 2147483647 h 1090"/>
              <a:gd name="T52" fmla="*/ 2147483647 w 928"/>
              <a:gd name="T53" fmla="*/ 2147483647 h 1090"/>
              <a:gd name="T54" fmla="*/ 2147483647 w 928"/>
              <a:gd name="T55" fmla="*/ 2147483647 h 1090"/>
              <a:gd name="T56" fmla="*/ 2147483647 w 928"/>
              <a:gd name="T57" fmla="*/ 2147483647 h 1090"/>
              <a:gd name="T58" fmla="*/ 2147483647 w 928"/>
              <a:gd name="T59" fmla="*/ 2147483647 h 1090"/>
              <a:gd name="T60" fmla="*/ 2147483647 w 928"/>
              <a:gd name="T61" fmla="*/ 2147483647 h 1090"/>
              <a:gd name="T62" fmla="*/ 2147483647 w 928"/>
              <a:gd name="T63" fmla="*/ 2147483647 h 1090"/>
              <a:gd name="T64" fmla="*/ 2147483647 w 928"/>
              <a:gd name="T65" fmla="*/ 2147483647 h 1090"/>
              <a:gd name="T66" fmla="*/ 2147483647 w 928"/>
              <a:gd name="T67" fmla="*/ 2147483647 h 1090"/>
              <a:gd name="T68" fmla="*/ 2147483647 w 928"/>
              <a:gd name="T69" fmla="*/ 904132529 h 1090"/>
              <a:gd name="T70" fmla="*/ 2147483647 w 928"/>
              <a:gd name="T71" fmla="*/ 2147483647 h 1090"/>
              <a:gd name="T72" fmla="*/ 2147483647 w 928"/>
              <a:gd name="T73" fmla="*/ 2147483647 h 1090"/>
              <a:gd name="T74" fmla="*/ 2147483647 w 928"/>
              <a:gd name="T75" fmla="*/ 904132529 h 1090"/>
              <a:gd name="T76" fmla="*/ 2147483647 w 928"/>
              <a:gd name="T77" fmla="*/ 1743599320 h 1090"/>
              <a:gd name="T78" fmla="*/ 2147483647 w 928"/>
              <a:gd name="T79" fmla="*/ 1743599320 h 1090"/>
              <a:gd name="T80" fmla="*/ 2147483647 w 928"/>
              <a:gd name="T81" fmla="*/ 2147483647 h 1090"/>
              <a:gd name="T82" fmla="*/ 2147483647 w 928"/>
              <a:gd name="T83" fmla="*/ 2147483647 h 1090"/>
              <a:gd name="T84" fmla="*/ 2147483647 w 928"/>
              <a:gd name="T85" fmla="*/ 2147483647 h 1090"/>
              <a:gd name="T86" fmla="*/ 2147483647 w 928"/>
              <a:gd name="T87" fmla="*/ 2147483647 h 1090"/>
              <a:gd name="T88" fmla="*/ 2147483647 w 928"/>
              <a:gd name="T89" fmla="*/ 2147483647 h 1090"/>
              <a:gd name="T90" fmla="*/ 2147483647 w 928"/>
              <a:gd name="T91" fmla="*/ 2147483647 h 1090"/>
              <a:gd name="T92" fmla="*/ 2147483647 w 928"/>
              <a:gd name="T93" fmla="*/ 2147483647 h 1090"/>
              <a:gd name="T94" fmla="*/ 2147483647 w 928"/>
              <a:gd name="T95" fmla="*/ 2147483647 h 1090"/>
              <a:gd name="T96" fmla="*/ 2147483647 w 928"/>
              <a:gd name="T97" fmla="*/ 2147483647 h 1090"/>
              <a:gd name="T98" fmla="*/ 2147483647 w 928"/>
              <a:gd name="T99" fmla="*/ 2147483647 h 1090"/>
              <a:gd name="T100" fmla="*/ 2147483647 w 928"/>
              <a:gd name="T101" fmla="*/ 2147483647 h 1090"/>
              <a:gd name="T102" fmla="*/ 2147483647 w 928"/>
              <a:gd name="T103" fmla="*/ 2147483647 h 1090"/>
              <a:gd name="T104" fmla="*/ 2147483647 w 928"/>
              <a:gd name="T105" fmla="*/ 2147483647 h 1090"/>
              <a:gd name="T106" fmla="*/ 2147483647 w 928"/>
              <a:gd name="T107" fmla="*/ 2147483647 h 1090"/>
              <a:gd name="T108" fmla="*/ 2147483647 w 928"/>
              <a:gd name="T109" fmla="*/ 2147483647 h 1090"/>
              <a:gd name="T110" fmla="*/ 2147483647 w 928"/>
              <a:gd name="T111" fmla="*/ 2147483647 h 1090"/>
              <a:gd name="T112" fmla="*/ 434129543 w 928"/>
              <a:gd name="T113" fmla="*/ 2147483647 h 1090"/>
              <a:gd name="T114" fmla="*/ 434129543 w 928"/>
              <a:gd name="T115" fmla="*/ 2147483647 h 1090"/>
              <a:gd name="T116" fmla="*/ 1240486981 w 928"/>
              <a:gd name="T117" fmla="*/ 2147483647 h 1090"/>
              <a:gd name="T118" fmla="*/ 1240486981 w 928"/>
              <a:gd name="T119" fmla="*/ 2147483647 h 1090"/>
              <a:gd name="T120" fmla="*/ 2147483647 w 928"/>
              <a:gd name="T121" fmla="*/ 2147483647 h 1090"/>
              <a:gd name="T122" fmla="*/ 2147483647 w 928"/>
              <a:gd name="T123" fmla="*/ 2147483647 h 1090"/>
              <a:gd name="T124" fmla="*/ 2147483647 w 928"/>
              <a:gd name="T125" fmla="*/ 2147483647 h 10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8"/>
              <a:gd name="T190" fmla="*/ 0 h 1090"/>
              <a:gd name="T191" fmla="*/ 928 w 928"/>
              <a:gd name="T192" fmla="*/ 1090 h 10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8" h="1090">
                <a:moveTo>
                  <a:pt x="115" y="711"/>
                </a:moveTo>
                <a:lnTo>
                  <a:pt x="122" y="711"/>
                </a:lnTo>
                <a:lnTo>
                  <a:pt x="122" y="698"/>
                </a:lnTo>
                <a:lnTo>
                  <a:pt x="128" y="691"/>
                </a:lnTo>
                <a:lnTo>
                  <a:pt x="128" y="698"/>
                </a:lnTo>
                <a:lnTo>
                  <a:pt x="135" y="698"/>
                </a:lnTo>
                <a:lnTo>
                  <a:pt x="142" y="691"/>
                </a:lnTo>
                <a:lnTo>
                  <a:pt x="142" y="684"/>
                </a:lnTo>
                <a:lnTo>
                  <a:pt x="149" y="691"/>
                </a:lnTo>
                <a:lnTo>
                  <a:pt x="149" y="684"/>
                </a:lnTo>
                <a:lnTo>
                  <a:pt x="149" y="691"/>
                </a:lnTo>
                <a:lnTo>
                  <a:pt x="142" y="691"/>
                </a:lnTo>
                <a:lnTo>
                  <a:pt x="142" y="698"/>
                </a:lnTo>
                <a:lnTo>
                  <a:pt x="142" y="691"/>
                </a:lnTo>
                <a:lnTo>
                  <a:pt x="142" y="698"/>
                </a:lnTo>
                <a:lnTo>
                  <a:pt x="149" y="691"/>
                </a:lnTo>
                <a:lnTo>
                  <a:pt x="149" y="698"/>
                </a:lnTo>
                <a:lnTo>
                  <a:pt x="149" y="691"/>
                </a:lnTo>
                <a:lnTo>
                  <a:pt x="156" y="691"/>
                </a:lnTo>
                <a:lnTo>
                  <a:pt x="156" y="684"/>
                </a:lnTo>
                <a:lnTo>
                  <a:pt x="156" y="677"/>
                </a:lnTo>
                <a:lnTo>
                  <a:pt x="156" y="684"/>
                </a:lnTo>
                <a:lnTo>
                  <a:pt x="162" y="677"/>
                </a:lnTo>
                <a:lnTo>
                  <a:pt x="162" y="684"/>
                </a:lnTo>
                <a:lnTo>
                  <a:pt x="162" y="677"/>
                </a:lnTo>
                <a:lnTo>
                  <a:pt x="169" y="677"/>
                </a:lnTo>
                <a:lnTo>
                  <a:pt x="176" y="677"/>
                </a:lnTo>
                <a:lnTo>
                  <a:pt x="183" y="677"/>
                </a:lnTo>
                <a:lnTo>
                  <a:pt x="183" y="671"/>
                </a:lnTo>
                <a:lnTo>
                  <a:pt x="183" y="664"/>
                </a:lnTo>
                <a:lnTo>
                  <a:pt x="183" y="657"/>
                </a:lnTo>
                <a:lnTo>
                  <a:pt x="189" y="657"/>
                </a:lnTo>
                <a:lnTo>
                  <a:pt x="189" y="664"/>
                </a:lnTo>
                <a:lnTo>
                  <a:pt x="196" y="664"/>
                </a:lnTo>
                <a:lnTo>
                  <a:pt x="196" y="657"/>
                </a:lnTo>
                <a:lnTo>
                  <a:pt x="196" y="664"/>
                </a:lnTo>
                <a:lnTo>
                  <a:pt x="196" y="657"/>
                </a:lnTo>
                <a:lnTo>
                  <a:pt x="203" y="657"/>
                </a:lnTo>
                <a:lnTo>
                  <a:pt x="210" y="657"/>
                </a:lnTo>
                <a:lnTo>
                  <a:pt x="216" y="643"/>
                </a:lnTo>
                <a:lnTo>
                  <a:pt x="216" y="637"/>
                </a:lnTo>
                <a:lnTo>
                  <a:pt x="223" y="637"/>
                </a:lnTo>
                <a:lnTo>
                  <a:pt x="223" y="630"/>
                </a:lnTo>
                <a:lnTo>
                  <a:pt x="230" y="630"/>
                </a:lnTo>
                <a:lnTo>
                  <a:pt x="237" y="630"/>
                </a:lnTo>
                <a:lnTo>
                  <a:pt x="244" y="630"/>
                </a:lnTo>
                <a:lnTo>
                  <a:pt x="250" y="637"/>
                </a:lnTo>
                <a:lnTo>
                  <a:pt x="250" y="630"/>
                </a:lnTo>
                <a:lnTo>
                  <a:pt x="257" y="630"/>
                </a:lnTo>
                <a:lnTo>
                  <a:pt x="264" y="637"/>
                </a:lnTo>
                <a:lnTo>
                  <a:pt x="264" y="630"/>
                </a:lnTo>
                <a:lnTo>
                  <a:pt x="257" y="630"/>
                </a:lnTo>
                <a:lnTo>
                  <a:pt x="257" y="623"/>
                </a:lnTo>
                <a:lnTo>
                  <a:pt x="264" y="623"/>
                </a:lnTo>
                <a:lnTo>
                  <a:pt x="264" y="616"/>
                </a:lnTo>
                <a:lnTo>
                  <a:pt x="264" y="610"/>
                </a:lnTo>
                <a:lnTo>
                  <a:pt x="257" y="603"/>
                </a:lnTo>
                <a:lnTo>
                  <a:pt x="257" y="610"/>
                </a:lnTo>
                <a:lnTo>
                  <a:pt x="257" y="603"/>
                </a:lnTo>
                <a:lnTo>
                  <a:pt x="264" y="589"/>
                </a:lnTo>
                <a:lnTo>
                  <a:pt x="271" y="589"/>
                </a:lnTo>
                <a:lnTo>
                  <a:pt x="264" y="583"/>
                </a:lnTo>
                <a:lnTo>
                  <a:pt x="271" y="576"/>
                </a:lnTo>
                <a:lnTo>
                  <a:pt x="264" y="569"/>
                </a:lnTo>
                <a:lnTo>
                  <a:pt x="271" y="562"/>
                </a:lnTo>
                <a:lnTo>
                  <a:pt x="264" y="562"/>
                </a:lnTo>
                <a:lnTo>
                  <a:pt x="257" y="562"/>
                </a:lnTo>
                <a:lnTo>
                  <a:pt x="257" y="555"/>
                </a:lnTo>
                <a:lnTo>
                  <a:pt x="250" y="562"/>
                </a:lnTo>
                <a:lnTo>
                  <a:pt x="244" y="569"/>
                </a:lnTo>
                <a:lnTo>
                  <a:pt x="244" y="576"/>
                </a:lnTo>
                <a:lnTo>
                  <a:pt x="250" y="576"/>
                </a:lnTo>
                <a:lnTo>
                  <a:pt x="250" y="589"/>
                </a:lnTo>
                <a:lnTo>
                  <a:pt x="237" y="589"/>
                </a:lnTo>
                <a:lnTo>
                  <a:pt x="237" y="596"/>
                </a:lnTo>
                <a:lnTo>
                  <a:pt x="230" y="589"/>
                </a:lnTo>
                <a:lnTo>
                  <a:pt x="223" y="596"/>
                </a:lnTo>
                <a:lnTo>
                  <a:pt x="223" y="603"/>
                </a:lnTo>
                <a:lnTo>
                  <a:pt x="230" y="603"/>
                </a:lnTo>
                <a:lnTo>
                  <a:pt x="230" y="610"/>
                </a:lnTo>
                <a:lnTo>
                  <a:pt x="230" y="616"/>
                </a:lnTo>
                <a:lnTo>
                  <a:pt x="223" y="623"/>
                </a:lnTo>
                <a:lnTo>
                  <a:pt x="210" y="623"/>
                </a:lnTo>
                <a:lnTo>
                  <a:pt x="210" y="630"/>
                </a:lnTo>
                <a:lnTo>
                  <a:pt x="203" y="630"/>
                </a:lnTo>
                <a:lnTo>
                  <a:pt x="196" y="637"/>
                </a:lnTo>
                <a:lnTo>
                  <a:pt x="189" y="630"/>
                </a:lnTo>
                <a:lnTo>
                  <a:pt x="189" y="637"/>
                </a:lnTo>
                <a:lnTo>
                  <a:pt x="183" y="637"/>
                </a:lnTo>
                <a:lnTo>
                  <a:pt x="176" y="637"/>
                </a:lnTo>
                <a:lnTo>
                  <a:pt x="176" y="623"/>
                </a:lnTo>
                <a:lnTo>
                  <a:pt x="176" y="630"/>
                </a:lnTo>
                <a:lnTo>
                  <a:pt x="169" y="630"/>
                </a:lnTo>
                <a:lnTo>
                  <a:pt x="162" y="630"/>
                </a:lnTo>
                <a:lnTo>
                  <a:pt x="162" y="623"/>
                </a:lnTo>
                <a:lnTo>
                  <a:pt x="162" y="630"/>
                </a:lnTo>
                <a:lnTo>
                  <a:pt x="156" y="637"/>
                </a:lnTo>
                <a:lnTo>
                  <a:pt x="162" y="637"/>
                </a:lnTo>
                <a:lnTo>
                  <a:pt x="156" y="643"/>
                </a:lnTo>
                <a:lnTo>
                  <a:pt x="142" y="643"/>
                </a:lnTo>
                <a:lnTo>
                  <a:pt x="142" y="650"/>
                </a:lnTo>
                <a:lnTo>
                  <a:pt x="135" y="657"/>
                </a:lnTo>
                <a:lnTo>
                  <a:pt x="128" y="650"/>
                </a:lnTo>
                <a:lnTo>
                  <a:pt x="115" y="650"/>
                </a:lnTo>
                <a:lnTo>
                  <a:pt x="122" y="650"/>
                </a:lnTo>
                <a:lnTo>
                  <a:pt x="115" y="650"/>
                </a:lnTo>
                <a:lnTo>
                  <a:pt x="115" y="657"/>
                </a:lnTo>
                <a:lnTo>
                  <a:pt x="122" y="657"/>
                </a:lnTo>
                <a:lnTo>
                  <a:pt x="115" y="657"/>
                </a:lnTo>
                <a:lnTo>
                  <a:pt x="115" y="664"/>
                </a:lnTo>
                <a:lnTo>
                  <a:pt x="108" y="664"/>
                </a:lnTo>
                <a:lnTo>
                  <a:pt x="108" y="671"/>
                </a:lnTo>
                <a:lnTo>
                  <a:pt x="108" y="664"/>
                </a:lnTo>
                <a:lnTo>
                  <a:pt x="101" y="664"/>
                </a:lnTo>
                <a:lnTo>
                  <a:pt x="95" y="650"/>
                </a:lnTo>
                <a:lnTo>
                  <a:pt x="88" y="650"/>
                </a:lnTo>
                <a:lnTo>
                  <a:pt x="88" y="657"/>
                </a:lnTo>
                <a:lnTo>
                  <a:pt x="81" y="664"/>
                </a:lnTo>
                <a:lnTo>
                  <a:pt x="74" y="657"/>
                </a:lnTo>
                <a:lnTo>
                  <a:pt x="68" y="650"/>
                </a:lnTo>
                <a:lnTo>
                  <a:pt x="54" y="650"/>
                </a:lnTo>
                <a:lnTo>
                  <a:pt x="54" y="657"/>
                </a:lnTo>
                <a:lnTo>
                  <a:pt x="47" y="664"/>
                </a:lnTo>
                <a:lnTo>
                  <a:pt x="47" y="657"/>
                </a:lnTo>
                <a:lnTo>
                  <a:pt x="40" y="657"/>
                </a:lnTo>
                <a:lnTo>
                  <a:pt x="47" y="637"/>
                </a:lnTo>
                <a:lnTo>
                  <a:pt x="47" y="630"/>
                </a:lnTo>
                <a:lnTo>
                  <a:pt x="54" y="616"/>
                </a:lnTo>
                <a:lnTo>
                  <a:pt x="61" y="603"/>
                </a:lnTo>
                <a:lnTo>
                  <a:pt x="54" y="596"/>
                </a:lnTo>
                <a:lnTo>
                  <a:pt x="61" y="596"/>
                </a:lnTo>
                <a:lnTo>
                  <a:pt x="61" y="589"/>
                </a:lnTo>
                <a:lnTo>
                  <a:pt x="61" y="596"/>
                </a:lnTo>
                <a:lnTo>
                  <a:pt x="68" y="603"/>
                </a:lnTo>
                <a:lnTo>
                  <a:pt x="68" y="610"/>
                </a:lnTo>
                <a:lnTo>
                  <a:pt x="74" y="616"/>
                </a:lnTo>
                <a:lnTo>
                  <a:pt x="81" y="623"/>
                </a:lnTo>
                <a:lnTo>
                  <a:pt x="81" y="630"/>
                </a:lnTo>
                <a:lnTo>
                  <a:pt x="88" y="637"/>
                </a:lnTo>
                <a:lnTo>
                  <a:pt x="88" y="630"/>
                </a:lnTo>
                <a:lnTo>
                  <a:pt x="88" y="623"/>
                </a:lnTo>
                <a:lnTo>
                  <a:pt x="88" y="616"/>
                </a:lnTo>
                <a:lnTo>
                  <a:pt x="88" y="610"/>
                </a:lnTo>
                <a:lnTo>
                  <a:pt x="88" y="603"/>
                </a:lnTo>
                <a:lnTo>
                  <a:pt x="95" y="589"/>
                </a:lnTo>
                <a:lnTo>
                  <a:pt x="88" y="589"/>
                </a:lnTo>
                <a:lnTo>
                  <a:pt x="88" y="583"/>
                </a:lnTo>
                <a:lnTo>
                  <a:pt x="88" y="576"/>
                </a:lnTo>
                <a:lnTo>
                  <a:pt x="81" y="576"/>
                </a:lnTo>
                <a:lnTo>
                  <a:pt x="88" y="569"/>
                </a:lnTo>
                <a:lnTo>
                  <a:pt x="81" y="569"/>
                </a:lnTo>
                <a:lnTo>
                  <a:pt x="81" y="562"/>
                </a:lnTo>
                <a:lnTo>
                  <a:pt x="74" y="562"/>
                </a:lnTo>
                <a:lnTo>
                  <a:pt x="81" y="555"/>
                </a:lnTo>
                <a:lnTo>
                  <a:pt x="88" y="555"/>
                </a:lnTo>
                <a:lnTo>
                  <a:pt x="88" y="562"/>
                </a:lnTo>
                <a:lnTo>
                  <a:pt x="95" y="562"/>
                </a:lnTo>
                <a:lnTo>
                  <a:pt x="101" y="562"/>
                </a:lnTo>
                <a:lnTo>
                  <a:pt x="108" y="562"/>
                </a:lnTo>
                <a:lnTo>
                  <a:pt x="108" y="569"/>
                </a:lnTo>
                <a:lnTo>
                  <a:pt x="115" y="576"/>
                </a:lnTo>
                <a:lnTo>
                  <a:pt x="122" y="576"/>
                </a:lnTo>
                <a:lnTo>
                  <a:pt x="128" y="576"/>
                </a:lnTo>
                <a:lnTo>
                  <a:pt x="135" y="569"/>
                </a:lnTo>
                <a:lnTo>
                  <a:pt x="142" y="569"/>
                </a:lnTo>
                <a:lnTo>
                  <a:pt x="142" y="562"/>
                </a:lnTo>
                <a:lnTo>
                  <a:pt x="149" y="562"/>
                </a:lnTo>
                <a:lnTo>
                  <a:pt x="149" y="555"/>
                </a:lnTo>
                <a:lnTo>
                  <a:pt x="156" y="549"/>
                </a:lnTo>
                <a:lnTo>
                  <a:pt x="156" y="542"/>
                </a:lnTo>
                <a:lnTo>
                  <a:pt x="156" y="535"/>
                </a:lnTo>
                <a:lnTo>
                  <a:pt x="162" y="535"/>
                </a:lnTo>
                <a:lnTo>
                  <a:pt x="169" y="522"/>
                </a:lnTo>
                <a:lnTo>
                  <a:pt x="169" y="528"/>
                </a:lnTo>
                <a:lnTo>
                  <a:pt x="169" y="522"/>
                </a:lnTo>
                <a:lnTo>
                  <a:pt x="176" y="515"/>
                </a:lnTo>
                <a:lnTo>
                  <a:pt x="183" y="515"/>
                </a:lnTo>
                <a:lnTo>
                  <a:pt x="183" y="508"/>
                </a:lnTo>
                <a:lnTo>
                  <a:pt x="196" y="501"/>
                </a:lnTo>
                <a:lnTo>
                  <a:pt x="203" y="508"/>
                </a:lnTo>
                <a:lnTo>
                  <a:pt x="203" y="501"/>
                </a:lnTo>
                <a:lnTo>
                  <a:pt x="210" y="501"/>
                </a:lnTo>
                <a:lnTo>
                  <a:pt x="203" y="495"/>
                </a:lnTo>
                <a:lnTo>
                  <a:pt x="203" y="501"/>
                </a:lnTo>
                <a:lnTo>
                  <a:pt x="203" y="495"/>
                </a:lnTo>
                <a:lnTo>
                  <a:pt x="210" y="495"/>
                </a:lnTo>
                <a:lnTo>
                  <a:pt x="210" y="488"/>
                </a:lnTo>
                <a:lnTo>
                  <a:pt x="217" y="495"/>
                </a:lnTo>
                <a:lnTo>
                  <a:pt x="230" y="474"/>
                </a:lnTo>
                <a:lnTo>
                  <a:pt x="237" y="474"/>
                </a:lnTo>
                <a:lnTo>
                  <a:pt x="244" y="467"/>
                </a:lnTo>
                <a:lnTo>
                  <a:pt x="237" y="467"/>
                </a:lnTo>
                <a:lnTo>
                  <a:pt x="237" y="474"/>
                </a:lnTo>
                <a:lnTo>
                  <a:pt x="237" y="467"/>
                </a:lnTo>
                <a:lnTo>
                  <a:pt x="237" y="474"/>
                </a:lnTo>
                <a:lnTo>
                  <a:pt x="230" y="474"/>
                </a:lnTo>
                <a:lnTo>
                  <a:pt x="223" y="474"/>
                </a:lnTo>
                <a:lnTo>
                  <a:pt x="217" y="474"/>
                </a:lnTo>
                <a:lnTo>
                  <a:pt x="210" y="474"/>
                </a:lnTo>
                <a:lnTo>
                  <a:pt x="217" y="467"/>
                </a:lnTo>
                <a:lnTo>
                  <a:pt x="210" y="461"/>
                </a:lnTo>
                <a:lnTo>
                  <a:pt x="210" y="454"/>
                </a:lnTo>
                <a:lnTo>
                  <a:pt x="203" y="461"/>
                </a:lnTo>
                <a:lnTo>
                  <a:pt x="196" y="461"/>
                </a:lnTo>
                <a:lnTo>
                  <a:pt x="196" y="467"/>
                </a:lnTo>
                <a:lnTo>
                  <a:pt x="189" y="474"/>
                </a:lnTo>
                <a:lnTo>
                  <a:pt x="183" y="474"/>
                </a:lnTo>
                <a:lnTo>
                  <a:pt x="169" y="481"/>
                </a:lnTo>
                <a:lnTo>
                  <a:pt x="162" y="481"/>
                </a:lnTo>
                <a:lnTo>
                  <a:pt x="156" y="495"/>
                </a:lnTo>
                <a:lnTo>
                  <a:pt x="149" y="495"/>
                </a:lnTo>
                <a:lnTo>
                  <a:pt x="149" y="501"/>
                </a:lnTo>
                <a:lnTo>
                  <a:pt x="142" y="501"/>
                </a:lnTo>
                <a:lnTo>
                  <a:pt x="135" y="508"/>
                </a:lnTo>
                <a:lnTo>
                  <a:pt x="128" y="501"/>
                </a:lnTo>
                <a:lnTo>
                  <a:pt x="122" y="495"/>
                </a:lnTo>
                <a:lnTo>
                  <a:pt x="115" y="495"/>
                </a:lnTo>
                <a:lnTo>
                  <a:pt x="108" y="495"/>
                </a:lnTo>
                <a:lnTo>
                  <a:pt x="101" y="488"/>
                </a:lnTo>
                <a:lnTo>
                  <a:pt x="101" y="495"/>
                </a:lnTo>
                <a:lnTo>
                  <a:pt x="95" y="495"/>
                </a:lnTo>
                <a:lnTo>
                  <a:pt x="95" y="501"/>
                </a:lnTo>
                <a:lnTo>
                  <a:pt x="88" y="508"/>
                </a:lnTo>
                <a:lnTo>
                  <a:pt x="88" y="501"/>
                </a:lnTo>
                <a:lnTo>
                  <a:pt x="81" y="508"/>
                </a:lnTo>
                <a:lnTo>
                  <a:pt x="74" y="508"/>
                </a:lnTo>
                <a:lnTo>
                  <a:pt x="81" y="501"/>
                </a:lnTo>
                <a:lnTo>
                  <a:pt x="74" y="501"/>
                </a:lnTo>
                <a:lnTo>
                  <a:pt x="74" y="495"/>
                </a:lnTo>
                <a:lnTo>
                  <a:pt x="68" y="495"/>
                </a:lnTo>
                <a:lnTo>
                  <a:pt x="68" y="488"/>
                </a:lnTo>
                <a:lnTo>
                  <a:pt x="61" y="474"/>
                </a:lnTo>
                <a:lnTo>
                  <a:pt x="54" y="474"/>
                </a:lnTo>
                <a:lnTo>
                  <a:pt x="47" y="474"/>
                </a:lnTo>
                <a:lnTo>
                  <a:pt x="47" y="467"/>
                </a:lnTo>
                <a:lnTo>
                  <a:pt x="47" y="461"/>
                </a:lnTo>
                <a:lnTo>
                  <a:pt x="54" y="461"/>
                </a:lnTo>
                <a:lnTo>
                  <a:pt x="54" y="454"/>
                </a:lnTo>
                <a:lnTo>
                  <a:pt x="47" y="454"/>
                </a:lnTo>
                <a:lnTo>
                  <a:pt x="54" y="454"/>
                </a:lnTo>
                <a:lnTo>
                  <a:pt x="54" y="447"/>
                </a:lnTo>
                <a:lnTo>
                  <a:pt x="54" y="434"/>
                </a:lnTo>
                <a:lnTo>
                  <a:pt x="47" y="427"/>
                </a:lnTo>
                <a:lnTo>
                  <a:pt x="47" y="420"/>
                </a:lnTo>
                <a:lnTo>
                  <a:pt x="40" y="420"/>
                </a:lnTo>
                <a:lnTo>
                  <a:pt x="34" y="420"/>
                </a:lnTo>
                <a:lnTo>
                  <a:pt x="27" y="413"/>
                </a:lnTo>
                <a:lnTo>
                  <a:pt x="20" y="413"/>
                </a:lnTo>
                <a:lnTo>
                  <a:pt x="20" y="420"/>
                </a:lnTo>
                <a:lnTo>
                  <a:pt x="13" y="427"/>
                </a:lnTo>
                <a:lnTo>
                  <a:pt x="7" y="427"/>
                </a:lnTo>
                <a:lnTo>
                  <a:pt x="7" y="420"/>
                </a:lnTo>
                <a:lnTo>
                  <a:pt x="7" y="427"/>
                </a:lnTo>
                <a:lnTo>
                  <a:pt x="0" y="413"/>
                </a:lnTo>
                <a:lnTo>
                  <a:pt x="7" y="406"/>
                </a:lnTo>
                <a:lnTo>
                  <a:pt x="7" y="400"/>
                </a:lnTo>
                <a:lnTo>
                  <a:pt x="0" y="400"/>
                </a:lnTo>
                <a:lnTo>
                  <a:pt x="7" y="393"/>
                </a:lnTo>
                <a:lnTo>
                  <a:pt x="13" y="393"/>
                </a:lnTo>
                <a:lnTo>
                  <a:pt x="20" y="400"/>
                </a:lnTo>
                <a:lnTo>
                  <a:pt x="20" y="393"/>
                </a:lnTo>
                <a:lnTo>
                  <a:pt x="20" y="400"/>
                </a:lnTo>
                <a:lnTo>
                  <a:pt x="27" y="400"/>
                </a:lnTo>
                <a:lnTo>
                  <a:pt x="40" y="393"/>
                </a:lnTo>
                <a:lnTo>
                  <a:pt x="40" y="386"/>
                </a:lnTo>
                <a:lnTo>
                  <a:pt x="47" y="393"/>
                </a:lnTo>
                <a:lnTo>
                  <a:pt x="47" y="386"/>
                </a:lnTo>
                <a:lnTo>
                  <a:pt x="54" y="386"/>
                </a:lnTo>
                <a:lnTo>
                  <a:pt x="47" y="379"/>
                </a:lnTo>
                <a:lnTo>
                  <a:pt x="47" y="386"/>
                </a:lnTo>
                <a:lnTo>
                  <a:pt x="47" y="379"/>
                </a:lnTo>
                <a:lnTo>
                  <a:pt x="54" y="373"/>
                </a:lnTo>
                <a:lnTo>
                  <a:pt x="54" y="379"/>
                </a:lnTo>
                <a:lnTo>
                  <a:pt x="61" y="373"/>
                </a:lnTo>
                <a:lnTo>
                  <a:pt x="61" y="379"/>
                </a:lnTo>
                <a:lnTo>
                  <a:pt x="68" y="373"/>
                </a:lnTo>
                <a:lnTo>
                  <a:pt x="68" y="379"/>
                </a:lnTo>
                <a:lnTo>
                  <a:pt x="74" y="386"/>
                </a:lnTo>
                <a:lnTo>
                  <a:pt x="68" y="393"/>
                </a:lnTo>
                <a:lnTo>
                  <a:pt x="74" y="400"/>
                </a:lnTo>
                <a:lnTo>
                  <a:pt x="68" y="406"/>
                </a:lnTo>
                <a:lnTo>
                  <a:pt x="74" y="406"/>
                </a:lnTo>
                <a:lnTo>
                  <a:pt x="68" y="406"/>
                </a:lnTo>
                <a:lnTo>
                  <a:pt x="61" y="413"/>
                </a:lnTo>
                <a:lnTo>
                  <a:pt x="61" y="420"/>
                </a:lnTo>
                <a:lnTo>
                  <a:pt x="54" y="420"/>
                </a:lnTo>
                <a:lnTo>
                  <a:pt x="61" y="434"/>
                </a:lnTo>
                <a:lnTo>
                  <a:pt x="68" y="434"/>
                </a:lnTo>
                <a:lnTo>
                  <a:pt x="74" y="427"/>
                </a:lnTo>
                <a:lnTo>
                  <a:pt x="74" y="420"/>
                </a:lnTo>
                <a:lnTo>
                  <a:pt x="74" y="427"/>
                </a:lnTo>
                <a:lnTo>
                  <a:pt x="81" y="427"/>
                </a:lnTo>
                <a:lnTo>
                  <a:pt x="74" y="420"/>
                </a:lnTo>
                <a:lnTo>
                  <a:pt x="81" y="420"/>
                </a:lnTo>
                <a:lnTo>
                  <a:pt x="81" y="427"/>
                </a:lnTo>
                <a:lnTo>
                  <a:pt x="88" y="427"/>
                </a:lnTo>
                <a:lnTo>
                  <a:pt x="88" y="420"/>
                </a:lnTo>
                <a:lnTo>
                  <a:pt x="88" y="427"/>
                </a:lnTo>
                <a:lnTo>
                  <a:pt x="95" y="420"/>
                </a:lnTo>
                <a:lnTo>
                  <a:pt x="95" y="427"/>
                </a:lnTo>
                <a:lnTo>
                  <a:pt x="101" y="434"/>
                </a:lnTo>
                <a:lnTo>
                  <a:pt x="101" y="427"/>
                </a:lnTo>
                <a:lnTo>
                  <a:pt x="101" y="420"/>
                </a:lnTo>
                <a:lnTo>
                  <a:pt x="101" y="413"/>
                </a:lnTo>
                <a:lnTo>
                  <a:pt x="95" y="413"/>
                </a:lnTo>
                <a:lnTo>
                  <a:pt x="95" y="406"/>
                </a:lnTo>
                <a:lnTo>
                  <a:pt x="95" y="400"/>
                </a:lnTo>
                <a:lnTo>
                  <a:pt x="95" y="393"/>
                </a:lnTo>
                <a:lnTo>
                  <a:pt x="101" y="393"/>
                </a:lnTo>
                <a:lnTo>
                  <a:pt x="95" y="386"/>
                </a:lnTo>
                <a:lnTo>
                  <a:pt x="101" y="379"/>
                </a:lnTo>
                <a:lnTo>
                  <a:pt x="101" y="386"/>
                </a:lnTo>
                <a:lnTo>
                  <a:pt x="108" y="386"/>
                </a:lnTo>
                <a:lnTo>
                  <a:pt x="115" y="386"/>
                </a:lnTo>
                <a:lnTo>
                  <a:pt x="115" y="379"/>
                </a:lnTo>
                <a:lnTo>
                  <a:pt x="122" y="379"/>
                </a:lnTo>
                <a:lnTo>
                  <a:pt x="115" y="379"/>
                </a:lnTo>
                <a:lnTo>
                  <a:pt x="108" y="379"/>
                </a:lnTo>
                <a:lnTo>
                  <a:pt x="108" y="373"/>
                </a:lnTo>
                <a:lnTo>
                  <a:pt x="108" y="366"/>
                </a:lnTo>
                <a:lnTo>
                  <a:pt x="101" y="373"/>
                </a:lnTo>
                <a:lnTo>
                  <a:pt x="101" y="366"/>
                </a:lnTo>
                <a:lnTo>
                  <a:pt x="108" y="366"/>
                </a:lnTo>
                <a:lnTo>
                  <a:pt x="108" y="359"/>
                </a:lnTo>
                <a:lnTo>
                  <a:pt x="108" y="352"/>
                </a:lnTo>
                <a:lnTo>
                  <a:pt x="115" y="352"/>
                </a:lnTo>
                <a:lnTo>
                  <a:pt x="108" y="352"/>
                </a:lnTo>
                <a:lnTo>
                  <a:pt x="115" y="345"/>
                </a:lnTo>
                <a:lnTo>
                  <a:pt x="108" y="345"/>
                </a:lnTo>
                <a:lnTo>
                  <a:pt x="101" y="352"/>
                </a:lnTo>
                <a:lnTo>
                  <a:pt x="101" y="359"/>
                </a:lnTo>
                <a:lnTo>
                  <a:pt x="101" y="352"/>
                </a:lnTo>
                <a:lnTo>
                  <a:pt x="101" y="339"/>
                </a:lnTo>
                <a:lnTo>
                  <a:pt x="101" y="332"/>
                </a:lnTo>
                <a:lnTo>
                  <a:pt x="101" y="325"/>
                </a:lnTo>
                <a:lnTo>
                  <a:pt x="95" y="318"/>
                </a:lnTo>
                <a:lnTo>
                  <a:pt x="95" y="312"/>
                </a:lnTo>
                <a:lnTo>
                  <a:pt x="95" y="305"/>
                </a:lnTo>
                <a:lnTo>
                  <a:pt x="101" y="305"/>
                </a:lnTo>
                <a:lnTo>
                  <a:pt x="108" y="312"/>
                </a:lnTo>
                <a:lnTo>
                  <a:pt x="101" y="318"/>
                </a:lnTo>
                <a:lnTo>
                  <a:pt x="108" y="318"/>
                </a:lnTo>
                <a:lnTo>
                  <a:pt x="108" y="312"/>
                </a:lnTo>
                <a:lnTo>
                  <a:pt x="108" y="305"/>
                </a:lnTo>
                <a:lnTo>
                  <a:pt x="101" y="312"/>
                </a:lnTo>
                <a:lnTo>
                  <a:pt x="101" y="305"/>
                </a:lnTo>
                <a:lnTo>
                  <a:pt x="101" y="298"/>
                </a:lnTo>
                <a:lnTo>
                  <a:pt x="101" y="291"/>
                </a:lnTo>
                <a:lnTo>
                  <a:pt x="108" y="291"/>
                </a:lnTo>
                <a:lnTo>
                  <a:pt x="108" y="285"/>
                </a:lnTo>
                <a:lnTo>
                  <a:pt x="108" y="291"/>
                </a:lnTo>
                <a:lnTo>
                  <a:pt x="122" y="291"/>
                </a:lnTo>
                <a:lnTo>
                  <a:pt x="128" y="285"/>
                </a:lnTo>
                <a:lnTo>
                  <a:pt x="135" y="291"/>
                </a:lnTo>
                <a:lnTo>
                  <a:pt x="128" y="285"/>
                </a:lnTo>
                <a:lnTo>
                  <a:pt x="135" y="278"/>
                </a:lnTo>
                <a:lnTo>
                  <a:pt x="135" y="285"/>
                </a:lnTo>
                <a:lnTo>
                  <a:pt x="135" y="278"/>
                </a:lnTo>
                <a:lnTo>
                  <a:pt x="142" y="278"/>
                </a:lnTo>
                <a:lnTo>
                  <a:pt x="142" y="271"/>
                </a:lnTo>
                <a:lnTo>
                  <a:pt x="142" y="264"/>
                </a:lnTo>
                <a:lnTo>
                  <a:pt x="142" y="271"/>
                </a:lnTo>
                <a:lnTo>
                  <a:pt x="149" y="271"/>
                </a:lnTo>
                <a:lnTo>
                  <a:pt x="156" y="271"/>
                </a:lnTo>
                <a:lnTo>
                  <a:pt x="156" y="264"/>
                </a:lnTo>
                <a:lnTo>
                  <a:pt x="156" y="271"/>
                </a:lnTo>
                <a:lnTo>
                  <a:pt x="156" y="264"/>
                </a:lnTo>
                <a:lnTo>
                  <a:pt x="156" y="258"/>
                </a:lnTo>
                <a:lnTo>
                  <a:pt x="149" y="251"/>
                </a:lnTo>
                <a:lnTo>
                  <a:pt x="156" y="244"/>
                </a:lnTo>
                <a:lnTo>
                  <a:pt x="156" y="237"/>
                </a:lnTo>
                <a:lnTo>
                  <a:pt x="162" y="237"/>
                </a:lnTo>
                <a:lnTo>
                  <a:pt x="162" y="230"/>
                </a:lnTo>
                <a:lnTo>
                  <a:pt x="169" y="224"/>
                </a:lnTo>
                <a:lnTo>
                  <a:pt x="169" y="217"/>
                </a:lnTo>
                <a:lnTo>
                  <a:pt x="176" y="217"/>
                </a:lnTo>
                <a:lnTo>
                  <a:pt x="183" y="210"/>
                </a:lnTo>
                <a:lnTo>
                  <a:pt x="189" y="197"/>
                </a:lnTo>
                <a:lnTo>
                  <a:pt x="196" y="190"/>
                </a:lnTo>
                <a:lnTo>
                  <a:pt x="203" y="176"/>
                </a:lnTo>
                <a:lnTo>
                  <a:pt x="196" y="176"/>
                </a:lnTo>
                <a:lnTo>
                  <a:pt x="196" y="170"/>
                </a:lnTo>
                <a:lnTo>
                  <a:pt x="203" y="170"/>
                </a:lnTo>
                <a:lnTo>
                  <a:pt x="203" y="163"/>
                </a:lnTo>
                <a:lnTo>
                  <a:pt x="203" y="156"/>
                </a:lnTo>
                <a:lnTo>
                  <a:pt x="210" y="149"/>
                </a:lnTo>
                <a:lnTo>
                  <a:pt x="217" y="149"/>
                </a:lnTo>
                <a:lnTo>
                  <a:pt x="244" y="142"/>
                </a:lnTo>
                <a:lnTo>
                  <a:pt x="244" y="136"/>
                </a:lnTo>
                <a:lnTo>
                  <a:pt x="250" y="136"/>
                </a:lnTo>
                <a:lnTo>
                  <a:pt x="264" y="136"/>
                </a:lnTo>
                <a:lnTo>
                  <a:pt x="264" y="129"/>
                </a:lnTo>
                <a:lnTo>
                  <a:pt x="271" y="129"/>
                </a:lnTo>
                <a:lnTo>
                  <a:pt x="271" y="136"/>
                </a:lnTo>
                <a:lnTo>
                  <a:pt x="284" y="136"/>
                </a:lnTo>
                <a:lnTo>
                  <a:pt x="284" y="142"/>
                </a:lnTo>
                <a:lnTo>
                  <a:pt x="291" y="142"/>
                </a:lnTo>
                <a:lnTo>
                  <a:pt x="298" y="142"/>
                </a:lnTo>
                <a:lnTo>
                  <a:pt x="305" y="142"/>
                </a:lnTo>
                <a:lnTo>
                  <a:pt x="305" y="136"/>
                </a:lnTo>
                <a:lnTo>
                  <a:pt x="311" y="115"/>
                </a:lnTo>
                <a:lnTo>
                  <a:pt x="318" y="115"/>
                </a:lnTo>
                <a:lnTo>
                  <a:pt x="325" y="115"/>
                </a:lnTo>
                <a:lnTo>
                  <a:pt x="332" y="115"/>
                </a:lnTo>
                <a:lnTo>
                  <a:pt x="338" y="109"/>
                </a:lnTo>
                <a:lnTo>
                  <a:pt x="345" y="109"/>
                </a:lnTo>
                <a:lnTo>
                  <a:pt x="345" y="102"/>
                </a:lnTo>
                <a:lnTo>
                  <a:pt x="345" y="95"/>
                </a:lnTo>
                <a:lnTo>
                  <a:pt x="352" y="95"/>
                </a:lnTo>
                <a:lnTo>
                  <a:pt x="359" y="102"/>
                </a:lnTo>
                <a:lnTo>
                  <a:pt x="359" y="109"/>
                </a:lnTo>
                <a:lnTo>
                  <a:pt x="366" y="109"/>
                </a:lnTo>
                <a:lnTo>
                  <a:pt x="366" y="102"/>
                </a:lnTo>
                <a:lnTo>
                  <a:pt x="372" y="102"/>
                </a:lnTo>
                <a:lnTo>
                  <a:pt x="372" y="109"/>
                </a:lnTo>
                <a:lnTo>
                  <a:pt x="379" y="109"/>
                </a:lnTo>
                <a:lnTo>
                  <a:pt x="386" y="102"/>
                </a:lnTo>
                <a:lnTo>
                  <a:pt x="399" y="102"/>
                </a:lnTo>
                <a:lnTo>
                  <a:pt x="406" y="109"/>
                </a:lnTo>
                <a:lnTo>
                  <a:pt x="420" y="122"/>
                </a:lnTo>
                <a:lnTo>
                  <a:pt x="426" y="115"/>
                </a:lnTo>
                <a:lnTo>
                  <a:pt x="433" y="115"/>
                </a:lnTo>
                <a:lnTo>
                  <a:pt x="440" y="115"/>
                </a:lnTo>
                <a:lnTo>
                  <a:pt x="447" y="122"/>
                </a:lnTo>
                <a:lnTo>
                  <a:pt x="454" y="115"/>
                </a:lnTo>
                <a:lnTo>
                  <a:pt x="460" y="109"/>
                </a:lnTo>
                <a:lnTo>
                  <a:pt x="467" y="109"/>
                </a:lnTo>
                <a:lnTo>
                  <a:pt x="474" y="109"/>
                </a:lnTo>
                <a:lnTo>
                  <a:pt x="467" y="102"/>
                </a:lnTo>
                <a:lnTo>
                  <a:pt x="467" y="95"/>
                </a:lnTo>
                <a:lnTo>
                  <a:pt x="474" y="95"/>
                </a:lnTo>
                <a:lnTo>
                  <a:pt x="474" y="88"/>
                </a:lnTo>
                <a:lnTo>
                  <a:pt x="481" y="82"/>
                </a:lnTo>
                <a:lnTo>
                  <a:pt x="487" y="88"/>
                </a:lnTo>
                <a:lnTo>
                  <a:pt x="487" y="82"/>
                </a:lnTo>
                <a:lnTo>
                  <a:pt x="487" y="75"/>
                </a:lnTo>
                <a:lnTo>
                  <a:pt x="494" y="75"/>
                </a:lnTo>
                <a:lnTo>
                  <a:pt x="501" y="82"/>
                </a:lnTo>
                <a:lnTo>
                  <a:pt x="508" y="75"/>
                </a:lnTo>
                <a:lnTo>
                  <a:pt x="515" y="82"/>
                </a:lnTo>
                <a:lnTo>
                  <a:pt x="521" y="88"/>
                </a:lnTo>
                <a:lnTo>
                  <a:pt x="521" y="82"/>
                </a:lnTo>
                <a:lnTo>
                  <a:pt x="521" y="75"/>
                </a:lnTo>
                <a:lnTo>
                  <a:pt x="535" y="68"/>
                </a:lnTo>
                <a:lnTo>
                  <a:pt x="542" y="68"/>
                </a:lnTo>
                <a:lnTo>
                  <a:pt x="535" y="61"/>
                </a:lnTo>
                <a:lnTo>
                  <a:pt x="542" y="61"/>
                </a:lnTo>
                <a:lnTo>
                  <a:pt x="542" y="48"/>
                </a:lnTo>
                <a:lnTo>
                  <a:pt x="542" y="41"/>
                </a:lnTo>
                <a:lnTo>
                  <a:pt x="542" y="34"/>
                </a:lnTo>
                <a:lnTo>
                  <a:pt x="542" y="27"/>
                </a:lnTo>
                <a:lnTo>
                  <a:pt x="535" y="27"/>
                </a:lnTo>
                <a:lnTo>
                  <a:pt x="528" y="27"/>
                </a:lnTo>
                <a:lnTo>
                  <a:pt x="528" y="21"/>
                </a:lnTo>
                <a:lnTo>
                  <a:pt x="535" y="14"/>
                </a:lnTo>
                <a:lnTo>
                  <a:pt x="542" y="21"/>
                </a:lnTo>
                <a:lnTo>
                  <a:pt x="542" y="14"/>
                </a:lnTo>
                <a:lnTo>
                  <a:pt x="548" y="27"/>
                </a:lnTo>
                <a:lnTo>
                  <a:pt x="548" y="21"/>
                </a:lnTo>
                <a:lnTo>
                  <a:pt x="555" y="14"/>
                </a:lnTo>
                <a:lnTo>
                  <a:pt x="562" y="21"/>
                </a:lnTo>
                <a:lnTo>
                  <a:pt x="555" y="27"/>
                </a:lnTo>
                <a:lnTo>
                  <a:pt x="562" y="27"/>
                </a:lnTo>
                <a:lnTo>
                  <a:pt x="569" y="27"/>
                </a:lnTo>
                <a:lnTo>
                  <a:pt x="576" y="34"/>
                </a:lnTo>
                <a:lnTo>
                  <a:pt x="569" y="34"/>
                </a:lnTo>
                <a:lnTo>
                  <a:pt x="569" y="41"/>
                </a:lnTo>
                <a:lnTo>
                  <a:pt x="576" y="48"/>
                </a:lnTo>
                <a:lnTo>
                  <a:pt x="582" y="54"/>
                </a:lnTo>
                <a:lnTo>
                  <a:pt x="589" y="48"/>
                </a:lnTo>
                <a:lnTo>
                  <a:pt x="589" y="41"/>
                </a:lnTo>
                <a:lnTo>
                  <a:pt x="596" y="34"/>
                </a:lnTo>
                <a:lnTo>
                  <a:pt x="603" y="27"/>
                </a:lnTo>
                <a:lnTo>
                  <a:pt x="609" y="27"/>
                </a:lnTo>
                <a:lnTo>
                  <a:pt x="616" y="27"/>
                </a:lnTo>
                <a:lnTo>
                  <a:pt x="609" y="34"/>
                </a:lnTo>
                <a:lnTo>
                  <a:pt x="616" y="34"/>
                </a:lnTo>
                <a:lnTo>
                  <a:pt x="623" y="27"/>
                </a:lnTo>
                <a:lnTo>
                  <a:pt x="623" y="34"/>
                </a:lnTo>
                <a:lnTo>
                  <a:pt x="630" y="41"/>
                </a:lnTo>
                <a:lnTo>
                  <a:pt x="643" y="41"/>
                </a:lnTo>
                <a:lnTo>
                  <a:pt x="650" y="34"/>
                </a:lnTo>
                <a:lnTo>
                  <a:pt x="643" y="27"/>
                </a:lnTo>
                <a:lnTo>
                  <a:pt x="636" y="21"/>
                </a:lnTo>
                <a:lnTo>
                  <a:pt x="643" y="14"/>
                </a:lnTo>
                <a:lnTo>
                  <a:pt x="643" y="21"/>
                </a:lnTo>
                <a:lnTo>
                  <a:pt x="650" y="21"/>
                </a:lnTo>
                <a:lnTo>
                  <a:pt x="657" y="14"/>
                </a:lnTo>
                <a:lnTo>
                  <a:pt x="670" y="0"/>
                </a:lnTo>
                <a:lnTo>
                  <a:pt x="670" y="7"/>
                </a:lnTo>
                <a:lnTo>
                  <a:pt x="677" y="7"/>
                </a:lnTo>
                <a:lnTo>
                  <a:pt x="684" y="7"/>
                </a:lnTo>
                <a:lnTo>
                  <a:pt x="684" y="14"/>
                </a:lnTo>
                <a:lnTo>
                  <a:pt x="691" y="14"/>
                </a:lnTo>
                <a:lnTo>
                  <a:pt x="691" y="21"/>
                </a:lnTo>
                <a:lnTo>
                  <a:pt x="697" y="21"/>
                </a:lnTo>
                <a:lnTo>
                  <a:pt x="704" y="21"/>
                </a:lnTo>
                <a:lnTo>
                  <a:pt x="718" y="14"/>
                </a:lnTo>
                <a:lnTo>
                  <a:pt x="718" y="21"/>
                </a:lnTo>
                <a:lnTo>
                  <a:pt x="725" y="27"/>
                </a:lnTo>
                <a:lnTo>
                  <a:pt x="725" y="21"/>
                </a:lnTo>
                <a:lnTo>
                  <a:pt x="731" y="21"/>
                </a:lnTo>
                <a:lnTo>
                  <a:pt x="738" y="21"/>
                </a:lnTo>
                <a:lnTo>
                  <a:pt x="745" y="14"/>
                </a:lnTo>
                <a:lnTo>
                  <a:pt x="752" y="14"/>
                </a:lnTo>
                <a:lnTo>
                  <a:pt x="758" y="14"/>
                </a:lnTo>
                <a:lnTo>
                  <a:pt x="765" y="27"/>
                </a:lnTo>
                <a:lnTo>
                  <a:pt x="772" y="27"/>
                </a:lnTo>
                <a:lnTo>
                  <a:pt x="765" y="27"/>
                </a:lnTo>
                <a:lnTo>
                  <a:pt x="765" y="34"/>
                </a:lnTo>
                <a:lnTo>
                  <a:pt x="772" y="34"/>
                </a:lnTo>
                <a:lnTo>
                  <a:pt x="772" y="41"/>
                </a:lnTo>
                <a:lnTo>
                  <a:pt x="779" y="41"/>
                </a:lnTo>
                <a:lnTo>
                  <a:pt x="785" y="34"/>
                </a:lnTo>
                <a:lnTo>
                  <a:pt x="792" y="34"/>
                </a:lnTo>
                <a:lnTo>
                  <a:pt x="799" y="27"/>
                </a:lnTo>
                <a:lnTo>
                  <a:pt x="806" y="27"/>
                </a:lnTo>
                <a:lnTo>
                  <a:pt x="813" y="21"/>
                </a:lnTo>
                <a:lnTo>
                  <a:pt x="819" y="27"/>
                </a:lnTo>
                <a:lnTo>
                  <a:pt x="826" y="27"/>
                </a:lnTo>
                <a:lnTo>
                  <a:pt x="833" y="34"/>
                </a:lnTo>
                <a:lnTo>
                  <a:pt x="840" y="27"/>
                </a:lnTo>
                <a:lnTo>
                  <a:pt x="846" y="27"/>
                </a:lnTo>
                <a:lnTo>
                  <a:pt x="853" y="34"/>
                </a:lnTo>
                <a:lnTo>
                  <a:pt x="860" y="34"/>
                </a:lnTo>
                <a:lnTo>
                  <a:pt x="846" y="48"/>
                </a:lnTo>
                <a:lnTo>
                  <a:pt x="840" y="61"/>
                </a:lnTo>
                <a:lnTo>
                  <a:pt x="833" y="68"/>
                </a:lnTo>
                <a:lnTo>
                  <a:pt x="833" y="95"/>
                </a:lnTo>
                <a:lnTo>
                  <a:pt x="833" y="102"/>
                </a:lnTo>
                <a:lnTo>
                  <a:pt x="846" y="115"/>
                </a:lnTo>
                <a:lnTo>
                  <a:pt x="853" y="136"/>
                </a:lnTo>
                <a:lnTo>
                  <a:pt x="860" y="136"/>
                </a:lnTo>
                <a:lnTo>
                  <a:pt x="860" y="142"/>
                </a:lnTo>
                <a:lnTo>
                  <a:pt x="867" y="149"/>
                </a:lnTo>
                <a:lnTo>
                  <a:pt x="880" y="156"/>
                </a:lnTo>
                <a:lnTo>
                  <a:pt x="894" y="163"/>
                </a:lnTo>
                <a:lnTo>
                  <a:pt x="921" y="176"/>
                </a:lnTo>
                <a:lnTo>
                  <a:pt x="928" y="176"/>
                </a:lnTo>
                <a:lnTo>
                  <a:pt x="921" y="183"/>
                </a:lnTo>
                <a:lnTo>
                  <a:pt x="928" y="197"/>
                </a:lnTo>
                <a:lnTo>
                  <a:pt x="921" y="203"/>
                </a:lnTo>
                <a:lnTo>
                  <a:pt x="914" y="203"/>
                </a:lnTo>
                <a:lnTo>
                  <a:pt x="914" y="210"/>
                </a:lnTo>
                <a:lnTo>
                  <a:pt x="907" y="217"/>
                </a:lnTo>
                <a:lnTo>
                  <a:pt x="901" y="224"/>
                </a:lnTo>
                <a:lnTo>
                  <a:pt x="901" y="230"/>
                </a:lnTo>
                <a:lnTo>
                  <a:pt x="901" y="244"/>
                </a:lnTo>
                <a:lnTo>
                  <a:pt x="894" y="271"/>
                </a:lnTo>
                <a:lnTo>
                  <a:pt x="894" y="278"/>
                </a:lnTo>
                <a:lnTo>
                  <a:pt x="894" y="291"/>
                </a:lnTo>
                <a:lnTo>
                  <a:pt x="887" y="291"/>
                </a:lnTo>
                <a:lnTo>
                  <a:pt x="887" y="298"/>
                </a:lnTo>
                <a:lnTo>
                  <a:pt x="880" y="305"/>
                </a:lnTo>
                <a:lnTo>
                  <a:pt x="880" y="312"/>
                </a:lnTo>
                <a:lnTo>
                  <a:pt x="880" y="318"/>
                </a:lnTo>
                <a:lnTo>
                  <a:pt x="874" y="332"/>
                </a:lnTo>
                <a:lnTo>
                  <a:pt x="860" y="339"/>
                </a:lnTo>
                <a:lnTo>
                  <a:pt x="846" y="339"/>
                </a:lnTo>
                <a:lnTo>
                  <a:pt x="846" y="346"/>
                </a:lnTo>
                <a:lnTo>
                  <a:pt x="833" y="346"/>
                </a:lnTo>
                <a:lnTo>
                  <a:pt x="826" y="346"/>
                </a:lnTo>
                <a:lnTo>
                  <a:pt x="813" y="339"/>
                </a:lnTo>
                <a:lnTo>
                  <a:pt x="806" y="339"/>
                </a:lnTo>
                <a:lnTo>
                  <a:pt x="799" y="346"/>
                </a:lnTo>
                <a:lnTo>
                  <a:pt x="799" y="352"/>
                </a:lnTo>
                <a:lnTo>
                  <a:pt x="792" y="359"/>
                </a:lnTo>
                <a:lnTo>
                  <a:pt x="792" y="373"/>
                </a:lnTo>
                <a:lnTo>
                  <a:pt x="785" y="373"/>
                </a:lnTo>
                <a:lnTo>
                  <a:pt x="779" y="373"/>
                </a:lnTo>
                <a:lnTo>
                  <a:pt x="772" y="366"/>
                </a:lnTo>
                <a:lnTo>
                  <a:pt x="765" y="359"/>
                </a:lnTo>
                <a:lnTo>
                  <a:pt x="758" y="359"/>
                </a:lnTo>
                <a:lnTo>
                  <a:pt x="752" y="366"/>
                </a:lnTo>
                <a:lnTo>
                  <a:pt x="745" y="359"/>
                </a:lnTo>
                <a:lnTo>
                  <a:pt x="738" y="359"/>
                </a:lnTo>
                <a:lnTo>
                  <a:pt x="725" y="352"/>
                </a:lnTo>
                <a:lnTo>
                  <a:pt x="718" y="359"/>
                </a:lnTo>
                <a:lnTo>
                  <a:pt x="704" y="352"/>
                </a:lnTo>
                <a:lnTo>
                  <a:pt x="691" y="352"/>
                </a:lnTo>
                <a:lnTo>
                  <a:pt x="684" y="352"/>
                </a:lnTo>
                <a:lnTo>
                  <a:pt x="677" y="359"/>
                </a:lnTo>
                <a:lnTo>
                  <a:pt x="664" y="346"/>
                </a:lnTo>
                <a:lnTo>
                  <a:pt x="664" y="339"/>
                </a:lnTo>
                <a:lnTo>
                  <a:pt x="657" y="332"/>
                </a:lnTo>
                <a:lnTo>
                  <a:pt x="650" y="339"/>
                </a:lnTo>
                <a:lnTo>
                  <a:pt x="643" y="339"/>
                </a:lnTo>
                <a:lnTo>
                  <a:pt x="643" y="346"/>
                </a:lnTo>
                <a:lnTo>
                  <a:pt x="630" y="352"/>
                </a:lnTo>
                <a:lnTo>
                  <a:pt x="616" y="373"/>
                </a:lnTo>
                <a:lnTo>
                  <a:pt x="609" y="366"/>
                </a:lnTo>
                <a:lnTo>
                  <a:pt x="603" y="366"/>
                </a:lnTo>
                <a:lnTo>
                  <a:pt x="596" y="366"/>
                </a:lnTo>
                <a:lnTo>
                  <a:pt x="589" y="373"/>
                </a:lnTo>
                <a:lnTo>
                  <a:pt x="576" y="379"/>
                </a:lnTo>
                <a:lnTo>
                  <a:pt x="576" y="386"/>
                </a:lnTo>
                <a:lnTo>
                  <a:pt x="569" y="386"/>
                </a:lnTo>
                <a:lnTo>
                  <a:pt x="569" y="393"/>
                </a:lnTo>
                <a:lnTo>
                  <a:pt x="569" y="400"/>
                </a:lnTo>
                <a:lnTo>
                  <a:pt x="555" y="400"/>
                </a:lnTo>
                <a:lnTo>
                  <a:pt x="555" y="407"/>
                </a:lnTo>
                <a:lnTo>
                  <a:pt x="548" y="413"/>
                </a:lnTo>
                <a:lnTo>
                  <a:pt x="542" y="420"/>
                </a:lnTo>
                <a:lnTo>
                  <a:pt x="535" y="413"/>
                </a:lnTo>
                <a:lnTo>
                  <a:pt x="521" y="413"/>
                </a:lnTo>
                <a:lnTo>
                  <a:pt x="515" y="413"/>
                </a:lnTo>
                <a:lnTo>
                  <a:pt x="508" y="413"/>
                </a:lnTo>
                <a:lnTo>
                  <a:pt x="508" y="420"/>
                </a:lnTo>
                <a:lnTo>
                  <a:pt x="501" y="427"/>
                </a:lnTo>
                <a:lnTo>
                  <a:pt x="487" y="420"/>
                </a:lnTo>
                <a:lnTo>
                  <a:pt x="501" y="440"/>
                </a:lnTo>
                <a:lnTo>
                  <a:pt x="508" y="440"/>
                </a:lnTo>
                <a:lnTo>
                  <a:pt x="508" y="454"/>
                </a:lnTo>
                <a:lnTo>
                  <a:pt x="508" y="461"/>
                </a:lnTo>
                <a:lnTo>
                  <a:pt x="508" y="474"/>
                </a:lnTo>
                <a:lnTo>
                  <a:pt x="508" y="481"/>
                </a:lnTo>
                <a:lnTo>
                  <a:pt x="515" y="495"/>
                </a:lnTo>
                <a:lnTo>
                  <a:pt x="521" y="542"/>
                </a:lnTo>
                <a:lnTo>
                  <a:pt x="521" y="549"/>
                </a:lnTo>
                <a:lnTo>
                  <a:pt x="515" y="556"/>
                </a:lnTo>
                <a:lnTo>
                  <a:pt x="521" y="569"/>
                </a:lnTo>
                <a:lnTo>
                  <a:pt x="515" y="576"/>
                </a:lnTo>
                <a:lnTo>
                  <a:pt x="515" y="583"/>
                </a:lnTo>
                <a:lnTo>
                  <a:pt x="521" y="583"/>
                </a:lnTo>
                <a:lnTo>
                  <a:pt x="528" y="589"/>
                </a:lnTo>
                <a:lnTo>
                  <a:pt x="528" y="596"/>
                </a:lnTo>
                <a:lnTo>
                  <a:pt x="542" y="603"/>
                </a:lnTo>
                <a:lnTo>
                  <a:pt x="542" y="610"/>
                </a:lnTo>
                <a:lnTo>
                  <a:pt x="542" y="616"/>
                </a:lnTo>
                <a:lnTo>
                  <a:pt x="548" y="616"/>
                </a:lnTo>
                <a:lnTo>
                  <a:pt x="555" y="616"/>
                </a:lnTo>
                <a:lnTo>
                  <a:pt x="562" y="616"/>
                </a:lnTo>
                <a:lnTo>
                  <a:pt x="562" y="630"/>
                </a:lnTo>
                <a:lnTo>
                  <a:pt x="555" y="637"/>
                </a:lnTo>
                <a:lnTo>
                  <a:pt x="555" y="650"/>
                </a:lnTo>
                <a:lnTo>
                  <a:pt x="548" y="657"/>
                </a:lnTo>
                <a:lnTo>
                  <a:pt x="555" y="671"/>
                </a:lnTo>
                <a:lnTo>
                  <a:pt x="555" y="677"/>
                </a:lnTo>
                <a:lnTo>
                  <a:pt x="555" y="691"/>
                </a:lnTo>
                <a:lnTo>
                  <a:pt x="562" y="691"/>
                </a:lnTo>
                <a:lnTo>
                  <a:pt x="569" y="698"/>
                </a:lnTo>
                <a:lnTo>
                  <a:pt x="576" y="698"/>
                </a:lnTo>
                <a:lnTo>
                  <a:pt x="576" y="704"/>
                </a:lnTo>
                <a:lnTo>
                  <a:pt x="582" y="711"/>
                </a:lnTo>
                <a:lnTo>
                  <a:pt x="589" y="711"/>
                </a:lnTo>
                <a:lnTo>
                  <a:pt x="603" y="711"/>
                </a:lnTo>
                <a:lnTo>
                  <a:pt x="609" y="704"/>
                </a:lnTo>
                <a:lnTo>
                  <a:pt x="623" y="704"/>
                </a:lnTo>
                <a:lnTo>
                  <a:pt x="636" y="704"/>
                </a:lnTo>
                <a:lnTo>
                  <a:pt x="643" y="704"/>
                </a:lnTo>
                <a:lnTo>
                  <a:pt x="636" y="711"/>
                </a:lnTo>
                <a:lnTo>
                  <a:pt x="636" y="718"/>
                </a:lnTo>
                <a:lnTo>
                  <a:pt x="643" y="725"/>
                </a:lnTo>
                <a:lnTo>
                  <a:pt x="636" y="731"/>
                </a:lnTo>
                <a:lnTo>
                  <a:pt x="630" y="731"/>
                </a:lnTo>
                <a:lnTo>
                  <a:pt x="623" y="738"/>
                </a:lnTo>
                <a:lnTo>
                  <a:pt x="616" y="738"/>
                </a:lnTo>
                <a:lnTo>
                  <a:pt x="616" y="745"/>
                </a:lnTo>
                <a:lnTo>
                  <a:pt x="623" y="745"/>
                </a:lnTo>
                <a:lnTo>
                  <a:pt x="630" y="752"/>
                </a:lnTo>
                <a:lnTo>
                  <a:pt x="630" y="759"/>
                </a:lnTo>
                <a:lnTo>
                  <a:pt x="630" y="772"/>
                </a:lnTo>
                <a:lnTo>
                  <a:pt x="636" y="779"/>
                </a:lnTo>
                <a:lnTo>
                  <a:pt x="636" y="786"/>
                </a:lnTo>
                <a:lnTo>
                  <a:pt x="630" y="786"/>
                </a:lnTo>
                <a:lnTo>
                  <a:pt x="623" y="792"/>
                </a:lnTo>
                <a:lnTo>
                  <a:pt x="623" y="799"/>
                </a:lnTo>
                <a:lnTo>
                  <a:pt x="603" y="806"/>
                </a:lnTo>
                <a:lnTo>
                  <a:pt x="603" y="813"/>
                </a:lnTo>
                <a:lnTo>
                  <a:pt x="596" y="819"/>
                </a:lnTo>
                <a:lnTo>
                  <a:pt x="589" y="826"/>
                </a:lnTo>
                <a:lnTo>
                  <a:pt x="582" y="826"/>
                </a:lnTo>
                <a:lnTo>
                  <a:pt x="576" y="826"/>
                </a:lnTo>
                <a:lnTo>
                  <a:pt x="569" y="819"/>
                </a:lnTo>
                <a:lnTo>
                  <a:pt x="555" y="826"/>
                </a:lnTo>
                <a:lnTo>
                  <a:pt x="555" y="833"/>
                </a:lnTo>
                <a:lnTo>
                  <a:pt x="555" y="840"/>
                </a:lnTo>
                <a:lnTo>
                  <a:pt x="548" y="840"/>
                </a:lnTo>
                <a:lnTo>
                  <a:pt x="542" y="840"/>
                </a:lnTo>
                <a:lnTo>
                  <a:pt x="528" y="847"/>
                </a:lnTo>
                <a:lnTo>
                  <a:pt x="521" y="847"/>
                </a:lnTo>
                <a:lnTo>
                  <a:pt x="521" y="853"/>
                </a:lnTo>
                <a:lnTo>
                  <a:pt x="515" y="853"/>
                </a:lnTo>
                <a:lnTo>
                  <a:pt x="501" y="860"/>
                </a:lnTo>
                <a:lnTo>
                  <a:pt x="501" y="853"/>
                </a:lnTo>
                <a:lnTo>
                  <a:pt x="494" y="860"/>
                </a:lnTo>
                <a:lnTo>
                  <a:pt x="494" y="874"/>
                </a:lnTo>
                <a:lnTo>
                  <a:pt x="487" y="880"/>
                </a:lnTo>
                <a:lnTo>
                  <a:pt x="481" y="874"/>
                </a:lnTo>
                <a:lnTo>
                  <a:pt x="467" y="874"/>
                </a:lnTo>
                <a:lnTo>
                  <a:pt x="454" y="874"/>
                </a:lnTo>
                <a:lnTo>
                  <a:pt x="447" y="887"/>
                </a:lnTo>
                <a:lnTo>
                  <a:pt x="440" y="887"/>
                </a:lnTo>
                <a:lnTo>
                  <a:pt x="433" y="880"/>
                </a:lnTo>
                <a:lnTo>
                  <a:pt x="427" y="880"/>
                </a:lnTo>
                <a:lnTo>
                  <a:pt x="413" y="887"/>
                </a:lnTo>
                <a:lnTo>
                  <a:pt x="406" y="887"/>
                </a:lnTo>
                <a:lnTo>
                  <a:pt x="393" y="874"/>
                </a:lnTo>
                <a:lnTo>
                  <a:pt x="386" y="874"/>
                </a:lnTo>
                <a:lnTo>
                  <a:pt x="366" y="874"/>
                </a:lnTo>
                <a:lnTo>
                  <a:pt x="359" y="874"/>
                </a:lnTo>
                <a:lnTo>
                  <a:pt x="345" y="874"/>
                </a:lnTo>
                <a:lnTo>
                  <a:pt x="318" y="874"/>
                </a:lnTo>
                <a:lnTo>
                  <a:pt x="318" y="880"/>
                </a:lnTo>
                <a:lnTo>
                  <a:pt x="325" y="887"/>
                </a:lnTo>
                <a:lnTo>
                  <a:pt x="305" y="901"/>
                </a:lnTo>
                <a:lnTo>
                  <a:pt x="298" y="901"/>
                </a:lnTo>
                <a:lnTo>
                  <a:pt x="291" y="901"/>
                </a:lnTo>
                <a:lnTo>
                  <a:pt x="278" y="901"/>
                </a:lnTo>
                <a:lnTo>
                  <a:pt x="264" y="901"/>
                </a:lnTo>
                <a:lnTo>
                  <a:pt x="230" y="901"/>
                </a:lnTo>
                <a:lnTo>
                  <a:pt x="223" y="907"/>
                </a:lnTo>
                <a:lnTo>
                  <a:pt x="217" y="914"/>
                </a:lnTo>
                <a:lnTo>
                  <a:pt x="210" y="921"/>
                </a:lnTo>
                <a:lnTo>
                  <a:pt x="203" y="928"/>
                </a:lnTo>
                <a:lnTo>
                  <a:pt x="203" y="935"/>
                </a:lnTo>
                <a:lnTo>
                  <a:pt x="203" y="955"/>
                </a:lnTo>
                <a:lnTo>
                  <a:pt x="183" y="968"/>
                </a:lnTo>
                <a:lnTo>
                  <a:pt x="176" y="968"/>
                </a:lnTo>
                <a:lnTo>
                  <a:pt x="169" y="975"/>
                </a:lnTo>
                <a:lnTo>
                  <a:pt x="156" y="975"/>
                </a:lnTo>
                <a:lnTo>
                  <a:pt x="142" y="982"/>
                </a:lnTo>
                <a:lnTo>
                  <a:pt x="128" y="995"/>
                </a:lnTo>
                <a:lnTo>
                  <a:pt x="122" y="1002"/>
                </a:lnTo>
                <a:lnTo>
                  <a:pt x="128" y="1009"/>
                </a:lnTo>
                <a:lnTo>
                  <a:pt x="122" y="1016"/>
                </a:lnTo>
                <a:lnTo>
                  <a:pt x="115" y="1023"/>
                </a:lnTo>
                <a:lnTo>
                  <a:pt x="101" y="1036"/>
                </a:lnTo>
                <a:lnTo>
                  <a:pt x="88" y="1043"/>
                </a:lnTo>
                <a:lnTo>
                  <a:pt x="54" y="1056"/>
                </a:lnTo>
                <a:lnTo>
                  <a:pt x="47" y="1063"/>
                </a:lnTo>
                <a:lnTo>
                  <a:pt x="40" y="1070"/>
                </a:lnTo>
                <a:lnTo>
                  <a:pt x="40" y="1077"/>
                </a:lnTo>
                <a:lnTo>
                  <a:pt x="34" y="1083"/>
                </a:lnTo>
                <a:lnTo>
                  <a:pt x="20" y="1090"/>
                </a:lnTo>
                <a:lnTo>
                  <a:pt x="13" y="1090"/>
                </a:lnTo>
                <a:lnTo>
                  <a:pt x="7" y="1077"/>
                </a:lnTo>
                <a:lnTo>
                  <a:pt x="7" y="1070"/>
                </a:lnTo>
                <a:lnTo>
                  <a:pt x="7" y="1063"/>
                </a:lnTo>
                <a:lnTo>
                  <a:pt x="13" y="1063"/>
                </a:lnTo>
                <a:lnTo>
                  <a:pt x="7" y="1056"/>
                </a:lnTo>
                <a:lnTo>
                  <a:pt x="13" y="1056"/>
                </a:lnTo>
                <a:lnTo>
                  <a:pt x="7" y="1056"/>
                </a:lnTo>
                <a:lnTo>
                  <a:pt x="13" y="1050"/>
                </a:lnTo>
                <a:lnTo>
                  <a:pt x="7" y="1043"/>
                </a:lnTo>
                <a:lnTo>
                  <a:pt x="7" y="1036"/>
                </a:lnTo>
                <a:lnTo>
                  <a:pt x="7" y="1023"/>
                </a:lnTo>
                <a:lnTo>
                  <a:pt x="7" y="1016"/>
                </a:lnTo>
                <a:lnTo>
                  <a:pt x="7" y="1009"/>
                </a:lnTo>
                <a:lnTo>
                  <a:pt x="7" y="995"/>
                </a:lnTo>
                <a:lnTo>
                  <a:pt x="7" y="989"/>
                </a:lnTo>
                <a:lnTo>
                  <a:pt x="7" y="982"/>
                </a:lnTo>
                <a:lnTo>
                  <a:pt x="7" y="968"/>
                </a:lnTo>
                <a:lnTo>
                  <a:pt x="7" y="955"/>
                </a:lnTo>
                <a:lnTo>
                  <a:pt x="13" y="955"/>
                </a:lnTo>
                <a:lnTo>
                  <a:pt x="13" y="948"/>
                </a:lnTo>
                <a:lnTo>
                  <a:pt x="20" y="941"/>
                </a:lnTo>
                <a:lnTo>
                  <a:pt x="13" y="941"/>
                </a:lnTo>
                <a:lnTo>
                  <a:pt x="13" y="935"/>
                </a:lnTo>
                <a:lnTo>
                  <a:pt x="13" y="928"/>
                </a:lnTo>
                <a:lnTo>
                  <a:pt x="7" y="928"/>
                </a:lnTo>
                <a:lnTo>
                  <a:pt x="13" y="928"/>
                </a:lnTo>
                <a:lnTo>
                  <a:pt x="13" y="921"/>
                </a:lnTo>
                <a:lnTo>
                  <a:pt x="13" y="914"/>
                </a:lnTo>
                <a:lnTo>
                  <a:pt x="7" y="914"/>
                </a:lnTo>
                <a:lnTo>
                  <a:pt x="13" y="907"/>
                </a:lnTo>
                <a:lnTo>
                  <a:pt x="20" y="901"/>
                </a:lnTo>
                <a:lnTo>
                  <a:pt x="13" y="894"/>
                </a:lnTo>
                <a:lnTo>
                  <a:pt x="13" y="887"/>
                </a:lnTo>
                <a:lnTo>
                  <a:pt x="13" y="874"/>
                </a:lnTo>
                <a:lnTo>
                  <a:pt x="7" y="867"/>
                </a:lnTo>
                <a:lnTo>
                  <a:pt x="7" y="860"/>
                </a:lnTo>
                <a:lnTo>
                  <a:pt x="7" y="853"/>
                </a:lnTo>
                <a:lnTo>
                  <a:pt x="13" y="847"/>
                </a:lnTo>
                <a:lnTo>
                  <a:pt x="13" y="826"/>
                </a:lnTo>
                <a:lnTo>
                  <a:pt x="7" y="826"/>
                </a:lnTo>
                <a:lnTo>
                  <a:pt x="7" y="819"/>
                </a:lnTo>
                <a:lnTo>
                  <a:pt x="7" y="813"/>
                </a:lnTo>
                <a:lnTo>
                  <a:pt x="20" y="813"/>
                </a:lnTo>
                <a:lnTo>
                  <a:pt x="20" y="819"/>
                </a:lnTo>
                <a:lnTo>
                  <a:pt x="27" y="813"/>
                </a:lnTo>
                <a:lnTo>
                  <a:pt x="34" y="813"/>
                </a:lnTo>
                <a:lnTo>
                  <a:pt x="40" y="806"/>
                </a:lnTo>
                <a:lnTo>
                  <a:pt x="47" y="806"/>
                </a:lnTo>
                <a:lnTo>
                  <a:pt x="47" y="799"/>
                </a:lnTo>
                <a:lnTo>
                  <a:pt x="54" y="799"/>
                </a:lnTo>
                <a:lnTo>
                  <a:pt x="54" y="806"/>
                </a:lnTo>
                <a:lnTo>
                  <a:pt x="61" y="813"/>
                </a:lnTo>
                <a:lnTo>
                  <a:pt x="61" y="819"/>
                </a:lnTo>
                <a:lnTo>
                  <a:pt x="68" y="819"/>
                </a:lnTo>
                <a:lnTo>
                  <a:pt x="74" y="813"/>
                </a:lnTo>
                <a:lnTo>
                  <a:pt x="68" y="806"/>
                </a:lnTo>
                <a:lnTo>
                  <a:pt x="74" y="806"/>
                </a:lnTo>
                <a:lnTo>
                  <a:pt x="74" y="799"/>
                </a:lnTo>
                <a:lnTo>
                  <a:pt x="81" y="792"/>
                </a:lnTo>
                <a:lnTo>
                  <a:pt x="74" y="786"/>
                </a:lnTo>
                <a:lnTo>
                  <a:pt x="68" y="779"/>
                </a:lnTo>
                <a:lnTo>
                  <a:pt x="61" y="779"/>
                </a:lnTo>
                <a:lnTo>
                  <a:pt x="54" y="772"/>
                </a:lnTo>
                <a:lnTo>
                  <a:pt x="54" y="765"/>
                </a:lnTo>
                <a:lnTo>
                  <a:pt x="61" y="765"/>
                </a:lnTo>
                <a:lnTo>
                  <a:pt x="68" y="772"/>
                </a:lnTo>
                <a:lnTo>
                  <a:pt x="74" y="765"/>
                </a:lnTo>
                <a:lnTo>
                  <a:pt x="81" y="758"/>
                </a:lnTo>
                <a:lnTo>
                  <a:pt x="88" y="745"/>
                </a:lnTo>
                <a:lnTo>
                  <a:pt x="81" y="731"/>
                </a:lnTo>
                <a:lnTo>
                  <a:pt x="88" y="731"/>
                </a:lnTo>
                <a:lnTo>
                  <a:pt x="95" y="731"/>
                </a:lnTo>
                <a:lnTo>
                  <a:pt x="95" y="725"/>
                </a:lnTo>
                <a:lnTo>
                  <a:pt x="101" y="731"/>
                </a:lnTo>
                <a:lnTo>
                  <a:pt x="101" y="725"/>
                </a:lnTo>
                <a:lnTo>
                  <a:pt x="108" y="725"/>
                </a:lnTo>
                <a:lnTo>
                  <a:pt x="115" y="718"/>
                </a:lnTo>
                <a:lnTo>
                  <a:pt x="115" y="711"/>
                </a:lnTo>
                <a:close/>
                <a:moveTo>
                  <a:pt x="88" y="630"/>
                </a:moveTo>
                <a:lnTo>
                  <a:pt x="95" y="630"/>
                </a:lnTo>
                <a:lnTo>
                  <a:pt x="88" y="630"/>
                </a:lnTo>
                <a:close/>
              </a:path>
            </a:pathLst>
          </a:custGeom>
          <a:solidFill>
            <a:srgbClr val="FF7171"/>
          </a:solidFill>
          <a:ln w="1" cap="sq">
            <a:solidFill>
              <a:srgbClr val="7F7F7F"/>
            </a:solidFill>
            <a:prstDash val="solid"/>
            <a:miter lim="800000"/>
            <a:headEnd/>
            <a:tailEnd/>
          </a:ln>
        </p:spPr>
        <p:txBody>
          <a:bodyPr/>
          <a:lstStyle/>
          <a:p>
            <a:endParaRPr lang="es-ES"/>
          </a:p>
        </p:txBody>
      </p:sp>
      <p:sp>
        <p:nvSpPr>
          <p:cNvPr id="45" name="cantabria">
            <a:extLst>
              <a:ext uri="{FF2B5EF4-FFF2-40B4-BE49-F238E27FC236}">
                <a16:creationId xmlns:a16="http://schemas.microsoft.com/office/drawing/2014/main" id="{D68FDA88-D4BE-4ED6-A0B3-AE0EF95F8C25}"/>
              </a:ext>
            </a:extLst>
          </p:cNvPr>
          <p:cNvSpPr>
            <a:spLocks noEditPoints="1"/>
          </p:cNvSpPr>
          <p:nvPr/>
        </p:nvSpPr>
        <p:spPr bwMode="auto">
          <a:xfrm>
            <a:off x="4438866" y="1358778"/>
            <a:ext cx="604837" cy="381000"/>
          </a:xfrm>
          <a:custGeom>
            <a:avLst/>
            <a:gdLst>
              <a:gd name="T0" fmla="*/ 2147483647 w 1421"/>
              <a:gd name="T1" fmla="*/ 2147483647 h 853"/>
              <a:gd name="T2" fmla="*/ 2147483647 w 1421"/>
              <a:gd name="T3" fmla="*/ 2147483647 h 853"/>
              <a:gd name="T4" fmla="*/ 2147483647 w 1421"/>
              <a:gd name="T5" fmla="*/ 2147483647 h 853"/>
              <a:gd name="T6" fmla="*/ 2147483647 w 1421"/>
              <a:gd name="T7" fmla="*/ 2147483647 h 853"/>
              <a:gd name="T8" fmla="*/ 2147483647 w 1421"/>
              <a:gd name="T9" fmla="*/ 2147483647 h 853"/>
              <a:gd name="T10" fmla="*/ 2147483647 w 1421"/>
              <a:gd name="T11" fmla="*/ 2147483647 h 853"/>
              <a:gd name="T12" fmla="*/ 2147483647 w 1421"/>
              <a:gd name="T13" fmla="*/ 2147483647 h 853"/>
              <a:gd name="T14" fmla="*/ 2147483647 w 1421"/>
              <a:gd name="T15" fmla="*/ 2147483647 h 853"/>
              <a:gd name="T16" fmla="*/ 2147483647 w 1421"/>
              <a:gd name="T17" fmla="*/ 2147483647 h 853"/>
              <a:gd name="T18" fmla="*/ 2147483647 w 1421"/>
              <a:gd name="T19" fmla="*/ 2059017941 h 853"/>
              <a:gd name="T20" fmla="*/ 2147483647 w 1421"/>
              <a:gd name="T21" fmla="*/ 2147483647 h 853"/>
              <a:gd name="T22" fmla="*/ 2147483647 w 1421"/>
              <a:gd name="T23" fmla="*/ 2147483647 h 853"/>
              <a:gd name="T24" fmla="*/ 2147483647 w 1421"/>
              <a:gd name="T25" fmla="*/ 2147483647 h 853"/>
              <a:gd name="T26" fmla="*/ 2147483647 w 1421"/>
              <a:gd name="T27" fmla="*/ 2147483647 h 853"/>
              <a:gd name="T28" fmla="*/ 2147483647 w 1421"/>
              <a:gd name="T29" fmla="*/ 2147483647 h 853"/>
              <a:gd name="T30" fmla="*/ 2147483647 w 1421"/>
              <a:gd name="T31" fmla="*/ 2147483647 h 853"/>
              <a:gd name="T32" fmla="*/ 2147483647 w 1421"/>
              <a:gd name="T33" fmla="*/ 1211196609 h 853"/>
              <a:gd name="T34" fmla="*/ 2147483647 w 1421"/>
              <a:gd name="T35" fmla="*/ 423990462 h 853"/>
              <a:gd name="T36" fmla="*/ 2147483647 w 1421"/>
              <a:gd name="T37" fmla="*/ 1211196609 h 853"/>
              <a:gd name="T38" fmla="*/ 2147483647 w 1421"/>
              <a:gd name="T39" fmla="*/ 2147483647 h 853"/>
              <a:gd name="T40" fmla="*/ 2147483647 w 1421"/>
              <a:gd name="T41" fmla="*/ 2147483647 h 853"/>
              <a:gd name="T42" fmla="*/ 2147483647 w 1421"/>
              <a:gd name="T43" fmla="*/ 2147483647 h 853"/>
              <a:gd name="T44" fmla="*/ 2147483647 w 1421"/>
              <a:gd name="T45" fmla="*/ 2147483647 h 853"/>
              <a:gd name="T46" fmla="*/ 2147483647 w 1421"/>
              <a:gd name="T47" fmla="*/ 2147483647 h 853"/>
              <a:gd name="T48" fmla="*/ 2147483647 w 1421"/>
              <a:gd name="T49" fmla="*/ 2147483647 h 853"/>
              <a:gd name="T50" fmla="*/ 2147483647 w 1421"/>
              <a:gd name="T51" fmla="*/ 2147483647 h 853"/>
              <a:gd name="T52" fmla="*/ 2147483647 w 1421"/>
              <a:gd name="T53" fmla="*/ 2147483647 h 853"/>
              <a:gd name="T54" fmla="*/ 2147483647 w 1421"/>
              <a:gd name="T55" fmla="*/ 2147483647 h 853"/>
              <a:gd name="T56" fmla="*/ 2147483647 w 1421"/>
              <a:gd name="T57" fmla="*/ 2147483647 h 853"/>
              <a:gd name="T58" fmla="*/ 2147483647 w 1421"/>
              <a:gd name="T59" fmla="*/ 2147483647 h 853"/>
              <a:gd name="T60" fmla="*/ 2147483647 w 1421"/>
              <a:gd name="T61" fmla="*/ 2147483647 h 853"/>
              <a:gd name="T62" fmla="*/ 2147483647 w 1421"/>
              <a:gd name="T63" fmla="*/ 2147483647 h 853"/>
              <a:gd name="T64" fmla="*/ 2147483647 w 1421"/>
              <a:gd name="T65" fmla="*/ 2147483647 h 853"/>
              <a:gd name="T66" fmla="*/ 2147483647 w 1421"/>
              <a:gd name="T67" fmla="*/ 2147483647 h 853"/>
              <a:gd name="T68" fmla="*/ 2147483647 w 1421"/>
              <a:gd name="T69" fmla="*/ 2147483647 h 853"/>
              <a:gd name="T70" fmla="*/ 2147483647 w 1421"/>
              <a:gd name="T71" fmla="*/ 2147483647 h 853"/>
              <a:gd name="T72" fmla="*/ 2147483647 w 1421"/>
              <a:gd name="T73" fmla="*/ 2147483647 h 853"/>
              <a:gd name="T74" fmla="*/ 2147483647 w 1421"/>
              <a:gd name="T75" fmla="*/ 2147483647 h 853"/>
              <a:gd name="T76" fmla="*/ 2147483647 w 1421"/>
              <a:gd name="T77" fmla="*/ 2147483647 h 853"/>
              <a:gd name="T78" fmla="*/ 2147483647 w 1421"/>
              <a:gd name="T79" fmla="*/ 2147483647 h 853"/>
              <a:gd name="T80" fmla="*/ 2147483647 w 1421"/>
              <a:gd name="T81" fmla="*/ 2147483647 h 853"/>
              <a:gd name="T82" fmla="*/ 2147483647 w 1421"/>
              <a:gd name="T83" fmla="*/ 2147483647 h 853"/>
              <a:gd name="T84" fmla="*/ 2147483647 w 1421"/>
              <a:gd name="T85" fmla="*/ 2147483647 h 853"/>
              <a:gd name="T86" fmla="*/ 2147483647 w 1421"/>
              <a:gd name="T87" fmla="*/ 2147483647 h 853"/>
              <a:gd name="T88" fmla="*/ 2147483647 w 1421"/>
              <a:gd name="T89" fmla="*/ 2147483647 h 853"/>
              <a:gd name="T90" fmla="*/ 2147483647 w 1421"/>
              <a:gd name="T91" fmla="*/ 2147483647 h 853"/>
              <a:gd name="T92" fmla="*/ 2147483647 w 1421"/>
              <a:gd name="T93" fmla="*/ 2147483647 h 853"/>
              <a:gd name="T94" fmla="*/ 2147483647 w 1421"/>
              <a:gd name="T95" fmla="*/ 2147483647 h 853"/>
              <a:gd name="T96" fmla="*/ 2147483647 w 1421"/>
              <a:gd name="T97" fmla="*/ 2147483647 h 853"/>
              <a:gd name="T98" fmla="*/ 2147483647 w 1421"/>
              <a:gd name="T99" fmla="*/ 2147483647 h 853"/>
              <a:gd name="T100" fmla="*/ 2147483647 w 1421"/>
              <a:gd name="T101" fmla="*/ 2147483647 h 853"/>
              <a:gd name="T102" fmla="*/ 2147483647 w 1421"/>
              <a:gd name="T103" fmla="*/ 2147483647 h 853"/>
              <a:gd name="T104" fmla="*/ 2147483647 w 1421"/>
              <a:gd name="T105" fmla="*/ 2147483647 h 853"/>
              <a:gd name="T106" fmla="*/ 2147483647 w 1421"/>
              <a:gd name="T107" fmla="*/ 2147483647 h 853"/>
              <a:gd name="T108" fmla="*/ 419343855 w 1421"/>
              <a:gd name="T109" fmla="*/ 2147483647 h 853"/>
              <a:gd name="T110" fmla="*/ 1197874374 w 1421"/>
              <a:gd name="T111" fmla="*/ 2147483647 h 853"/>
              <a:gd name="T112" fmla="*/ 2147483647 w 1421"/>
              <a:gd name="T113" fmla="*/ 2147483647 h 853"/>
              <a:gd name="T114" fmla="*/ 2147483647 w 1421"/>
              <a:gd name="T115" fmla="*/ 2147483647 h 853"/>
              <a:gd name="T116" fmla="*/ 2147483647 w 1421"/>
              <a:gd name="T117" fmla="*/ 2147483647 h 853"/>
              <a:gd name="T118" fmla="*/ 2147483647 w 1421"/>
              <a:gd name="T119" fmla="*/ 2147483647 h 853"/>
              <a:gd name="T120" fmla="*/ 2147483647 w 1421"/>
              <a:gd name="T121" fmla="*/ 2147483647 h 853"/>
              <a:gd name="T122" fmla="*/ 2147483647 w 1421"/>
              <a:gd name="T123" fmla="*/ 2147483647 h 853"/>
              <a:gd name="T124" fmla="*/ 2147483647 w 1421"/>
              <a:gd name="T125" fmla="*/ 2147483647 h 8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1"/>
              <a:gd name="T190" fmla="*/ 0 h 853"/>
              <a:gd name="T191" fmla="*/ 1421 w 1421"/>
              <a:gd name="T192" fmla="*/ 853 h 8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1" h="853">
                <a:moveTo>
                  <a:pt x="291" y="129"/>
                </a:moveTo>
                <a:lnTo>
                  <a:pt x="304" y="122"/>
                </a:lnTo>
                <a:lnTo>
                  <a:pt x="311" y="122"/>
                </a:lnTo>
                <a:lnTo>
                  <a:pt x="311" y="129"/>
                </a:lnTo>
                <a:lnTo>
                  <a:pt x="311" y="122"/>
                </a:lnTo>
                <a:lnTo>
                  <a:pt x="318" y="122"/>
                </a:lnTo>
                <a:lnTo>
                  <a:pt x="318" y="129"/>
                </a:lnTo>
                <a:lnTo>
                  <a:pt x="318" y="122"/>
                </a:lnTo>
                <a:lnTo>
                  <a:pt x="325" y="122"/>
                </a:lnTo>
                <a:lnTo>
                  <a:pt x="325" y="129"/>
                </a:lnTo>
                <a:lnTo>
                  <a:pt x="331" y="129"/>
                </a:lnTo>
                <a:lnTo>
                  <a:pt x="338" y="129"/>
                </a:lnTo>
                <a:lnTo>
                  <a:pt x="338" y="122"/>
                </a:lnTo>
                <a:lnTo>
                  <a:pt x="345" y="129"/>
                </a:lnTo>
                <a:lnTo>
                  <a:pt x="345" y="122"/>
                </a:lnTo>
                <a:lnTo>
                  <a:pt x="352" y="122"/>
                </a:lnTo>
                <a:lnTo>
                  <a:pt x="352" y="129"/>
                </a:lnTo>
                <a:lnTo>
                  <a:pt x="352" y="122"/>
                </a:lnTo>
                <a:lnTo>
                  <a:pt x="358" y="129"/>
                </a:lnTo>
                <a:lnTo>
                  <a:pt x="358" y="122"/>
                </a:lnTo>
                <a:lnTo>
                  <a:pt x="372" y="122"/>
                </a:lnTo>
                <a:lnTo>
                  <a:pt x="386" y="122"/>
                </a:lnTo>
                <a:lnTo>
                  <a:pt x="386" y="129"/>
                </a:lnTo>
                <a:lnTo>
                  <a:pt x="392" y="129"/>
                </a:lnTo>
                <a:lnTo>
                  <a:pt x="399" y="129"/>
                </a:lnTo>
                <a:lnTo>
                  <a:pt x="392" y="129"/>
                </a:lnTo>
                <a:lnTo>
                  <a:pt x="399" y="129"/>
                </a:lnTo>
                <a:lnTo>
                  <a:pt x="392" y="129"/>
                </a:lnTo>
                <a:lnTo>
                  <a:pt x="399" y="129"/>
                </a:lnTo>
                <a:lnTo>
                  <a:pt x="406" y="129"/>
                </a:lnTo>
                <a:lnTo>
                  <a:pt x="419" y="122"/>
                </a:lnTo>
                <a:lnTo>
                  <a:pt x="419" y="115"/>
                </a:lnTo>
                <a:lnTo>
                  <a:pt x="433" y="115"/>
                </a:lnTo>
                <a:lnTo>
                  <a:pt x="433" y="129"/>
                </a:lnTo>
                <a:lnTo>
                  <a:pt x="440" y="129"/>
                </a:lnTo>
                <a:lnTo>
                  <a:pt x="446" y="136"/>
                </a:lnTo>
                <a:lnTo>
                  <a:pt x="453" y="136"/>
                </a:lnTo>
                <a:lnTo>
                  <a:pt x="453" y="129"/>
                </a:lnTo>
                <a:lnTo>
                  <a:pt x="453" y="136"/>
                </a:lnTo>
                <a:lnTo>
                  <a:pt x="453" y="129"/>
                </a:lnTo>
                <a:lnTo>
                  <a:pt x="453" y="136"/>
                </a:lnTo>
                <a:lnTo>
                  <a:pt x="460" y="129"/>
                </a:lnTo>
                <a:lnTo>
                  <a:pt x="467" y="129"/>
                </a:lnTo>
                <a:lnTo>
                  <a:pt x="474" y="129"/>
                </a:lnTo>
                <a:lnTo>
                  <a:pt x="480" y="136"/>
                </a:lnTo>
                <a:lnTo>
                  <a:pt x="487" y="136"/>
                </a:lnTo>
                <a:lnTo>
                  <a:pt x="487" y="129"/>
                </a:lnTo>
                <a:lnTo>
                  <a:pt x="494" y="129"/>
                </a:lnTo>
                <a:lnTo>
                  <a:pt x="501" y="129"/>
                </a:lnTo>
                <a:lnTo>
                  <a:pt x="501" y="122"/>
                </a:lnTo>
                <a:lnTo>
                  <a:pt x="507" y="129"/>
                </a:lnTo>
                <a:lnTo>
                  <a:pt x="521" y="122"/>
                </a:lnTo>
                <a:lnTo>
                  <a:pt x="528" y="122"/>
                </a:lnTo>
                <a:lnTo>
                  <a:pt x="534" y="129"/>
                </a:lnTo>
                <a:lnTo>
                  <a:pt x="541" y="122"/>
                </a:lnTo>
                <a:lnTo>
                  <a:pt x="548" y="122"/>
                </a:lnTo>
                <a:lnTo>
                  <a:pt x="555" y="122"/>
                </a:lnTo>
                <a:lnTo>
                  <a:pt x="561" y="115"/>
                </a:lnTo>
                <a:lnTo>
                  <a:pt x="568" y="115"/>
                </a:lnTo>
                <a:lnTo>
                  <a:pt x="568" y="122"/>
                </a:lnTo>
                <a:lnTo>
                  <a:pt x="582" y="115"/>
                </a:lnTo>
                <a:lnTo>
                  <a:pt x="589" y="115"/>
                </a:lnTo>
                <a:lnTo>
                  <a:pt x="589" y="108"/>
                </a:lnTo>
                <a:lnTo>
                  <a:pt x="602" y="108"/>
                </a:lnTo>
                <a:lnTo>
                  <a:pt x="609" y="108"/>
                </a:lnTo>
                <a:lnTo>
                  <a:pt x="602" y="108"/>
                </a:lnTo>
                <a:lnTo>
                  <a:pt x="622" y="102"/>
                </a:lnTo>
                <a:lnTo>
                  <a:pt x="629" y="102"/>
                </a:lnTo>
                <a:lnTo>
                  <a:pt x="629" y="95"/>
                </a:lnTo>
                <a:lnTo>
                  <a:pt x="636" y="95"/>
                </a:lnTo>
                <a:lnTo>
                  <a:pt x="636" y="88"/>
                </a:lnTo>
                <a:lnTo>
                  <a:pt x="643" y="88"/>
                </a:lnTo>
                <a:lnTo>
                  <a:pt x="649" y="81"/>
                </a:lnTo>
                <a:lnTo>
                  <a:pt x="649" y="88"/>
                </a:lnTo>
                <a:lnTo>
                  <a:pt x="670" y="88"/>
                </a:lnTo>
                <a:lnTo>
                  <a:pt x="670" y="81"/>
                </a:lnTo>
                <a:lnTo>
                  <a:pt x="677" y="81"/>
                </a:lnTo>
                <a:lnTo>
                  <a:pt x="677" y="75"/>
                </a:lnTo>
                <a:lnTo>
                  <a:pt x="683" y="75"/>
                </a:lnTo>
                <a:lnTo>
                  <a:pt x="683" y="81"/>
                </a:lnTo>
                <a:lnTo>
                  <a:pt x="690" y="81"/>
                </a:lnTo>
                <a:lnTo>
                  <a:pt x="697" y="75"/>
                </a:lnTo>
                <a:lnTo>
                  <a:pt x="704" y="68"/>
                </a:lnTo>
                <a:lnTo>
                  <a:pt x="697" y="68"/>
                </a:lnTo>
                <a:lnTo>
                  <a:pt x="704" y="68"/>
                </a:lnTo>
                <a:lnTo>
                  <a:pt x="710" y="75"/>
                </a:lnTo>
                <a:lnTo>
                  <a:pt x="717" y="81"/>
                </a:lnTo>
                <a:lnTo>
                  <a:pt x="731" y="75"/>
                </a:lnTo>
                <a:lnTo>
                  <a:pt x="751" y="61"/>
                </a:lnTo>
                <a:lnTo>
                  <a:pt x="765" y="48"/>
                </a:lnTo>
                <a:lnTo>
                  <a:pt x="758" y="48"/>
                </a:lnTo>
                <a:lnTo>
                  <a:pt x="771" y="48"/>
                </a:lnTo>
                <a:lnTo>
                  <a:pt x="778" y="48"/>
                </a:lnTo>
                <a:lnTo>
                  <a:pt x="771" y="48"/>
                </a:lnTo>
                <a:lnTo>
                  <a:pt x="785" y="41"/>
                </a:lnTo>
                <a:lnTo>
                  <a:pt x="792" y="41"/>
                </a:lnTo>
                <a:lnTo>
                  <a:pt x="805" y="41"/>
                </a:lnTo>
                <a:lnTo>
                  <a:pt x="812" y="41"/>
                </a:lnTo>
                <a:lnTo>
                  <a:pt x="819" y="41"/>
                </a:lnTo>
                <a:lnTo>
                  <a:pt x="812" y="41"/>
                </a:lnTo>
                <a:lnTo>
                  <a:pt x="819" y="41"/>
                </a:lnTo>
                <a:lnTo>
                  <a:pt x="819" y="34"/>
                </a:lnTo>
                <a:lnTo>
                  <a:pt x="819" y="41"/>
                </a:lnTo>
                <a:lnTo>
                  <a:pt x="825" y="41"/>
                </a:lnTo>
                <a:lnTo>
                  <a:pt x="832" y="41"/>
                </a:lnTo>
                <a:lnTo>
                  <a:pt x="846" y="27"/>
                </a:lnTo>
                <a:lnTo>
                  <a:pt x="853" y="34"/>
                </a:lnTo>
                <a:lnTo>
                  <a:pt x="853" y="41"/>
                </a:lnTo>
                <a:lnTo>
                  <a:pt x="853" y="34"/>
                </a:lnTo>
                <a:lnTo>
                  <a:pt x="859" y="34"/>
                </a:lnTo>
                <a:lnTo>
                  <a:pt x="853" y="27"/>
                </a:lnTo>
                <a:lnTo>
                  <a:pt x="859" y="27"/>
                </a:lnTo>
                <a:lnTo>
                  <a:pt x="859" y="20"/>
                </a:lnTo>
                <a:lnTo>
                  <a:pt x="866" y="20"/>
                </a:lnTo>
                <a:lnTo>
                  <a:pt x="873" y="20"/>
                </a:lnTo>
                <a:lnTo>
                  <a:pt x="880" y="20"/>
                </a:lnTo>
                <a:lnTo>
                  <a:pt x="893" y="20"/>
                </a:lnTo>
                <a:lnTo>
                  <a:pt x="893" y="27"/>
                </a:lnTo>
                <a:lnTo>
                  <a:pt x="900" y="27"/>
                </a:lnTo>
                <a:lnTo>
                  <a:pt x="893" y="34"/>
                </a:lnTo>
                <a:lnTo>
                  <a:pt x="893" y="41"/>
                </a:lnTo>
                <a:lnTo>
                  <a:pt x="907" y="48"/>
                </a:lnTo>
                <a:lnTo>
                  <a:pt x="913" y="48"/>
                </a:lnTo>
                <a:lnTo>
                  <a:pt x="913" y="54"/>
                </a:lnTo>
                <a:lnTo>
                  <a:pt x="907" y="48"/>
                </a:lnTo>
                <a:lnTo>
                  <a:pt x="893" y="54"/>
                </a:lnTo>
                <a:lnTo>
                  <a:pt x="886" y="54"/>
                </a:lnTo>
                <a:lnTo>
                  <a:pt x="880" y="54"/>
                </a:lnTo>
                <a:lnTo>
                  <a:pt x="873" y="61"/>
                </a:lnTo>
                <a:lnTo>
                  <a:pt x="873" y="68"/>
                </a:lnTo>
                <a:lnTo>
                  <a:pt x="866" y="68"/>
                </a:lnTo>
                <a:lnTo>
                  <a:pt x="859" y="68"/>
                </a:lnTo>
                <a:lnTo>
                  <a:pt x="866" y="68"/>
                </a:lnTo>
                <a:lnTo>
                  <a:pt x="873" y="75"/>
                </a:lnTo>
                <a:lnTo>
                  <a:pt x="866" y="75"/>
                </a:lnTo>
                <a:lnTo>
                  <a:pt x="859" y="75"/>
                </a:lnTo>
                <a:lnTo>
                  <a:pt x="866" y="81"/>
                </a:lnTo>
                <a:lnTo>
                  <a:pt x="859" y="81"/>
                </a:lnTo>
                <a:lnTo>
                  <a:pt x="853" y="75"/>
                </a:lnTo>
                <a:lnTo>
                  <a:pt x="853" y="81"/>
                </a:lnTo>
                <a:lnTo>
                  <a:pt x="859" y="88"/>
                </a:lnTo>
                <a:lnTo>
                  <a:pt x="859" y="81"/>
                </a:lnTo>
                <a:lnTo>
                  <a:pt x="866" y="81"/>
                </a:lnTo>
                <a:lnTo>
                  <a:pt x="859" y="81"/>
                </a:lnTo>
                <a:lnTo>
                  <a:pt x="859" y="88"/>
                </a:lnTo>
                <a:lnTo>
                  <a:pt x="853" y="88"/>
                </a:lnTo>
                <a:lnTo>
                  <a:pt x="866" y="88"/>
                </a:lnTo>
                <a:lnTo>
                  <a:pt x="873" y="95"/>
                </a:lnTo>
                <a:lnTo>
                  <a:pt x="880" y="102"/>
                </a:lnTo>
                <a:lnTo>
                  <a:pt x="873" y="102"/>
                </a:lnTo>
                <a:lnTo>
                  <a:pt x="873" y="109"/>
                </a:lnTo>
                <a:lnTo>
                  <a:pt x="866" y="109"/>
                </a:lnTo>
                <a:lnTo>
                  <a:pt x="866" y="122"/>
                </a:lnTo>
                <a:lnTo>
                  <a:pt x="866" y="115"/>
                </a:lnTo>
                <a:lnTo>
                  <a:pt x="866" y="122"/>
                </a:lnTo>
                <a:lnTo>
                  <a:pt x="873" y="122"/>
                </a:lnTo>
                <a:lnTo>
                  <a:pt x="880" y="115"/>
                </a:lnTo>
                <a:lnTo>
                  <a:pt x="880" y="109"/>
                </a:lnTo>
                <a:lnTo>
                  <a:pt x="886" y="109"/>
                </a:lnTo>
                <a:lnTo>
                  <a:pt x="893" y="102"/>
                </a:lnTo>
                <a:lnTo>
                  <a:pt x="900" y="102"/>
                </a:lnTo>
                <a:lnTo>
                  <a:pt x="893" y="95"/>
                </a:lnTo>
                <a:lnTo>
                  <a:pt x="893" y="88"/>
                </a:lnTo>
                <a:lnTo>
                  <a:pt x="900" y="88"/>
                </a:lnTo>
                <a:lnTo>
                  <a:pt x="900" y="81"/>
                </a:lnTo>
                <a:lnTo>
                  <a:pt x="907" y="81"/>
                </a:lnTo>
                <a:lnTo>
                  <a:pt x="907" y="75"/>
                </a:lnTo>
                <a:lnTo>
                  <a:pt x="907" y="68"/>
                </a:lnTo>
                <a:lnTo>
                  <a:pt x="913" y="75"/>
                </a:lnTo>
                <a:lnTo>
                  <a:pt x="920" y="75"/>
                </a:lnTo>
                <a:lnTo>
                  <a:pt x="920" y="81"/>
                </a:lnTo>
                <a:lnTo>
                  <a:pt x="913" y="81"/>
                </a:lnTo>
                <a:lnTo>
                  <a:pt x="913" y="88"/>
                </a:lnTo>
                <a:lnTo>
                  <a:pt x="920" y="95"/>
                </a:lnTo>
                <a:lnTo>
                  <a:pt x="920" y="88"/>
                </a:lnTo>
                <a:lnTo>
                  <a:pt x="920" y="95"/>
                </a:lnTo>
                <a:lnTo>
                  <a:pt x="927" y="88"/>
                </a:lnTo>
                <a:lnTo>
                  <a:pt x="927" y="95"/>
                </a:lnTo>
                <a:lnTo>
                  <a:pt x="934" y="88"/>
                </a:lnTo>
                <a:lnTo>
                  <a:pt x="927" y="88"/>
                </a:lnTo>
                <a:lnTo>
                  <a:pt x="920" y="88"/>
                </a:lnTo>
                <a:lnTo>
                  <a:pt x="927" y="81"/>
                </a:lnTo>
                <a:lnTo>
                  <a:pt x="927" y="75"/>
                </a:lnTo>
                <a:lnTo>
                  <a:pt x="927" y="68"/>
                </a:lnTo>
                <a:lnTo>
                  <a:pt x="920" y="68"/>
                </a:lnTo>
                <a:lnTo>
                  <a:pt x="927" y="68"/>
                </a:lnTo>
                <a:lnTo>
                  <a:pt x="913" y="61"/>
                </a:lnTo>
                <a:lnTo>
                  <a:pt x="907" y="61"/>
                </a:lnTo>
                <a:lnTo>
                  <a:pt x="927" y="61"/>
                </a:lnTo>
                <a:lnTo>
                  <a:pt x="941" y="61"/>
                </a:lnTo>
                <a:lnTo>
                  <a:pt x="947" y="54"/>
                </a:lnTo>
                <a:lnTo>
                  <a:pt x="947" y="48"/>
                </a:lnTo>
                <a:lnTo>
                  <a:pt x="947" y="41"/>
                </a:lnTo>
                <a:lnTo>
                  <a:pt x="961" y="34"/>
                </a:lnTo>
                <a:lnTo>
                  <a:pt x="968" y="34"/>
                </a:lnTo>
                <a:lnTo>
                  <a:pt x="968" y="41"/>
                </a:lnTo>
                <a:lnTo>
                  <a:pt x="974" y="41"/>
                </a:lnTo>
                <a:lnTo>
                  <a:pt x="981" y="41"/>
                </a:lnTo>
                <a:lnTo>
                  <a:pt x="981" y="34"/>
                </a:lnTo>
                <a:lnTo>
                  <a:pt x="988" y="34"/>
                </a:lnTo>
                <a:lnTo>
                  <a:pt x="988" y="27"/>
                </a:lnTo>
                <a:lnTo>
                  <a:pt x="1001" y="27"/>
                </a:lnTo>
                <a:lnTo>
                  <a:pt x="1001" y="20"/>
                </a:lnTo>
                <a:lnTo>
                  <a:pt x="1008" y="20"/>
                </a:lnTo>
                <a:lnTo>
                  <a:pt x="1015" y="14"/>
                </a:lnTo>
                <a:lnTo>
                  <a:pt x="1028" y="20"/>
                </a:lnTo>
                <a:lnTo>
                  <a:pt x="1028" y="14"/>
                </a:lnTo>
                <a:lnTo>
                  <a:pt x="1035" y="20"/>
                </a:lnTo>
                <a:lnTo>
                  <a:pt x="1035" y="14"/>
                </a:lnTo>
                <a:lnTo>
                  <a:pt x="1042" y="14"/>
                </a:lnTo>
                <a:lnTo>
                  <a:pt x="1049" y="7"/>
                </a:lnTo>
                <a:lnTo>
                  <a:pt x="1056" y="0"/>
                </a:lnTo>
                <a:lnTo>
                  <a:pt x="1062" y="0"/>
                </a:lnTo>
                <a:lnTo>
                  <a:pt x="1069" y="0"/>
                </a:lnTo>
                <a:lnTo>
                  <a:pt x="1062" y="0"/>
                </a:lnTo>
                <a:lnTo>
                  <a:pt x="1069" y="7"/>
                </a:lnTo>
                <a:lnTo>
                  <a:pt x="1076" y="7"/>
                </a:lnTo>
                <a:lnTo>
                  <a:pt x="1083" y="0"/>
                </a:lnTo>
                <a:lnTo>
                  <a:pt x="1083" y="7"/>
                </a:lnTo>
                <a:lnTo>
                  <a:pt x="1089" y="7"/>
                </a:lnTo>
                <a:lnTo>
                  <a:pt x="1096" y="7"/>
                </a:lnTo>
                <a:lnTo>
                  <a:pt x="1096" y="14"/>
                </a:lnTo>
                <a:lnTo>
                  <a:pt x="1096" y="20"/>
                </a:lnTo>
                <a:lnTo>
                  <a:pt x="1103" y="20"/>
                </a:lnTo>
                <a:lnTo>
                  <a:pt x="1103" y="27"/>
                </a:lnTo>
                <a:lnTo>
                  <a:pt x="1110" y="27"/>
                </a:lnTo>
                <a:lnTo>
                  <a:pt x="1110" y="20"/>
                </a:lnTo>
                <a:lnTo>
                  <a:pt x="1116" y="20"/>
                </a:lnTo>
                <a:lnTo>
                  <a:pt x="1123" y="20"/>
                </a:lnTo>
                <a:lnTo>
                  <a:pt x="1123" y="34"/>
                </a:lnTo>
                <a:lnTo>
                  <a:pt x="1123" y="41"/>
                </a:lnTo>
                <a:lnTo>
                  <a:pt x="1130" y="41"/>
                </a:lnTo>
                <a:lnTo>
                  <a:pt x="1137" y="48"/>
                </a:lnTo>
                <a:lnTo>
                  <a:pt x="1150" y="48"/>
                </a:lnTo>
                <a:lnTo>
                  <a:pt x="1157" y="54"/>
                </a:lnTo>
                <a:lnTo>
                  <a:pt x="1171" y="54"/>
                </a:lnTo>
                <a:lnTo>
                  <a:pt x="1177" y="54"/>
                </a:lnTo>
                <a:lnTo>
                  <a:pt x="1184" y="54"/>
                </a:lnTo>
                <a:lnTo>
                  <a:pt x="1191" y="61"/>
                </a:lnTo>
                <a:lnTo>
                  <a:pt x="1191" y="81"/>
                </a:lnTo>
                <a:lnTo>
                  <a:pt x="1184" y="88"/>
                </a:lnTo>
                <a:lnTo>
                  <a:pt x="1171" y="81"/>
                </a:lnTo>
                <a:lnTo>
                  <a:pt x="1164" y="81"/>
                </a:lnTo>
                <a:lnTo>
                  <a:pt x="1164" y="75"/>
                </a:lnTo>
                <a:lnTo>
                  <a:pt x="1164" y="88"/>
                </a:lnTo>
                <a:lnTo>
                  <a:pt x="1157" y="88"/>
                </a:lnTo>
                <a:lnTo>
                  <a:pt x="1144" y="88"/>
                </a:lnTo>
                <a:lnTo>
                  <a:pt x="1144" y="95"/>
                </a:lnTo>
                <a:lnTo>
                  <a:pt x="1137" y="102"/>
                </a:lnTo>
                <a:lnTo>
                  <a:pt x="1144" y="102"/>
                </a:lnTo>
                <a:lnTo>
                  <a:pt x="1144" y="95"/>
                </a:lnTo>
                <a:lnTo>
                  <a:pt x="1150" y="95"/>
                </a:lnTo>
                <a:lnTo>
                  <a:pt x="1157" y="95"/>
                </a:lnTo>
                <a:lnTo>
                  <a:pt x="1164" y="88"/>
                </a:lnTo>
                <a:lnTo>
                  <a:pt x="1164" y="95"/>
                </a:lnTo>
                <a:lnTo>
                  <a:pt x="1164" y="122"/>
                </a:lnTo>
                <a:lnTo>
                  <a:pt x="1171" y="109"/>
                </a:lnTo>
                <a:lnTo>
                  <a:pt x="1171" y="95"/>
                </a:lnTo>
                <a:lnTo>
                  <a:pt x="1171" y="88"/>
                </a:lnTo>
                <a:lnTo>
                  <a:pt x="1177" y="88"/>
                </a:lnTo>
                <a:lnTo>
                  <a:pt x="1184" y="109"/>
                </a:lnTo>
                <a:lnTo>
                  <a:pt x="1191" y="109"/>
                </a:lnTo>
                <a:lnTo>
                  <a:pt x="1191" y="115"/>
                </a:lnTo>
                <a:lnTo>
                  <a:pt x="1204" y="115"/>
                </a:lnTo>
                <a:lnTo>
                  <a:pt x="1204" y="109"/>
                </a:lnTo>
                <a:lnTo>
                  <a:pt x="1198" y="109"/>
                </a:lnTo>
                <a:lnTo>
                  <a:pt x="1204" y="109"/>
                </a:lnTo>
                <a:lnTo>
                  <a:pt x="1211" y="109"/>
                </a:lnTo>
                <a:lnTo>
                  <a:pt x="1218" y="109"/>
                </a:lnTo>
                <a:lnTo>
                  <a:pt x="1225" y="109"/>
                </a:lnTo>
                <a:lnTo>
                  <a:pt x="1231" y="109"/>
                </a:lnTo>
                <a:lnTo>
                  <a:pt x="1238" y="109"/>
                </a:lnTo>
                <a:lnTo>
                  <a:pt x="1238" y="115"/>
                </a:lnTo>
                <a:lnTo>
                  <a:pt x="1245" y="115"/>
                </a:lnTo>
                <a:lnTo>
                  <a:pt x="1252" y="115"/>
                </a:lnTo>
                <a:lnTo>
                  <a:pt x="1259" y="109"/>
                </a:lnTo>
                <a:lnTo>
                  <a:pt x="1265" y="115"/>
                </a:lnTo>
                <a:lnTo>
                  <a:pt x="1272" y="109"/>
                </a:lnTo>
                <a:lnTo>
                  <a:pt x="1279" y="109"/>
                </a:lnTo>
                <a:lnTo>
                  <a:pt x="1272" y="115"/>
                </a:lnTo>
                <a:lnTo>
                  <a:pt x="1279" y="115"/>
                </a:lnTo>
                <a:lnTo>
                  <a:pt x="1279" y="122"/>
                </a:lnTo>
                <a:lnTo>
                  <a:pt x="1286" y="129"/>
                </a:lnTo>
                <a:lnTo>
                  <a:pt x="1286" y="122"/>
                </a:lnTo>
                <a:lnTo>
                  <a:pt x="1292" y="122"/>
                </a:lnTo>
                <a:lnTo>
                  <a:pt x="1286" y="122"/>
                </a:lnTo>
                <a:lnTo>
                  <a:pt x="1299" y="115"/>
                </a:lnTo>
                <a:lnTo>
                  <a:pt x="1299" y="122"/>
                </a:lnTo>
                <a:lnTo>
                  <a:pt x="1306" y="122"/>
                </a:lnTo>
                <a:lnTo>
                  <a:pt x="1313" y="129"/>
                </a:lnTo>
                <a:lnTo>
                  <a:pt x="1333" y="129"/>
                </a:lnTo>
                <a:lnTo>
                  <a:pt x="1340" y="129"/>
                </a:lnTo>
                <a:lnTo>
                  <a:pt x="1360" y="136"/>
                </a:lnTo>
                <a:lnTo>
                  <a:pt x="1360" y="142"/>
                </a:lnTo>
                <a:lnTo>
                  <a:pt x="1360" y="149"/>
                </a:lnTo>
                <a:lnTo>
                  <a:pt x="1367" y="142"/>
                </a:lnTo>
                <a:lnTo>
                  <a:pt x="1367" y="149"/>
                </a:lnTo>
                <a:lnTo>
                  <a:pt x="1374" y="149"/>
                </a:lnTo>
                <a:lnTo>
                  <a:pt x="1367" y="149"/>
                </a:lnTo>
                <a:lnTo>
                  <a:pt x="1367" y="156"/>
                </a:lnTo>
                <a:lnTo>
                  <a:pt x="1374" y="156"/>
                </a:lnTo>
                <a:lnTo>
                  <a:pt x="1367" y="156"/>
                </a:lnTo>
                <a:lnTo>
                  <a:pt x="1374" y="156"/>
                </a:lnTo>
                <a:lnTo>
                  <a:pt x="1374" y="163"/>
                </a:lnTo>
                <a:lnTo>
                  <a:pt x="1374" y="156"/>
                </a:lnTo>
                <a:lnTo>
                  <a:pt x="1380" y="163"/>
                </a:lnTo>
                <a:lnTo>
                  <a:pt x="1387" y="163"/>
                </a:lnTo>
                <a:lnTo>
                  <a:pt x="1387" y="169"/>
                </a:lnTo>
                <a:lnTo>
                  <a:pt x="1394" y="169"/>
                </a:lnTo>
                <a:lnTo>
                  <a:pt x="1394" y="176"/>
                </a:lnTo>
                <a:lnTo>
                  <a:pt x="1401" y="176"/>
                </a:lnTo>
                <a:lnTo>
                  <a:pt x="1407" y="176"/>
                </a:lnTo>
                <a:lnTo>
                  <a:pt x="1414" y="183"/>
                </a:lnTo>
                <a:lnTo>
                  <a:pt x="1421" y="183"/>
                </a:lnTo>
                <a:lnTo>
                  <a:pt x="1421" y="190"/>
                </a:lnTo>
                <a:lnTo>
                  <a:pt x="1421" y="197"/>
                </a:lnTo>
                <a:lnTo>
                  <a:pt x="1421" y="224"/>
                </a:lnTo>
                <a:lnTo>
                  <a:pt x="1421" y="237"/>
                </a:lnTo>
                <a:lnTo>
                  <a:pt x="1414" y="244"/>
                </a:lnTo>
                <a:lnTo>
                  <a:pt x="1394" y="244"/>
                </a:lnTo>
                <a:lnTo>
                  <a:pt x="1387" y="244"/>
                </a:lnTo>
                <a:lnTo>
                  <a:pt x="1380" y="251"/>
                </a:lnTo>
                <a:lnTo>
                  <a:pt x="1374" y="251"/>
                </a:lnTo>
                <a:lnTo>
                  <a:pt x="1374" y="264"/>
                </a:lnTo>
                <a:lnTo>
                  <a:pt x="1367" y="257"/>
                </a:lnTo>
                <a:lnTo>
                  <a:pt x="1367" y="251"/>
                </a:lnTo>
                <a:lnTo>
                  <a:pt x="1360" y="244"/>
                </a:lnTo>
                <a:lnTo>
                  <a:pt x="1360" y="230"/>
                </a:lnTo>
                <a:lnTo>
                  <a:pt x="1340" y="237"/>
                </a:lnTo>
                <a:lnTo>
                  <a:pt x="1333" y="244"/>
                </a:lnTo>
                <a:lnTo>
                  <a:pt x="1333" y="251"/>
                </a:lnTo>
                <a:lnTo>
                  <a:pt x="1326" y="251"/>
                </a:lnTo>
                <a:lnTo>
                  <a:pt x="1313" y="257"/>
                </a:lnTo>
                <a:lnTo>
                  <a:pt x="1306" y="257"/>
                </a:lnTo>
                <a:lnTo>
                  <a:pt x="1299" y="251"/>
                </a:lnTo>
                <a:lnTo>
                  <a:pt x="1306" y="244"/>
                </a:lnTo>
                <a:lnTo>
                  <a:pt x="1299" y="244"/>
                </a:lnTo>
                <a:lnTo>
                  <a:pt x="1286" y="244"/>
                </a:lnTo>
                <a:lnTo>
                  <a:pt x="1286" y="251"/>
                </a:lnTo>
                <a:lnTo>
                  <a:pt x="1279" y="251"/>
                </a:lnTo>
                <a:lnTo>
                  <a:pt x="1272" y="244"/>
                </a:lnTo>
                <a:lnTo>
                  <a:pt x="1259" y="251"/>
                </a:lnTo>
                <a:lnTo>
                  <a:pt x="1265" y="264"/>
                </a:lnTo>
                <a:lnTo>
                  <a:pt x="1265" y="271"/>
                </a:lnTo>
                <a:lnTo>
                  <a:pt x="1252" y="278"/>
                </a:lnTo>
                <a:lnTo>
                  <a:pt x="1238" y="271"/>
                </a:lnTo>
                <a:lnTo>
                  <a:pt x="1231" y="278"/>
                </a:lnTo>
                <a:lnTo>
                  <a:pt x="1225" y="285"/>
                </a:lnTo>
                <a:lnTo>
                  <a:pt x="1218" y="298"/>
                </a:lnTo>
                <a:lnTo>
                  <a:pt x="1218" y="305"/>
                </a:lnTo>
                <a:lnTo>
                  <a:pt x="1211" y="298"/>
                </a:lnTo>
                <a:lnTo>
                  <a:pt x="1204" y="298"/>
                </a:lnTo>
                <a:lnTo>
                  <a:pt x="1204" y="305"/>
                </a:lnTo>
                <a:lnTo>
                  <a:pt x="1198" y="312"/>
                </a:lnTo>
                <a:lnTo>
                  <a:pt x="1191" y="312"/>
                </a:lnTo>
                <a:lnTo>
                  <a:pt x="1184" y="318"/>
                </a:lnTo>
                <a:lnTo>
                  <a:pt x="1177" y="312"/>
                </a:lnTo>
                <a:lnTo>
                  <a:pt x="1171" y="318"/>
                </a:lnTo>
                <a:lnTo>
                  <a:pt x="1177" y="325"/>
                </a:lnTo>
                <a:lnTo>
                  <a:pt x="1177" y="332"/>
                </a:lnTo>
                <a:lnTo>
                  <a:pt x="1184" y="352"/>
                </a:lnTo>
                <a:lnTo>
                  <a:pt x="1184" y="359"/>
                </a:lnTo>
                <a:lnTo>
                  <a:pt x="1184" y="393"/>
                </a:lnTo>
                <a:lnTo>
                  <a:pt x="1191" y="400"/>
                </a:lnTo>
                <a:lnTo>
                  <a:pt x="1191" y="406"/>
                </a:lnTo>
                <a:lnTo>
                  <a:pt x="1198" y="413"/>
                </a:lnTo>
                <a:lnTo>
                  <a:pt x="1198" y="433"/>
                </a:lnTo>
                <a:lnTo>
                  <a:pt x="1191" y="433"/>
                </a:lnTo>
                <a:lnTo>
                  <a:pt x="1184" y="433"/>
                </a:lnTo>
                <a:lnTo>
                  <a:pt x="1177" y="433"/>
                </a:lnTo>
                <a:lnTo>
                  <a:pt x="1164" y="427"/>
                </a:lnTo>
                <a:lnTo>
                  <a:pt x="1143" y="427"/>
                </a:lnTo>
                <a:lnTo>
                  <a:pt x="1143" y="433"/>
                </a:lnTo>
                <a:lnTo>
                  <a:pt x="1130" y="427"/>
                </a:lnTo>
                <a:lnTo>
                  <a:pt x="1123" y="427"/>
                </a:lnTo>
                <a:lnTo>
                  <a:pt x="1103" y="420"/>
                </a:lnTo>
                <a:lnTo>
                  <a:pt x="1096" y="413"/>
                </a:lnTo>
                <a:lnTo>
                  <a:pt x="1076" y="413"/>
                </a:lnTo>
                <a:lnTo>
                  <a:pt x="1069" y="413"/>
                </a:lnTo>
                <a:lnTo>
                  <a:pt x="1055" y="406"/>
                </a:lnTo>
                <a:lnTo>
                  <a:pt x="1049" y="413"/>
                </a:lnTo>
                <a:lnTo>
                  <a:pt x="1042" y="413"/>
                </a:lnTo>
                <a:lnTo>
                  <a:pt x="1042" y="400"/>
                </a:lnTo>
                <a:lnTo>
                  <a:pt x="1035" y="393"/>
                </a:lnTo>
                <a:lnTo>
                  <a:pt x="1028" y="386"/>
                </a:lnTo>
                <a:lnTo>
                  <a:pt x="1022" y="386"/>
                </a:lnTo>
                <a:lnTo>
                  <a:pt x="1015" y="386"/>
                </a:lnTo>
                <a:lnTo>
                  <a:pt x="1008" y="379"/>
                </a:lnTo>
                <a:lnTo>
                  <a:pt x="1001" y="379"/>
                </a:lnTo>
                <a:lnTo>
                  <a:pt x="1001" y="386"/>
                </a:lnTo>
                <a:lnTo>
                  <a:pt x="995" y="393"/>
                </a:lnTo>
                <a:lnTo>
                  <a:pt x="988" y="400"/>
                </a:lnTo>
                <a:lnTo>
                  <a:pt x="988" y="406"/>
                </a:lnTo>
                <a:lnTo>
                  <a:pt x="981" y="406"/>
                </a:lnTo>
                <a:lnTo>
                  <a:pt x="981" y="413"/>
                </a:lnTo>
                <a:lnTo>
                  <a:pt x="974" y="420"/>
                </a:lnTo>
                <a:lnTo>
                  <a:pt x="974" y="427"/>
                </a:lnTo>
                <a:lnTo>
                  <a:pt x="967" y="440"/>
                </a:lnTo>
                <a:lnTo>
                  <a:pt x="961" y="440"/>
                </a:lnTo>
                <a:lnTo>
                  <a:pt x="961" y="447"/>
                </a:lnTo>
                <a:lnTo>
                  <a:pt x="961" y="454"/>
                </a:lnTo>
                <a:lnTo>
                  <a:pt x="954" y="454"/>
                </a:lnTo>
                <a:lnTo>
                  <a:pt x="947" y="461"/>
                </a:lnTo>
                <a:lnTo>
                  <a:pt x="940" y="461"/>
                </a:lnTo>
                <a:lnTo>
                  <a:pt x="934" y="467"/>
                </a:lnTo>
                <a:lnTo>
                  <a:pt x="920" y="467"/>
                </a:lnTo>
                <a:lnTo>
                  <a:pt x="913" y="467"/>
                </a:lnTo>
                <a:lnTo>
                  <a:pt x="913" y="481"/>
                </a:lnTo>
                <a:lnTo>
                  <a:pt x="913" y="488"/>
                </a:lnTo>
                <a:lnTo>
                  <a:pt x="907" y="494"/>
                </a:lnTo>
                <a:lnTo>
                  <a:pt x="900" y="488"/>
                </a:lnTo>
                <a:lnTo>
                  <a:pt x="886" y="494"/>
                </a:lnTo>
                <a:lnTo>
                  <a:pt x="880" y="488"/>
                </a:lnTo>
                <a:lnTo>
                  <a:pt x="873" y="488"/>
                </a:lnTo>
                <a:lnTo>
                  <a:pt x="873" y="481"/>
                </a:lnTo>
                <a:lnTo>
                  <a:pt x="866" y="488"/>
                </a:lnTo>
                <a:lnTo>
                  <a:pt x="859" y="488"/>
                </a:lnTo>
                <a:lnTo>
                  <a:pt x="852" y="488"/>
                </a:lnTo>
                <a:lnTo>
                  <a:pt x="839" y="488"/>
                </a:lnTo>
                <a:lnTo>
                  <a:pt x="839" y="494"/>
                </a:lnTo>
                <a:lnTo>
                  <a:pt x="839" y="501"/>
                </a:lnTo>
                <a:lnTo>
                  <a:pt x="852" y="508"/>
                </a:lnTo>
                <a:lnTo>
                  <a:pt x="852" y="515"/>
                </a:lnTo>
                <a:lnTo>
                  <a:pt x="846" y="522"/>
                </a:lnTo>
                <a:lnTo>
                  <a:pt x="839" y="528"/>
                </a:lnTo>
                <a:lnTo>
                  <a:pt x="839" y="535"/>
                </a:lnTo>
                <a:lnTo>
                  <a:pt x="832" y="535"/>
                </a:lnTo>
                <a:lnTo>
                  <a:pt x="825" y="535"/>
                </a:lnTo>
                <a:lnTo>
                  <a:pt x="819" y="535"/>
                </a:lnTo>
                <a:lnTo>
                  <a:pt x="812" y="535"/>
                </a:lnTo>
                <a:lnTo>
                  <a:pt x="805" y="535"/>
                </a:lnTo>
                <a:lnTo>
                  <a:pt x="798" y="542"/>
                </a:lnTo>
                <a:lnTo>
                  <a:pt x="785" y="562"/>
                </a:lnTo>
                <a:lnTo>
                  <a:pt x="771" y="569"/>
                </a:lnTo>
                <a:lnTo>
                  <a:pt x="758" y="576"/>
                </a:lnTo>
                <a:lnTo>
                  <a:pt x="744" y="589"/>
                </a:lnTo>
                <a:lnTo>
                  <a:pt x="731" y="616"/>
                </a:lnTo>
                <a:lnTo>
                  <a:pt x="717" y="657"/>
                </a:lnTo>
                <a:lnTo>
                  <a:pt x="717" y="664"/>
                </a:lnTo>
                <a:lnTo>
                  <a:pt x="731" y="677"/>
                </a:lnTo>
                <a:lnTo>
                  <a:pt x="731" y="684"/>
                </a:lnTo>
                <a:lnTo>
                  <a:pt x="751" y="684"/>
                </a:lnTo>
                <a:lnTo>
                  <a:pt x="758" y="684"/>
                </a:lnTo>
                <a:lnTo>
                  <a:pt x="771" y="677"/>
                </a:lnTo>
                <a:lnTo>
                  <a:pt x="765" y="684"/>
                </a:lnTo>
                <a:lnTo>
                  <a:pt x="765" y="691"/>
                </a:lnTo>
                <a:lnTo>
                  <a:pt x="765" y="698"/>
                </a:lnTo>
                <a:lnTo>
                  <a:pt x="771" y="691"/>
                </a:lnTo>
                <a:lnTo>
                  <a:pt x="771" y="677"/>
                </a:lnTo>
                <a:lnTo>
                  <a:pt x="778" y="677"/>
                </a:lnTo>
                <a:lnTo>
                  <a:pt x="785" y="670"/>
                </a:lnTo>
                <a:lnTo>
                  <a:pt x="798" y="664"/>
                </a:lnTo>
                <a:lnTo>
                  <a:pt x="805" y="664"/>
                </a:lnTo>
                <a:lnTo>
                  <a:pt x="805" y="657"/>
                </a:lnTo>
                <a:lnTo>
                  <a:pt x="805" y="650"/>
                </a:lnTo>
                <a:lnTo>
                  <a:pt x="805" y="643"/>
                </a:lnTo>
                <a:lnTo>
                  <a:pt x="812" y="643"/>
                </a:lnTo>
                <a:lnTo>
                  <a:pt x="819" y="637"/>
                </a:lnTo>
                <a:lnTo>
                  <a:pt x="846" y="650"/>
                </a:lnTo>
                <a:lnTo>
                  <a:pt x="846" y="657"/>
                </a:lnTo>
                <a:lnTo>
                  <a:pt x="853" y="664"/>
                </a:lnTo>
                <a:lnTo>
                  <a:pt x="853" y="677"/>
                </a:lnTo>
                <a:lnTo>
                  <a:pt x="846" y="677"/>
                </a:lnTo>
                <a:lnTo>
                  <a:pt x="839" y="677"/>
                </a:lnTo>
                <a:lnTo>
                  <a:pt x="832" y="677"/>
                </a:lnTo>
                <a:lnTo>
                  <a:pt x="832" y="684"/>
                </a:lnTo>
                <a:lnTo>
                  <a:pt x="825" y="691"/>
                </a:lnTo>
                <a:lnTo>
                  <a:pt x="819" y="697"/>
                </a:lnTo>
                <a:lnTo>
                  <a:pt x="812" y="697"/>
                </a:lnTo>
                <a:lnTo>
                  <a:pt x="805" y="691"/>
                </a:lnTo>
                <a:lnTo>
                  <a:pt x="798" y="691"/>
                </a:lnTo>
                <a:lnTo>
                  <a:pt x="792" y="684"/>
                </a:lnTo>
                <a:lnTo>
                  <a:pt x="785" y="677"/>
                </a:lnTo>
                <a:lnTo>
                  <a:pt x="785" y="684"/>
                </a:lnTo>
                <a:lnTo>
                  <a:pt x="792" y="691"/>
                </a:lnTo>
                <a:lnTo>
                  <a:pt x="798" y="711"/>
                </a:lnTo>
                <a:lnTo>
                  <a:pt x="792" y="711"/>
                </a:lnTo>
                <a:lnTo>
                  <a:pt x="785" y="704"/>
                </a:lnTo>
                <a:lnTo>
                  <a:pt x="778" y="711"/>
                </a:lnTo>
                <a:lnTo>
                  <a:pt x="778" y="704"/>
                </a:lnTo>
                <a:lnTo>
                  <a:pt x="771" y="704"/>
                </a:lnTo>
                <a:lnTo>
                  <a:pt x="792" y="711"/>
                </a:lnTo>
                <a:lnTo>
                  <a:pt x="798" y="718"/>
                </a:lnTo>
                <a:lnTo>
                  <a:pt x="785" y="731"/>
                </a:lnTo>
                <a:lnTo>
                  <a:pt x="778" y="738"/>
                </a:lnTo>
                <a:lnTo>
                  <a:pt x="785" y="745"/>
                </a:lnTo>
                <a:lnTo>
                  <a:pt x="792" y="738"/>
                </a:lnTo>
                <a:lnTo>
                  <a:pt x="798" y="745"/>
                </a:lnTo>
                <a:lnTo>
                  <a:pt x="805" y="745"/>
                </a:lnTo>
                <a:lnTo>
                  <a:pt x="812" y="752"/>
                </a:lnTo>
                <a:lnTo>
                  <a:pt x="819" y="745"/>
                </a:lnTo>
                <a:lnTo>
                  <a:pt x="812" y="738"/>
                </a:lnTo>
                <a:lnTo>
                  <a:pt x="812" y="731"/>
                </a:lnTo>
                <a:lnTo>
                  <a:pt x="819" y="725"/>
                </a:lnTo>
                <a:lnTo>
                  <a:pt x="812" y="725"/>
                </a:lnTo>
                <a:lnTo>
                  <a:pt x="819" y="711"/>
                </a:lnTo>
                <a:lnTo>
                  <a:pt x="825" y="704"/>
                </a:lnTo>
                <a:lnTo>
                  <a:pt x="832" y="718"/>
                </a:lnTo>
                <a:lnTo>
                  <a:pt x="846" y="718"/>
                </a:lnTo>
                <a:lnTo>
                  <a:pt x="853" y="731"/>
                </a:lnTo>
                <a:lnTo>
                  <a:pt x="846" y="745"/>
                </a:lnTo>
                <a:lnTo>
                  <a:pt x="846" y="752"/>
                </a:lnTo>
                <a:lnTo>
                  <a:pt x="859" y="772"/>
                </a:lnTo>
                <a:lnTo>
                  <a:pt x="859" y="779"/>
                </a:lnTo>
                <a:lnTo>
                  <a:pt x="859" y="786"/>
                </a:lnTo>
                <a:lnTo>
                  <a:pt x="859" y="799"/>
                </a:lnTo>
                <a:lnTo>
                  <a:pt x="859" y="806"/>
                </a:lnTo>
                <a:lnTo>
                  <a:pt x="859" y="813"/>
                </a:lnTo>
                <a:lnTo>
                  <a:pt x="853" y="813"/>
                </a:lnTo>
                <a:lnTo>
                  <a:pt x="832" y="826"/>
                </a:lnTo>
                <a:lnTo>
                  <a:pt x="825" y="826"/>
                </a:lnTo>
                <a:lnTo>
                  <a:pt x="805" y="813"/>
                </a:lnTo>
                <a:lnTo>
                  <a:pt x="798" y="806"/>
                </a:lnTo>
                <a:lnTo>
                  <a:pt x="792" y="819"/>
                </a:lnTo>
                <a:lnTo>
                  <a:pt x="785" y="826"/>
                </a:lnTo>
                <a:lnTo>
                  <a:pt x="785" y="833"/>
                </a:lnTo>
                <a:lnTo>
                  <a:pt x="785" y="846"/>
                </a:lnTo>
                <a:lnTo>
                  <a:pt x="771" y="846"/>
                </a:lnTo>
                <a:lnTo>
                  <a:pt x="765" y="840"/>
                </a:lnTo>
                <a:lnTo>
                  <a:pt x="751" y="846"/>
                </a:lnTo>
                <a:lnTo>
                  <a:pt x="751" y="853"/>
                </a:lnTo>
                <a:lnTo>
                  <a:pt x="744" y="853"/>
                </a:lnTo>
                <a:lnTo>
                  <a:pt x="737" y="853"/>
                </a:lnTo>
                <a:lnTo>
                  <a:pt x="724" y="853"/>
                </a:lnTo>
                <a:lnTo>
                  <a:pt x="724" y="846"/>
                </a:lnTo>
                <a:lnTo>
                  <a:pt x="717" y="840"/>
                </a:lnTo>
                <a:lnTo>
                  <a:pt x="710" y="846"/>
                </a:lnTo>
                <a:lnTo>
                  <a:pt x="710" y="826"/>
                </a:lnTo>
                <a:lnTo>
                  <a:pt x="710" y="819"/>
                </a:lnTo>
                <a:lnTo>
                  <a:pt x="710" y="813"/>
                </a:lnTo>
                <a:lnTo>
                  <a:pt x="710" y="799"/>
                </a:lnTo>
                <a:lnTo>
                  <a:pt x="710" y="779"/>
                </a:lnTo>
                <a:lnTo>
                  <a:pt x="704" y="772"/>
                </a:lnTo>
                <a:lnTo>
                  <a:pt x="697" y="772"/>
                </a:lnTo>
                <a:lnTo>
                  <a:pt x="690" y="785"/>
                </a:lnTo>
                <a:lnTo>
                  <a:pt x="697" y="799"/>
                </a:lnTo>
                <a:lnTo>
                  <a:pt x="690" y="799"/>
                </a:lnTo>
                <a:lnTo>
                  <a:pt x="683" y="806"/>
                </a:lnTo>
                <a:lnTo>
                  <a:pt x="683" y="813"/>
                </a:lnTo>
                <a:lnTo>
                  <a:pt x="683" y="819"/>
                </a:lnTo>
                <a:lnTo>
                  <a:pt x="677" y="826"/>
                </a:lnTo>
                <a:lnTo>
                  <a:pt x="677" y="819"/>
                </a:lnTo>
                <a:lnTo>
                  <a:pt x="670" y="819"/>
                </a:lnTo>
                <a:lnTo>
                  <a:pt x="663" y="833"/>
                </a:lnTo>
                <a:lnTo>
                  <a:pt x="663" y="840"/>
                </a:lnTo>
                <a:lnTo>
                  <a:pt x="670" y="846"/>
                </a:lnTo>
                <a:lnTo>
                  <a:pt x="663" y="853"/>
                </a:lnTo>
                <a:lnTo>
                  <a:pt x="650" y="853"/>
                </a:lnTo>
                <a:lnTo>
                  <a:pt x="643" y="853"/>
                </a:lnTo>
                <a:lnTo>
                  <a:pt x="636" y="840"/>
                </a:lnTo>
                <a:lnTo>
                  <a:pt x="629" y="840"/>
                </a:lnTo>
                <a:lnTo>
                  <a:pt x="629" y="833"/>
                </a:lnTo>
                <a:lnTo>
                  <a:pt x="622" y="826"/>
                </a:lnTo>
                <a:lnTo>
                  <a:pt x="622" y="819"/>
                </a:lnTo>
                <a:lnTo>
                  <a:pt x="616" y="813"/>
                </a:lnTo>
                <a:lnTo>
                  <a:pt x="602" y="813"/>
                </a:lnTo>
                <a:lnTo>
                  <a:pt x="595" y="819"/>
                </a:lnTo>
                <a:lnTo>
                  <a:pt x="589" y="819"/>
                </a:lnTo>
                <a:lnTo>
                  <a:pt x="582" y="819"/>
                </a:lnTo>
                <a:lnTo>
                  <a:pt x="562" y="799"/>
                </a:lnTo>
                <a:lnTo>
                  <a:pt x="562" y="792"/>
                </a:lnTo>
                <a:lnTo>
                  <a:pt x="555" y="792"/>
                </a:lnTo>
                <a:lnTo>
                  <a:pt x="555" y="785"/>
                </a:lnTo>
                <a:lnTo>
                  <a:pt x="562" y="779"/>
                </a:lnTo>
                <a:lnTo>
                  <a:pt x="568" y="772"/>
                </a:lnTo>
                <a:lnTo>
                  <a:pt x="575" y="772"/>
                </a:lnTo>
                <a:lnTo>
                  <a:pt x="575" y="765"/>
                </a:lnTo>
                <a:lnTo>
                  <a:pt x="582" y="765"/>
                </a:lnTo>
                <a:lnTo>
                  <a:pt x="582" y="772"/>
                </a:lnTo>
                <a:lnTo>
                  <a:pt x="589" y="772"/>
                </a:lnTo>
                <a:lnTo>
                  <a:pt x="595" y="772"/>
                </a:lnTo>
                <a:lnTo>
                  <a:pt x="595" y="765"/>
                </a:lnTo>
                <a:lnTo>
                  <a:pt x="602" y="752"/>
                </a:lnTo>
                <a:lnTo>
                  <a:pt x="602" y="745"/>
                </a:lnTo>
                <a:lnTo>
                  <a:pt x="595" y="738"/>
                </a:lnTo>
                <a:lnTo>
                  <a:pt x="589" y="738"/>
                </a:lnTo>
                <a:lnTo>
                  <a:pt x="582" y="731"/>
                </a:lnTo>
                <a:lnTo>
                  <a:pt x="589" y="731"/>
                </a:lnTo>
                <a:lnTo>
                  <a:pt x="582" y="725"/>
                </a:lnTo>
                <a:lnTo>
                  <a:pt x="568" y="738"/>
                </a:lnTo>
                <a:lnTo>
                  <a:pt x="555" y="738"/>
                </a:lnTo>
                <a:lnTo>
                  <a:pt x="555" y="745"/>
                </a:lnTo>
                <a:lnTo>
                  <a:pt x="548" y="752"/>
                </a:lnTo>
                <a:lnTo>
                  <a:pt x="541" y="758"/>
                </a:lnTo>
                <a:lnTo>
                  <a:pt x="534" y="758"/>
                </a:lnTo>
                <a:lnTo>
                  <a:pt x="528" y="752"/>
                </a:lnTo>
                <a:lnTo>
                  <a:pt x="521" y="738"/>
                </a:lnTo>
                <a:lnTo>
                  <a:pt x="521" y="731"/>
                </a:lnTo>
                <a:lnTo>
                  <a:pt x="521" y="718"/>
                </a:lnTo>
                <a:lnTo>
                  <a:pt x="514" y="697"/>
                </a:lnTo>
                <a:lnTo>
                  <a:pt x="514" y="691"/>
                </a:lnTo>
                <a:lnTo>
                  <a:pt x="521" y="684"/>
                </a:lnTo>
                <a:lnTo>
                  <a:pt x="521" y="677"/>
                </a:lnTo>
                <a:lnTo>
                  <a:pt x="514" y="670"/>
                </a:lnTo>
                <a:lnTo>
                  <a:pt x="507" y="657"/>
                </a:lnTo>
                <a:lnTo>
                  <a:pt x="507" y="630"/>
                </a:lnTo>
                <a:lnTo>
                  <a:pt x="507" y="623"/>
                </a:lnTo>
                <a:lnTo>
                  <a:pt x="494" y="616"/>
                </a:lnTo>
                <a:lnTo>
                  <a:pt x="480" y="616"/>
                </a:lnTo>
                <a:lnTo>
                  <a:pt x="467" y="609"/>
                </a:lnTo>
                <a:lnTo>
                  <a:pt x="460" y="616"/>
                </a:lnTo>
                <a:lnTo>
                  <a:pt x="453" y="616"/>
                </a:lnTo>
                <a:lnTo>
                  <a:pt x="446" y="609"/>
                </a:lnTo>
                <a:lnTo>
                  <a:pt x="419" y="609"/>
                </a:lnTo>
                <a:lnTo>
                  <a:pt x="406" y="596"/>
                </a:lnTo>
                <a:lnTo>
                  <a:pt x="406" y="589"/>
                </a:lnTo>
                <a:lnTo>
                  <a:pt x="399" y="582"/>
                </a:lnTo>
                <a:lnTo>
                  <a:pt x="399" y="576"/>
                </a:lnTo>
                <a:lnTo>
                  <a:pt x="399" y="569"/>
                </a:lnTo>
                <a:lnTo>
                  <a:pt x="386" y="555"/>
                </a:lnTo>
                <a:lnTo>
                  <a:pt x="386" y="549"/>
                </a:lnTo>
                <a:lnTo>
                  <a:pt x="386" y="542"/>
                </a:lnTo>
                <a:lnTo>
                  <a:pt x="379" y="535"/>
                </a:lnTo>
                <a:lnTo>
                  <a:pt x="372" y="535"/>
                </a:lnTo>
                <a:lnTo>
                  <a:pt x="365" y="528"/>
                </a:lnTo>
                <a:lnTo>
                  <a:pt x="358" y="528"/>
                </a:lnTo>
                <a:lnTo>
                  <a:pt x="352" y="521"/>
                </a:lnTo>
                <a:lnTo>
                  <a:pt x="345" y="515"/>
                </a:lnTo>
                <a:lnTo>
                  <a:pt x="338" y="508"/>
                </a:lnTo>
                <a:lnTo>
                  <a:pt x="331" y="508"/>
                </a:lnTo>
                <a:lnTo>
                  <a:pt x="325" y="508"/>
                </a:lnTo>
                <a:lnTo>
                  <a:pt x="318" y="515"/>
                </a:lnTo>
                <a:lnTo>
                  <a:pt x="311" y="528"/>
                </a:lnTo>
                <a:lnTo>
                  <a:pt x="298" y="528"/>
                </a:lnTo>
                <a:lnTo>
                  <a:pt x="277" y="521"/>
                </a:lnTo>
                <a:lnTo>
                  <a:pt x="243" y="549"/>
                </a:lnTo>
                <a:lnTo>
                  <a:pt x="230" y="542"/>
                </a:lnTo>
                <a:lnTo>
                  <a:pt x="216" y="542"/>
                </a:lnTo>
                <a:lnTo>
                  <a:pt x="203" y="535"/>
                </a:lnTo>
                <a:lnTo>
                  <a:pt x="196" y="542"/>
                </a:lnTo>
                <a:lnTo>
                  <a:pt x="182" y="542"/>
                </a:lnTo>
                <a:lnTo>
                  <a:pt x="176" y="555"/>
                </a:lnTo>
                <a:lnTo>
                  <a:pt x="169" y="549"/>
                </a:lnTo>
                <a:lnTo>
                  <a:pt x="149" y="549"/>
                </a:lnTo>
                <a:lnTo>
                  <a:pt x="142" y="542"/>
                </a:lnTo>
                <a:lnTo>
                  <a:pt x="135" y="542"/>
                </a:lnTo>
                <a:lnTo>
                  <a:pt x="128" y="542"/>
                </a:lnTo>
                <a:lnTo>
                  <a:pt x="122" y="542"/>
                </a:lnTo>
                <a:lnTo>
                  <a:pt x="115" y="549"/>
                </a:lnTo>
                <a:lnTo>
                  <a:pt x="108" y="549"/>
                </a:lnTo>
                <a:lnTo>
                  <a:pt x="101" y="549"/>
                </a:lnTo>
                <a:lnTo>
                  <a:pt x="95" y="549"/>
                </a:lnTo>
                <a:lnTo>
                  <a:pt x="88" y="542"/>
                </a:lnTo>
                <a:lnTo>
                  <a:pt x="95" y="521"/>
                </a:lnTo>
                <a:lnTo>
                  <a:pt x="101" y="515"/>
                </a:lnTo>
                <a:lnTo>
                  <a:pt x="88" y="508"/>
                </a:lnTo>
                <a:lnTo>
                  <a:pt x="81" y="508"/>
                </a:lnTo>
                <a:lnTo>
                  <a:pt x="74" y="508"/>
                </a:lnTo>
                <a:lnTo>
                  <a:pt x="74" y="488"/>
                </a:lnTo>
                <a:lnTo>
                  <a:pt x="67" y="481"/>
                </a:lnTo>
                <a:lnTo>
                  <a:pt x="54" y="474"/>
                </a:lnTo>
                <a:lnTo>
                  <a:pt x="47" y="467"/>
                </a:lnTo>
                <a:lnTo>
                  <a:pt x="40" y="467"/>
                </a:lnTo>
                <a:lnTo>
                  <a:pt x="27" y="461"/>
                </a:lnTo>
                <a:lnTo>
                  <a:pt x="27" y="454"/>
                </a:lnTo>
                <a:lnTo>
                  <a:pt x="20" y="454"/>
                </a:lnTo>
                <a:lnTo>
                  <a:pt x="13" y="447"/>
                </a:lnTo>
                <a:lnTo>
                  <a:pt x="13" y="433"/>
                </a:lnTo>
                <a:lnTo>
                  <a:pt x="7" y="433"/>
                </a:lnTo>
                <a:lnTo>
                  <a:pt x="7" y="427"/>
                </a:lnTo>
                <a:lnTo>
                  <a:pt x="0" y="427"/>
                </a:lnTo>
                <a:lnTo>
                  <a:pt x="7" y="420"/>
                </a:lnTo>
                <a:lnTo>
                  <a:pt x="7" y="400"/>
                </a:lnTo>
                <a:lnTo>
                  <a:pt x="13" y="400"/>
                </a:lnTo>
                <a:lnTo>
                  <a:pt x="13" y="393"/>
                </a:lnTo>
                <a:lnTo>
                  <a:pt x="20" y="386"/>
                </a:lnTo>
                <a:lnTo>
                  <a:pt x="13" y="386"/>
                </a:lnTo>
                <a:lnTo>
                  <a:pt x="13" y="379"/>
                </a:lnTo>
                <a:lnTo>
                  <a:pt x="0" y="372"/>
                </a:lnTo>
                <a:lnTo>
                  <a:pt x="7" y="366"/>
                </a:lnTo>
                <a:lnTo>
                  <a:pt x="13" y="366"/>
                </a:lnTo>
                <a:lnTo>
                  <a:pt x="20" y="366"/>
                </a:lnTo>
                <a:lnTo>
                  <a:pt x="34" y="366"/>
                </a:lnTo>
                <a:lnTo>
                  <a:pt x="34" y="359"/>
                </a:lnTo>
                <a:lnTo>
                  <a:pt x="40" y="366"/>
                </a:lnTo>
                <a:lnTo>
                  <a:pt x="40" y="359"/>
                </a:lnTo>
                <a:lnTo>
                  <a:pt x="54" y="359"/>
                </a:lnTo>
                <a:lnTo>
                  <a:pt x="67" y="352"/>
                </a:lnTo>
                <a:lnTo>
                  <a:pt x="88" y="359"/>
                </a:lnTo>
                <a:lnTo>
                  <a:pt x="95" y="359"/>
                </a:lnTo>
                <a:lnTo>
                  <a:pt x="101" y="352"/>
                </a:lnTo>
                <a:lnTo>
                  <a:pt x="101" y="345"/>
                </a:lnTo>
                <a:lnTo>
                  <a:pt x="101" y="332"/>
                </a:lnTo>
                <a:lnTo>
                  <a:pt x="108" y="325"/>
                </a:lnTo>
                <a:lnTo>
                  <a:pt x="101" y="318"/>
                </a:lnTo>
                <a:lnTo>
                  <a:pt x="108" y="318"/>
                </a:lnTo>
                <a:lnTo>
                  <a:pt x="115" y="312"/>
                </a:lnTo>
                <a:lnTo>
                  <a:pt x="115" y="298"/>
                </a:lnTo>
                <a:lnTo>
                  <a:pt x="108" y="291"/>
                </a:lnTo>
                <a:lnTo>
                  <a:pt x="108" y="278"/>
                </a:lnTo>
                <a:lnTo>
                  <a:pt x="115" y="278"/>
                </a:lnTo>
                <a:lnTo>
                  <a:pt x="122" y="271"/>
                </a:lnTo>
                <a:lnTo>
                  <a:pt x="128" y="264"/>
                </a:lnTo>
                <a:lnTo>
                  <a:pt x="128" y="271"/>
                </a:lnTo>
                <a:lnTo>
                  <a:pt x="135" y="271"/>
                </a:lnTo>
                <a:lnTo>
                  <a:pt x="142" y="271"/>
                </a:lnTo>
                <a:lnTo>
                  <a:pt x="149" y="264"/>
                </a:lnTo>
                <a:lnTo>
                  <a:pt x="155" y="271"/>
                </a:lnTo>
                <a:lnTo>
                  <a:pt x="169" y="271"/>
                </a:lnTo>
                <a:lnTo>
                  <a:pt x="176" y="264"/>
                </a:lnTo>
                <a:lnTo>
                  <a:pt x="189" y="264"/>
                </a:lnTo>
                <a:lnTo>
                  <a:pt x="182" y="264"/>
                </a:lnTo>
                <a:lnTo>
                  <a:pt x="182" y="257"/>
                </a:lnTo>
                <a:lnTo>
                  <a:pt x="189" y="257"/>
                </a:lnTo>
                <a:lnTo>
                  <a:pt x="196" y="251"/>
                </a:lnTo>
                <a:lnTo>
                  <a:pt x="196" y="244"/>
                </a:lnTo>
                <a:lnTo>
                  <a:pt x="203" y="244"/>
                </a:lnTo>
                <a:lnTo>
                  <a:pt x="210" y="237"/>
                </a:lnTo>
                <a:lnTo>
                  <a:pt x="210" y="230"/>
                </a:lnTo>
                <a:lnTo>
                  <a:pt x="216" y="230"/>
                </a:lnTo>
                <a:lnTo>
                  <a:pt x="223" y="237"/>
                </a:lnTo>
                <a:lnTo>
                  <a:pt x="230" y="244"/>
                </a:lnTo>
                <a:lnTo>
                  <a:pt x="237" y="244"/>
                </a:lnTo>
                <a:lnTo>
                  <a:pt x="243" y="244"/>
                </a:lnTo>
                <a:lnTo>
                  <a:pt x="250" y="244"/>
                </a:lnTo>
                <a:lnTo>
                  <a:pt x="257" y="251"/>
                </a:lnTo>
                <a:lnTo>
                  <a:pt x="257" y="264"/>
                </a:lnTo>
                <a:lnTo>
                  <a:pt x="270" y="264"/>
                </a:lnTo>
                <a:lnTo>
                  <a:pt x="270" y="257"/>
                </a:lnTo>
                <a:lnTo>
                  <a:pt x="277" y="257"/>
                </a:lnTo>
                <a:lnTo>
                  <a:pt x="284" y="237"/>
                </a:lnTo>
                <a:lnTo>
                  <a:pt x="284" y="224"/>
                </a:lnTo>
                <a:lnTo>
                  <a:pt x="277" y="203"/>
                </a:lnTo>
                <a:lnTo>
                  <a:pt x="284" y="190"/>
                </a:lnTo>
                <a:lnTo>
                  <a:pt x="277" y="190"/>
                </a:lnTo>
                <a:lnTo>
                  <a:pt x="264" y="183"/>
                </a:lnTo>
                <a:lnTo>
                  <a:pt x="270" y="183"/>
                </a:lnTo>
                <a:lnTo>
                  <a:pt x="270" y="176"/>
                </a:lnTo>
                <a:lnTo>
                  <a:pt x="270" y="169"/>
                </a:lnTo>
                <a:lnTo>
                  <a:pt x="270" y="163"/>
                </a:lnTo>
                <a:lnTo>
                  <a:pt x="277" y="163"/>
                </a:lnTo>
                <a:lnTo>
                  <a:pt x="270" y="156"/>
                </a:lnTo>
                <a:lnTo>
                  <a:pt x="284" y="156"/>
                </a:lnTo>
                <a:lnTo>
                  <a:pt x="284" y="149"/>
                </a:lnTo>
                <a:lnTo>
                  <a:pt x="291" y="142"/>
                </a:lnTo>
                <a:lnTo>
                  <a:pt x="291" y="129"/>
                </a:lnTo>
                <a:close/>
                <a:moveTo>
                  <a:pt x="575" y="786"/>
                </a:moveTo>
                <a:lnTo>
                  <a:pt x="562" y="779"/>
                </a:lnTo>
                <a:lnTo>
                  <a:pt x="555" y="786"/>
                </a:lnTo>
                <a:lnTo>
                  <a:pt x="562" y="793"/>
                </a:lnTo>
                <a:lnTo>
                  <a:pt x="575" y="793"/>
                </a:lnTo>
                <a:lnTo>
                  <a:pt x="575" y="786"/>
                </a:lnTo>
                <a:close/>
                <a:moveTo>
                  <a:pt x="629" y="813"/>
                </a:moveTo>
                <a:lnTo>
                  <a:pt x="636" y="806"/>
                </a:lnTo>
                <a:lnTo>
                  <a:pt x="636" y="786"/>
                </a:lnTo>
                <a:lnTo>
                  <a:pt x="629" y="779"/>
                </a:lnTo>
                <a:lnTo>
                  <a:pt x="623" y="779"/>
                </a:lnTo>
                <a:lnTo>
                  <a:pt x="616" y="779"/>
                </a:lnTo>
                <a:lnTo>
                  <a:pt x="616" y="786"/>
                </a:lnTo>
                <a:lnTo>
                  <a:pt x="623" y="799"/>
                </a:lnTo>
                <a:lnTo>
                  <a:pt x="616" y="806"/>
                </a:lnTo>
                <a:lnTo>
                  <a:pt x="623" y="813"/>
                </a:lnTo>
                <a:lnTo>
                  <a:pt x="629" y="813"/>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46" name="vizcaya">
            <a:extLst>
              <a:ext uri="{FF2B5EF4-FFF2-40B4-BE49-F238E27FC236}">
                <a16:creationId xmlns:a16="http://schemas.microsoft.com/office/drawing/2014/main" id="{BC8D851A-432E-4128-834D-78D835575ABC}"/>
              </a:ext>
            </a:extLst>
          </p:cNvPr>
          <p:cNvSpPr>
            <a:spLocks noEditPoints="1"/>
          </p:cNvSpPr>
          <p:nvPr/>
        </p:nvSpPr>
        <p:spPr bwMode="auto">
          <a:xfrm>
            <a:off x="4935753" y="1382591"/>
            <a:ext cx="377825" cy="225425"/>
          </a:xfrm>
          <a:custGeom>
            <a:avLst/>
            <a:gdLst>
              <a:gd name="T0" fmla="*/ 2147483647 w 866"/>
              <a:gd name="T1" fmla="*/ 2147483647 h 501"/>
              <a:gd name="T2" fmla="*/ 2147483647 w 866"/>
              <a:gd name="T3" fmla="*/ 2147483647 h 501"/>
              <a:gd name="T4" fmla="*/ 2147483647 w 866"/>
              <a:gd name="T5" fmla="*/ 2147483647 h 501"/>
              <a:gd name="T6" fmla="*/ 2147483647 w 866"/>
              <a:gd name="T7" fmla="*/ 2147483647 h 501"/>
              <a:gd name="T8" fmla="*/ 2147483647 w 866"/>
              <a:gd name="T9" fmla="*/ 2147483647 h 501"/>
              <a:gd name="T10" fmla="*/ 2147483647 w 866"/>
              <a:gd name="T11" fmla="*/ 2147483647 h 501"/>
              <a:gd name="T12" fmla="*/ 2147483647 w 866"/>
              <a:gd name="T13" fmla="*/ 2147483647 h 501"/>
              <a:gd name="T14" fmla="*/ 2147483647 w 866"/>
              <a:gd name="T15" fmla="*/ 2147483647 h 501"/>
              <a:gd name="T16" fmla="*/ 2147483647 w 866"/>
              <a:gd name="T17" fmla="*/ 2147483647 h 501"/>
              <a:gd name="T18" fmla="*/ 2147483647 w 866"/>
              <a:gd name="T19" fmla="*/ 1671390625 h 501"/>
              <a:gd name="T20" fmla="*/ 2147483647 w 866"/>
              <a:gd name="T21" fmla="*/ 1671390625 h 501"/>
              <a:gd name="T22" fmla="*/ 2147483647 w 866"/>
              <a:gd name="T23" fmla="*/ 2104786034 h 501"/>
              <a:gd name="T24" fmla="*/ 2147483647 w 866"/>
              <a:gd name="T25" fmla="*/ 866628787 h 501"/>
              <a:gd name="T26" fmla="*/ 2147483647 w 866"/>
              <a:gd name="T27" fmla="*/ 1300024872 h 501"/>
              <a:gd name="T28" fmla="*/ 2147483647 w 866"/>
              <a:gd name="T29" fmla="*/ 2147483647 h 501"/>
              <a:gd name="T30" fmla="*/ 2147483647 w 866"/>
              <a:gd name="T31" fmla="*/ 2147483647 h 501"/>
              <a:gd name="T32" fmla="*/ 2147483647 w 866"/>
              <a:gd name="T33" fmla="*/ 2147483647 h 501"/>
              <a:gd name="T34" fmla="*/ 2147483647 w 866"/>
              <a:gd name="T35" fmla="*/ 2147483647 h 501"/>
              <a:gd name="T36" fmla="*/ 2147483647 w 866"/>
              <a:gd name="T37" fmla="*/ 2147483647 h 501"/>
              <a:gd name="T38" fmla="*/ 2147483647 w 866"/>
              <a:gd name="T39" fmla="*/ 2147483647 h 501"/>
              <a:gd name="T40" fmla="*/ 2147483647 w 866"/>
              <a:gd name="T41" fmla="*/ 2147483647 h 501"/>
              <a:gd name="T42" fmla="*/ 2147483647 w 866"/>
              <a:gd name="T43" fmla="*/ 2147483647 h 501"/>
              <a:gd name="T44" fmla="*/ 2147483647 w 866"/>
              <a:gd name="T45" fmla="*/ 2147483647 h 501"/>
              <a:gd name="T46" fmla="*/ 2147483647 w 866"/>
              <a:gd name="T47" fmla="*/ 2147483647 h 501"/>
              <a:gd name="T48" fmla="*/ 2147483647 w 866"/>
              <a:gd name="T49" fmla="*/ 2147483647 h 501"/>
              <a:gd name="T50" fmla="*/ 2147483647 w 866"/>
              <a:gd name="T51" fmla="*/ 2147483647 h 501"/>
              <a:gd name="T52" fmla="*/ 2147483647 w 866"/>
              <a:gd name="T53" fmla="*/ 2147483647 h 501"/>
              <a:gd name="T54" fmla="*/ 2147483647 w 866"/>
              <a:gd name="T55" fmla="*/ 2147483647 h 501"/>
              <a:gd name="T56" fmla="*/ 2147483647 w 866"/>
              <a:gd name="T57" fmla="*/ 2147483647 h 501"/>
              <a:gd name="T58" fmla="*/ 2147483647 w 866"/>
              <a:gd name="T59" fmla="*/ 2147483647 h 501"/>
              <a:gd name="T60" fmla="*/ 2147483647 w 866"/>
              <a:gd name="T61" fmla="*/ 2147483647 h 501"/>
              <a:gd name="T62" fmla="*/ 2147483647 w 866"/>
              <a:gd name="T63" fmla="*/ 2147483647 h 501"/>
              <a:gd name="T64" fmla="*/ 2147483647 w 866"/>
              <a:gd name="T65" fmla="*/ 2147483647 h 501"/>
              <a:gd name="T66" fmla="*/ 2147483647 w 866"/>
              <a:gd name="T67" fmla="*/ 2147483647 h 501"/>
              <a:gd name="T68" fmla="*/ 2147483647 w 866"/>
              <a:gd name="T69" fmla="*/ 2147483647 h 501"/>
              <a:gd name="T70" fmla="*/ 2147483647 w 866"/>
              <a:gd name="T71" fmla="*/ 2147483647 h 501"/>
              <a:gd name="T72" fmla="*/ 2147483647 w 866"/>
              <a:gd name="T73" fmla="*/ 2147483647 h 501"/>
              <a:gd name="T74" fmla="*/ 2147483647 w 866"/>
              <a:gd name="T75" fmla="*/ 2147483647 h 501"/>
              <a:gd name="T76" fmla="*/ 2147483647 w 866"/>
              <a:gd name="T77" fmla="*/ 2147483647 h 501"/>
              <a:gd name="T78" fmla="*/ 2147483647 w 866"/>
              <a:gd name="T79" fmla="*/ 2147483647 h 501"/>
              <a:gd name="T80" fmla="*/ 2147483647 w 866"/>
              <a:gd name="T81" fmla="*/ 2147483647 h 501"/>
              <a:gd name="T82" fmla="*/ 2147483647 w 866"/>
              <a:gd name="T83" fmla="*/ 2147483647 h 501"/>
              <a:gd name="T84" fmla="*/ 2147483647 w 866"/>
              <a:gd name="T85" fmla="*/ 2147483647 h 501"/>
              <a:gd name="T86" fmla="*/ 2147483647 w 866"/>
              <a:gd name="T87" fmla="*/ 2147483647 h 501"/>
              <a:gd name="T88" fmla="*/ 2147483647 w 866"/>
              <a:gd name="T89" fmla="*/ 2147483647 h 501"/>
              <a:gd name="T90" fmla="*/ 1744378089 w 866"/>
              <a:gd name="T91" fmla="*/ 2147483647 h 501"/>
              <a:gd name="T92" fmla="*/ 452289634 w 866"/>
              <a:gd name="T93" fmla="*/ 2147483647 h 501"/>
              <a:gd name="T94" fmla="*/ 2147483647 w 866"/>
              <a:gd name="T95" fmla="*/ 2147483647 h 501"/>
              <a:gd name="T96" fmla="*/ 2147483647 w 866"/>
              <a:gd name="T97" fmla="*/ 2147483647 h 501"/>
              <a:gd name="T98" fmla="*/ 2147483647 w 866"/>
              <a:gd name="T99" fmla="*/ 2147483647 h 501"/>
              <a:gd name="T100" fmla="*/ 2147483647 w 866"/>
              <a:gd name="T101" fmla="*/ 2147483647 h 501"/>
              <a:gd name="T102" fmla="*/ 2147483647 w 866"/>
              <a:gd name="T103" fmla="*/ 2147483647 h 501"/>
              <a:gd name="T104" fmla="*/ 2147483647 w 866"/>
              <a:gd name="T105" fmla="*/ 2147483647 h 501"/>
              <a:gd name="T106" fmla="*/ 2147483647 w 866"/>
              <a:gd name="T107" fmla="*/ 2147483647 h 501"/>
              <a:gd name="T108" fmla="*/ 2147483647 w 866"/>
              <a:gd name="T109" fmla="*/ 2147483647 h 501"/>
              <a:gd name="T110" fmla="*/ 2147483647 w 866"/>
              <a:gd name="T111" fmla="*/ 2147483647 h 501"/>
              <a:gd name="T112" fmla="*/ 2147483647 w 866"/>
              <a:gd name="T113" fmla="*/ 2147483647 h 5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6"/>
              <a:gd name="T172" fmla="*/ 0 h 501"/>
              <a:gd name="T173" fmla="*/ 866 w 866"/>
              <a:gd name="T174" fmla="*/ 501 h 5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6" h="501">
                <a:moveTo>
                  <a:pt x="250" y="122"/>
                </a:moveTo>
                <a:lnTo>
                  <a:pt x="257" y="122"/>
                </a:lnTo>
                <a:lnTo>
                  <a:pt x="271" y="122"/>
                </a:lnTo>
                <a:lnTo>
                  <a:pt x="277" y="129"/>
                </a:lnTo>
                <a:lnTo>
                  <a:pt x="284" y="122"/>
                </a:lnTo>
                <a:lnTo>
                  <a:pt x="284" y="115"/>
                </a:lnTo>
                <a:lnTo>
                  <a:pt x="284" y="109"/>
                </a:lnTo>
                <a:lnTo>
                  <a:pt x="304" y="95"/>
                </a:lnTo>
                <a:lnTo>
                  <a:pt x="291" y="109"/>
                </a:lnTo>
                <a:lnTo>
                  <a:pt x="298" y="109"/>
                </a:lnTo>
                <a:lnTo>
                  <a:pt x="311" y="122"/>
                </a:lnTo>
                <a:lnTo>
                  <a:pt x="318" y="129"/>
                </a:lnTo>
                <a:lnTo>
                  <a:pt x="338" y="136"/>
                </a:lnTo>
                <a:lnTo>
                  <a:pt x="352" y="129"/>
                </a:lnTo>
                <a:lnTo>
                  <a:pt x="345" y="136"/>
                </a:lnTo>
                <a:lnTo>
                  <a:pt x="352" y="136"/>
                </a:lnTo>
                <a:lnTo>
                  <a:pt x="345" y="136"/>
                </a:lnTo>
                <a:lnTo>
                  <a:pt x="352" y="136"/>
                </a:lnTo>
                <a:lnTo>
                  <a:pt x="345" y="142"/>
                </a:lnTo>
                <a:lnTo>
                  <a:pt x="338" y="136"/>
                </a:lnTo>
                <a:lnTo>
                  <a:pt x="352" y="142"/>
                </a:lnTo>
                <a:lnTo>
                  <a:pt x="345" y="142"/>
                </a:lnTo>
                <a:lnTo>
                  <a:pt x="352" y="149"/>
                </a:lnTo>
                <a:lnTo>
                  <a:pt x="359" y="149"/>
                </a:lnTo>
                <a:lnTo>
                  <a:pt x="352" y="149"/>
                </a:lnTo>
                <a:lnTo>
                  <a:pt x="359" y="149"/>
                </a:lnTo>
                <a:lnTo>
                  <a:pt x="359" y="156"/>
                </a:lnTo>
                <a:lnTo>
                  <a:pt x="359" y="149"/>
                </a:lnTo>
                <a:lnTo>
                  <a:pt x="365" y="149"/>
                </a:lnTo>
                <a:lnTo>
                  <a:pt x="359" y="149"/>
                </a:lnTo>
                <a:lnTo>
                  <a:pt x="365" y="149"/>
                </a:lnTo>
                <a:lnTo>
                  <a:pt x="359" y="149"/>
                </a:lnTo>
                <a:lnTo>
                  <a:pt x="365" y="149"/>
                </a:lnTo>
                <a:lnTo>
                  <a:pt x="365" y="142"/>
                </a:lnTo>
                <a:lnTo>
                  <a:pt x="365" y="136"/>
                </a:lnTo>
                <a:lnTo>
                  <a:pt x="352" y="136"/>
                </a:lnTo>
                <a:lnTo>
                  <a:pt x="365" y="136"/>
                </a:lnTo>
                <a:lnTo>
                  <a:pt x="365" y="129"/>
                </a:lnTo>
                <a:lnTo>
                  <a:pt x="352" y="122"/>
                </a:lnTo>
                <a:lnTo>
                  <a:pt x="359" y="122"/>
                </a:lnTo>
                <a:lnTo>
                  <a:pt x="359" y="115"/>
                </a:lnTo>
                <a:lnTo>
                  <a:pt x="352" y="109"/>
                </a:lnTo>
                <a:lnTo>
                  <a:pt x="345" y="102"/>
                </a:lnTo>
                <a:lnTo>
                  <a:pt x="311" y="95"/>
                </a:lnTo>
                <a:lnTo>
                  <a:pt x="345" y="102"/>
                </a:lnTo>
                <a:lnTo>
                  <a:pt x="352" y="95"/>
                </a:lnTo>
                <a:lnTo>
                  <a:pt x="359" y="95"/>
                </a:lnTo>
                <a:lnTo>
                  <a:pt x="365" y="88"/>
                </a:lnTo>
                <a:lnTo>
                  <a:pt x="372" y="88"/>
                </a:lnTo>
                <a:lnTo>
                  <a:pt x="372" y="82"/>
                </a:lnTo>
                <a:lnTo>
                  <a:pt x="379" y="82"/>
                </a:lnTo>
                <a:lnTo>
                  <a:pt x="386" y="82"/>
                </a:lnTo>
                <a:lnTo>
                  <a:pt x="386" y="75"/>
                </a:lnTo>
                <a:lnTo>
                  <a:pt x="386" y="68"/>
                </a:lnTo>
                <a:lnTo>
                  <a:pt x="399" y="61"/>
                </a:lnTo>
                <a:lnTo>
                  <a:pt x="399" y="54"/>
                </a:lnTo>
                <a:lnTo>
                  <a:pt x="406" y="54"/>
                </a:lnTo>
                <a:lnTo>
                  <a:pt x="413" y="48"/>
                </a:lnTo>
                <a:lnTo>
                  <a:pt x="413" y="54"/>
                </a:lnTo>
                <a:lnTo>
                  <a:pt x="419" y="54"/>
                </a:lnTo>
                <a:lnTo>
                  <a:pt x="419" y="48"/>
                </a:lnTo>
                <a:lnTo>
                  <a:pt x="413" y="48"/>
                </a:lnTo>
                <a:lnTo>
                  <a:pt x="419" y="48"/>
                </a:lnTo>
                <a:lnTo>
                  <a:pt x="413" y="48"/>
                </a:lnTo>
                <a:lnTo>
                  <a:pt x="413" y="41"/>
                </a:lnTo>
                <a:lnTo>
                  <a:pt x="413" y="34"/>
                </a:lnTo>
                <a:lnTo>
                  <a:pt x="419" y="34"/>
                </a:lnTo>
                <a:lnTo>
                  <a:pt x="419" y="27"/>
                </a:lnTo>
                <a:lnTo>
                  <a:pt x="433" y="27"/>
                </a:lnTo>
                <a:lnTo>
                  <a:pt x="440" y="27"/>
                </a:lnTo>
                <a:lnTo>
                  <a:pt x="447" y="27"/>
                </a:lnTo>
                <a:lnTo>
                  <a:pt x="453" y="27"/>
                </a:lnTo>
                <a:lnTo>
                  <a:pt x="460" y="27"/>
                </a:lnTo>
                <a:lnTo>
                  <a:pt x="460" y="34"/>
                </a:lnTo>
                <a:lnTo>
                  <a:pt x="460" y="27"/>
                </a:lnTo>
                <a:lnTo>
                  <a:pt x="467" y="34"/>
                </a:lnTo>
                <a:lnTo>
                  <a:pt x="467" y="27"/>
                </a:lnTo>
                <a:lnTo>
                  <a:pt x="474" y="27"/>
                </a:lnTo>
                <a:lnTo>
                  <a:pt x="480" y="27"/>
                </a:lnTo>
                <a:lnTo>
                  <a:pt x="487" y="27"/>
                </a:lnTo>
                <a:lnTo>
                  <a:pt x="487" y="34"/>
                </a:lnTo>
                <a:lnTo>
                  <a:pt x="501" y="34"/>
                </a:lnTo>
                <a:lnTo>
                  <a:pt x="507" y="34"/>
                </a:lnTo>
                <a:lnTo>
                  <a:pt x="521" y="34"/>
                </a:lnTo>
                <a:lnTo>
                  <a:pt x="521" y="27"/>
                </a:lnTo>
                <a:lnTo>
                  <a:pt x="528" y="34"/>
                </a:lnTo>
                <a:lnTo>
                  <a:pt x="534" y="34"/>
                </a:lnTo>
                <a:lnTo>
                  <a:pt x="541" y="34"/>
                </a:lnTo>
                <a:lnTo>
                  <a:pt x="548" y="21"/>
                </a:lnTo>
                <a:lnTo>
                  <a:pt x="555" y="21"/>
                </a:lnTo>
                <a:lnTo>
                  <a:pt x="555" y="14"/>
                </a:lnTo>
                <a:lnTo>
                  <a:pt x="562" y="14"/>
                </a:lnTo>
                <a:lnTo>
                  <a:pt x="568" y="14"/>
                </a:lnTo>
                <a:lnTo>
                  <a:pt x="575" y="14"/>
                </a:lnTo>
                <a:lnTo>
                  <a:pt x="582" y="0"/>
                </a:lnTo>
                <a:lnTo>
                  <a:pt x="582" y="7"/>
                </a:lnTo>
                <a:lnTo>
                  <a:pt x="589" y="7"/>
                </a:lnTo>
                <a:lnTo>
                  <a:pt x="589" y="21"/>
                </a:lnTo>
                <a:lnTo>
                  <a:pt x="595" y="34"/>
                </a:lnTo>
                <a:lnTo>
                  <a:pt x="602" y="41"/>
                </a:lnTo>
                <a:lnTo>
                  <a:pt x="609" y="41"/>
                </a:lnTo>
                <a:lnTo>
                  <a:pt x="609" y="48"/>
                </a:lnTo>
                <a:lnTo>
                  <a:pt x="616" y="41"/>
                </a:lnTo>
                <a:lnTo>
                  <a:pt x="609" y="48"/>
                </a:lnTo>
                <a:lnTo>
                  <a:pt x="616" y="48"/>
                </a:lnTo>
                <a:lnTo>
                  <a:pt x="622" y="48"/>
                </a:lnTo>
                <a:lnTo>
                  <a:pt x="629" y="54"/>
                </a:lnTo>
                <a:lnTo>
                  <a:pt x="629" y="61"/>
                </a:lnTo>
                <a:lnTo>
                  <a:pt x="636" y="61"/>
                </a:lnTo>
                <a:lnTo>
                  <a:pt x="643" y="54"/>
                </a:lnTo>
                <a:lnTo>
                  <a:pt x="650" y="54"/>
                </a:lnTo>
                <a:lnTo>
                  <a:pt x="656" y="54"/>
                </a:lnTo>
                <a:lnTo>
                  <a:pt x="663" y="54"/>
                </a:lnTo>
                <a:lnTo>
                  <a:pt x="670" y="48"/>
                </a:lnTo>
                <a:lnTo>
                  <a:pt x="677" y="54"/>
                </a:lnTo>
                <a:lnTo>
                  <a:pt x="677" y="61"/>
                </a:lnTo>
                <a:lnTo>
                  <a:pt x="683" y="68"/>
                </a:lnTo>
                <a:lnTo>
                  <a:pt x="683" y="75"/>
                </a:lnTo>
                <a:lnTo>
                  <a:pt x="690" y="75"/>
                </a:lnTo>
                <a:lnTo>
                  <a:pt x="697" y="75"/>
                </a:lnTo>
                <a:lnTo>
                  <a:pt x="710" y="75"/>
                </a:lnTo>
                <a:lnTo>
                  <a:pt x="710" y="82"/>
                </a:lnTo>
                <a:lnTo>
                  <a:pt x="717" y="82"/>
                </a:lnTo>
                <a:lnTo>
                  <a:pt x="724" y="82"/>
                </a:lnTo>
                <a:lnTo>
                  <a:pt x="724" y="88"/>
                </a:lnTo>
                <a:lnTo>
                  <a:pt x="724" y="82"/>
                </a:lnTo>
                <a:lnTo>
                  <a:pt x="731" y="82"/>
                </a:lnTo>
                <a:lnTo>
                  <a:pt x="738" y="82"/>
                </a:lnTo>
                <a:lnTo>
                  <a:pt x="744" y="82"/>
                </a:lnTo>
                <a:lnTo>
                  <a:pt x="744" y="88"/>
                </a:lnTo>
                <a:lnTo>
                  <a:pt x="751" y="88"/>
                </a:lnTo>
                <a:lnTo>
                  <a:pt x="751" y="95"/>
                </a:lnTo>
                <a:lnTo>
                  <a:pt x="758" y="95"/>
                </a:lnTo>
                <a:lnTo>
                  <a:pt x="765" y="95"/>
                </a:lnTo>
                <a:lnTo>
                  <a:pt x="771" y="95"/>
                </a:lnTo>
                <a:lnTo>
                  <a:pt x="778" y="95"/>
                </a:lnTo>
                <a:lnTo>
                  <a:pt x="785" y="95"/>
                </a:lnTo>
                <a:lnTo>
                  <a:pt x="792" y="102"/>
                </a:lnTo>
                <a:lnTo>
                  <a:pt x="792" y="109"/>
                </a:lnTo>
                <a:lnTo>
                  <a:pt x="798" y="109"/>
                </a:lnTo>
                <a:lnTo>
                  <a:pt x="805" y="109"/>
                </a:lnTo>
                <a:lnTo>
                  <a:pt x="805" y="115"/>
                </a:lnTo>
                <a:lnTo>
                  <a:pt x="812" y="115"/>
                </a:lnTo>
                <a:lnTo>
                  <a:pt x="812" y="122"/>
                </a:lnTo>
                <a:lnTo>
                  <a:pt x="819" y="122"/>
                </a:lnTo>
                <a:lnTo>
                  <a:pt x="825" y="136"/>
                </a:lnTo>
                <a:lnTo>
                  <a:pt x="825" y="142"/>
                </a:lnTo>
                <a:lnTo>
                  <a:pt x="832" y="136"/>
                </a:lnTo>
                <a:lnTo>
                  <a:pt x="839" y="142"/>
                </a:lnTo>
                <a:lnTo>
                  <a:pt x="846" y="142"/>
                </a:lnTo>
                <a:lnTo>
                  <a:pt x="859" y="149"/>
                </a:lnTo>
                <a:lnTo>
                  <a:pt x="859" y="156"/>
                </a:lnTo>
                <a:lnTo>
                  <a:pt x="859" y="149"/>
                </a:lnTo>
                <a:lnTo>
                  <a:pt x="859" y="156"/>
                </a:lnTo>
                <a:lnTo>
                  <a:pt x="866" y="156"/>
                </a:lnTo>
                <a:lnTo>
                  <a:pt x="859" y="156"/>
                </a:lnTo>
                <a:lnTo>
                  <a:pt x="859" y="170"/>
                </a:lnTo>
                <a:lnTo>
                  <a:pt x="853" y="170"/>
                </a:lnTo>
                <a:lnTo>
                  <a:pt x="846" y="176"/>
                </a:lnTo>
                <a:lnTo>
                  <a:pt x="846" y="183"/>
                </a:lnTo>
                <a:lnTo>
                  <a:pt x="839" y="197"/>
                </a:lnTo>
                <a:lnTo>
                  <a:pt x="853" y="203"/>
                </a:lnTo>
                <a:lnTo>
                  <a:pt x="853" y="210"/>
                </a:lnTo>
                <a:lnTo>
                  <a:pt x="859" y="210"/>
                </a:lnTo>
                <a:lnTo>
                  <a:pt x="859" y="217"/>
                </a:lnTo>
                <a:lnTo>
                  <a:pt x="859" y="224"/>
                </a:lnTo>
                <a:lnTo>
                  <a:pt x="846" y="237"/>
                </a:lnTo>
                <a:lnTo>
                  <a:pt x="846" y="244"/>
                </a:lnTo>
                <a:lnTo>
                  <a:pt x="839" y="251"/>
                </a:lnTo>
                <a:lnTo>
                  <a:pt x="825" y="264"/>
                </a:lnTo>
                <a:lnTo>
                  <a:pt x="825" y="271"/>
                </a:lnTo>
                <a:lnTo>
                  <a:pt x="812" y="271"/>
                </a:lnTo>
                <a:lnTo>
                  <a:pt x="805" y="264"/>
                </a:lnTo>
                <a:lnTo>
                  <a:pt x="798" y="271"/>
                </a:lnTo>
                <a:lnTo>
                  <a:pt x="798" y="264"/>
                </a:lnTo>
                <a:lnTo>
                  <a:pt x="792" y="271"/>
                </a:lnTo>
                <a:lnTo>
                  <a:pt x="792" y="285"/>
                </a:lnTo>
                <a:lnTo>
                  <a:pt x="798" y="285"/>
                </a:lnTo>
                <a:lnTo>
                  <a:pt x="798" y="291"/>
                </a:lnTo>
                <a:lnTo>
                  <a:pt x="805" y="291"/>
                </a:lnTo>
                <a:lnTo>
                  <a:pt x="805" y="312"/>
                </a:lnTo>
                <a:lnTo>
                  <a:pt x="798" y="318"/>
                </a:lnTo>
                <a:lnTo>
                  <a:pt x="805" y="325"/>
                </a:lnTo>
                <a:lnTo>
                  <a:pt x="805" y="332"/>
                </a:lnTo>
                <a:lnTo>
                  <a:pt x="792" y="332"/>
                </a:lnTo>
                <a:lnTo>
                  <a:pt x="785" y="332"/>
                </a:lnTo>
                <a:lnTo>
                  <a:pt x="785" y="339"/>
                </a:lnTo>
                <a:lnTo>
                  <a:pt x="792" y="346"/>
                </a:lnTo>
                <a:lnTo>
                  <a:pt x="792" y="352"/>
                </a:lnTo>
                <a:lnTo>
                  <a:pt x="792" y="366"/>
                </a:lnTo>
                <a:lnTo>
                  <a:pt x="798" y="386"/>
                </a:lnTo>
                <a:lnTo>
                  <a:pt x="792" y="386"/>
                </a:lnTo>
                <a:lnTo>
                  <a:pt x="792" y="413"/>
                </a:lnTo>
                <a:lnTo>
                  <a:pt x="785" y="420"/>
                </a:lnTo>
                <a:lnTo>
                  <a:pt x="771" y="413"/>
                </a:lnTo>
                <a:lnTo>
                  <a:pt x="765" y="420"/>
                </a:lnTo>
                <a:lnTo>
                  <a:pt x="758" y="420"/>
                </a:lnTo>
                <a:lnTo>
                  <a:pt x="751" y="427"/>
                </a:lnTo>
                <a:lnTo>
                  <a:pt x="744" y="427"/>
                </a:lnTo>
                <a:lnTo>
                  <a:pt x="717" y="434"/>
                </a:lnTo>
                <a:lnTo>
                  <a:pt x="704" y="427"/>
                </a:lnTo>
                <a:lnTo>
                  <a:pt x="690" y="427"/>
                </a:lnTo>
                <a:lnTo>
                  <a:pt x="683" y="427"/>
                </a:lnTo>
                <a:lnTo>
                  <a:pt x="656" y="440"/>
                </a:lnTo>
                <a:lnTo>
                  <a:pt x="656" y="447"/>
                </a:lnTo>
                <a:lnTo>
                  <a:pt x="663" y="454"/>
                </a:lnTo>
                <a:lnTo>
                  <a:pt x="670" y="454"/>
                </a:lnTo>
                <a:lnTo>
                  <a:pt x="670" y="461"/>
                </a:lnTo>
                <a:lnTo>
                  <a:pt x="677" y="474"/>
                </a:lnTo>
                <a:lnTo>
                  <a:pt x="683" y="474"/>
                </a:lnTo>
                <a:lnTo>
                  <a:pt x="683" y="488"/>
                </a:lnTo>
                <a:lnTo>
                  <a:pt x="683" y="494"/>
                </a:lnTo>
                <a:lnTo>
                  <a:pt x="683" y="501"/>
                </a:lnTo>
                <a:lnTo>
                  <a:pt x="677" y="501"/>
                </a:lnTo>
                <a:lnTo>
                  <a:pt x="663" y="494"/>
                </a:lnTo>
                <a:lnTo>
                  <a:pt x="663" y="488"/>
                </a:lnTo>
                <a:lnTo>
                  <a:pt x="663" y="494"/>
                </a:lnTo>
                <a:lnTo>
                  <a:pt x="656" y="488"/>
                </a:lnTo>
                <a:lnTo>
                  <a:pt x="649" y="494"/>
                </a:lnTo>
                <a:lnTo>
                  <a:pt x="636" y="501"/>
                </a:lnTo>
                <a:lnTo>
                  <a:pt x="636" y="494"/>
                </a:lnTo>
                <a:lnTo>
                  <a:pt x="636" y="501"/>
                </a:lnTo>
                <a:lnTo>
                  <a:pt x="629" y="494"/>
                </a:lnTo>
                <a:lnTo>
                  <a:pt x="622" y="494"/>
                </a:lnTo>
                <a:lnTo>
                  <a:pt x="622" y="488"/>
                </a:lnTo>
                <a:lnTo>
                  <a:pt x="616" y="488"/>
                </a:lnTo>
                <a:lnTo>
                  <a:pt x="602" y="494"/>
                </a:lnTo>
                <a:lnTo>
                  <a:pt x="595" y="494"/>
                </a:lnTo>
                <a:lnTo>
                  <a:pt x="595" y="488"/>
                </a:lnTo>
                <a:lnTo>
                  <a:pt x="589" y="488"/>
                </a:lnTo>
                <a:lnTo>
                  <a:pt x="589" y="494"/>
                </a:lnTo>
                <a:lnTo>
                  <a:pt x="582" y="494"/>
                </a:lnTo>
                <a:lnTo>
                  <a:pt x="568" y="494"/>
                </a:lnTo>
                <a:lnTo>
                  <a:pt x="562" y="488"/>
                </a:lnTo>
                <a:lnTo>
                  <a:pt x="555" y="488"/>
                </a:lnTo>
                <a:lnTo>
                  <a:pt x="528" y="488"/>
                </a:lnTo>
                <a:lnTo>
                  <a:pt x="514" y="474"/>
                </a:lnTo>
                <a:lnTo>
                  <a:pt x="501" y="474"/>
                </a:lnTo>
                <a:lnTo>
                  <a:pt x="487" y="467"/>
                </a:lnTo>
                <a:lnTo>
                  <a:pt x="474" y="467"/>
                </a:lnTo>
                <a:lnTo>
                  <a:pt x="467" y="467"/>
                </a:lnTo>
                <a:lnTo>
                  <a:pt x="467" y="474"/>
                </a:lnTo>
                <a:lnTo>
                  <a:pt x="453" y="461"/>
                </a:lnTo>
                <a:lnTo>
                  <a:pt x="446" y="454"/>
                </a:lnTo>
                <a:lnTo>
                  <a:pt x="433" y="440"/>
                </a:lnTo>
                <a:lnTo>
                  <a:pt x="426" y="440"/>
                </a:lnTo>
                <a:lnTo>
                  <a:pt x="426" y="434"/>
                </a:lnTo>
                <a:lnTo>
                  <a:pt x="406" y="420"/>
                </a:lnTo>
                <a:lnTo>
                  <a:pt x="399" y="413"/>
                </a:lnTo>
                <a:lnTo>
                  <a:pt x="406" y="406"/>
                </a:lnTo>
                <a:lnTo>
                  <a:pt x="413" y="393"/>
                </a:lnTo>
                <a:lnTo>
                  <a:pt x="419" y="379"/>
                </a:lnTo>
                <a:lnTo>
                  <a:pt x="426" y="379"/>
                </a:lnTo>
                <a:lnTo>
                  <a:pt x="426" y="373"/>
                </a:lnTo>
                <a:lnTo>
                  <a:pt x="433" y="373"/>
                </a:lnTo>
                <a:lnTo>
                  <a:pt x="426" y="366"/>
                </a:lnTo>
                <a:lnTo>
                  <a:pt x="426" y="359"/>
                </a:lnTo>
                <a:lnTo>
                  <a:pt x="419" y="346"/>
                </a:lnTo>
                <a:lnTo>
                  <a:pt x="413" y="346"/>
                </a:lnTo>
                <a:lnTo>
                  <a:pt x="419" y="332"/>
                </a:lnTo>
                <a:lnTo>
                  <a:pt x="406" y="325"/>
                </a:lnTo>
                <a:lnTo>
                  <a:pt x="399" y="312"/>
                </a:lnTo>
                <a:lnTo>
                  <a:pt x="392" y="291"/>
                </a:lnTo>
                <a:lnTo>
                  <a:pt x="392" y="298"/>
                </a:lnTo>
                <a:lnTo>
                  <a:pt x="372" y="298"/>
                </a:lnTo>
                <a:lnTo>
                  <a:pt x="365" y="298"/>
                </a:lnTo>
                <a:lnTo>
                  <a:pt x="365" y="291"/>
                </a:lnTo>
                <a:lnTo>
                  <a:pt x="358" y="291"/>
                </a:lnTo>
                <a:lnTo>
                  <a:pt x="358" y="285"/>
                </a:lnTo>
                <a:lnTo>
                  <a:pt x="352" y="278"/>
                </a:lnTo>
                <a:lnTo>
                  <a:pt x="345" y="285"/>
                </a:lnTo>
                <a:lnTo>
                  <a:pt x="352" y="291"/>
                </a:lnTo>
                <a:lnTo>
                  <a:pt x="365" y="291"/>
                </a:lnTo>
                <a:lnTo>
                  <a:pt x="358" y="298"/>
                </a:lnTo>
                <a:lnTo>
                  <a:pt x="358" y="305"/>
                </a:lnTo>
                <a:lnTo>
                  <a:pt x="358" y="318"/>
                </a:lnTo>
                <a:lnTo>
                  <a:pt x="352" y="332"/>
                </a:lnTo>
                <a:lnTo>
                  <a:pt x="352" y="339"/>
                </a:lnTo>
                <a:lnTo>
                  <a:pt x="325" y="345"/>
                </a:lnTo>
                <a:lnTo>
                  <a:pt x="311" y="359"/>
                </a:lnTo>
                <a:lnTo>
                  <a:pt x="304" y="352"/>
                </a:lnTo>
                <a:lnTo>
                  <a:pt x="298" y="352"/>
                </a:lnTo>
                <a:lnTo>
                  <a:pt x="284" y="359"/>
                </a:lnTo>
                <a:lnTo>
                  <a:pt x="277" y="359"/>
                </a:lnTo>
                <a:lnTo>
                  <a:pt x="270" y="345"/>
                </a:lnTo>
                <a:lnTo>
                  <a:pt x="264" y="345"/>
                </a:lnTo>
                <a:lnTo>
                  <a:pt x="264" y="339"/>
                </a:lnTo>
                <a:lnTo>
                  <a:pt x="257" y="339"/>
                </a:lnTo>
                <a:lnTo>
                  <a:pt x="257" y="332"/>
                </a:lnTo>
                <a:lnTo>
                  <a:pt x="250" y="325"/>
                </a:lnTo>
                <a:lnTo>
                  <a:pt x="243" y="325"/>
                </a:lnTo>
                <a:lnTo>
                  <a:pt x="237" y="318"/>
                </a:lnTo>
                <a:lnTo>
                  <a:pt x="230" y="325"/>
                </a:lnTo>
                <a:lnTo>
                  <a:pt x="223" y="332"/>
                </a:lnTo>
                <a:lnTo>
                  <a:pt x="210" y="332"/>
                </a:lnTo>
                <a:lnTo>
                  <a:pt x="203" y="325"/>
                </a:lnTo>
                <a:lnTo>
                  <a:pt x="203" y="318"/>
                </a:lnTo>
                <a:lnTo>
                  <a:pt x="203" y="325"/>
                </a:lnTo>
                <a:lnTo>
                  <a:pt x="196" y="325"/>
                </a:lnTo>
                <a:lnTo>
                  <a:pt x="189" y="332"/>
                </a:lnTo>
                <a:lnTo>
                  <a:pt x="189" y="325"/>
                </a:lnTo>
                <a:lnTo>
                  <a:pt x="182" y="325"/>
                </a:lnTo>
                <a:lnTo>
                  <a:pt x="182" y="318"/>
                </a:lnTo>
                <a:lnTo>
                  <a:pt x="176" y="312"/>
                </a:lnTo>
                <a:lnTo>
                  <a:pt x="162" y="298"/>
                </a:lnTo>
                <a:lnTo>
                  <a:pt x="162" y="305"/>
                </a:lnTo>
                <a:lnTo>
                  <a:pt x="155" y="298"/>
                </a:lnTo>
                <a:lnTo>
                  <a:pt x="155" y="305"/>
                </a:lnTo>
                <a:lnTo>
                  <a:pt x="142" y="305"/>
                </a:lnTo>
                <a:lnTo>
                  <a:pt x="128" y="318"/>
                </a:lnTo>
                <a:lnTo>
                  <a:pt x="122" y="325"/>
                </a:lnTo>
                <a:lnTo>
                  <a:pt x="108" y="332"/>
                </a:lnTo>
                <a:lnTo>
                  <a:pt x="101" y="339"/>
                </a:lnTo>
                <a:lnTo>
                  <a:pt x="95" y="332"/>
                </a:lnTo>
                <a:lnTo>
                  <a:pt x="88" y="332"/>
                </a:lnTo>
                <a:lnTo>
                  <a:pt x="81" y="345"/>
                </a:lnTo>
                <a:lnTo>
                  <a:pt x="74" y="352"/>
                </a:lnTo>
                <a:lnTo>
                  <a:pt x="67" y="352"/>
                </a:lnTo>
                <a:lnTo>
                  <a:pt x="54" y="366"/>
                </a:lnTo>
                <a:lnTo>
                  <a:pt x="34" y="366"/>
                </a:lnTo>
                <a:lnTo>
                  <a:pt x="34" y="373"/>
                </a:lnTo>
                <a:lnTo>
                  <a:pt x="27" y="373"/>
                </a:lnTo>
                <a:lnTo>
                  <a:pt x="27" y="352"/>
                </a:lnTo>
                <a:lnTo>
                  <a:pt x="20" y="345"/>
                </a:lnTo>
                <a:lnTo>
                  <a:pt x="20" y="339"/>
                </a:lnTo>
                <a:lnTo>
                  <a:pt x="13" y="332"/>
                </a:lnTo>
                <a:lnTo>
                  <a:pt x="13" y="298"/>
                </a:lnTo>
                <a:lnTo>
                  <a:pt x="13" y="291"/>
                </a:lnTo>
                <a:lnTo>
                  <a:pt x="7" y="271"/>
                </a:lnTo>
                <a:lnTo>
                  <a:pt x="7" y="264"/>
                </a:lnTo>
                <a:lnTo>
                  <a:pt x="0" y="257"/>
                </a:lnTo>
                <a:lnTo>
                  <a:pt x="7" y="251"/>
                </a:lnTo>
                <a:lnTo>
                  <a:pt x="13" y="257"/>
                </a:lnTo>
                <a:lnTo>
                  <a:pt x="20" y="251"/>
                </a:lnTo>
                <a:lnTo>
                  <a:pt x="27" y="251"/>
                </a:lnTo>
                <a:lnTo>
                  <a:pt x="34" y="244"/>
                </a:lnTo>
                <a:lnTo>
                  <a:pt x="34" y="237"/>
                </a:lnTo>
                <a:lnTo>
                  <a:pt x="40" y="237"/>
                </a:lnTo>
                <a:lnTo>
                  <a:pt x="47" y="244"/>
                </a:lnTo>
                <a:lnTo>
                  <a:pt x="47" y="237"/>
                </a:lnTo>
                <a:lnTo>
                  <a:pt x="54" y="224"/>
                </a:lnTo>
                <a:lnTo>
                  <a:pt x="61" y="217"/>
                </a:lnTo>
                <a:lnTo>
                  <a:pt x="67" y="210"/>
                </a:lnTo>
                <a:lnTo>
                  <a:pt x="81" y="217"/>
                </a:lnTo>
                <a:lnTo>
                  <a:pt x="94" y="210"/>
                </a:lnTo>
                <a:lnTo>
                  <a:pt x="94" y="203"/>
                </a:lnTo>
                <a:lnTo>
                  <a:pt x="88" y="190"/>
                </a:lnTo>
                <a:lnTo>
                  <a:pt x="101" y="183"/>
                </a:lnTo>
                <a:lnTo>
                  <a:pt x="108" y="190"/>
                </a:lnTo>
                <a:lnTo>
                  <a:pt x="115" y="190"/>
                </a:lnTo>
                <a:lnTo>
                  <a:pt x="115" y="183"/>
                </a:lnTo>
                <a:lnTo>
                  <a:pt x="128" y="183"/>
                </a:lnTo>
                <a:lnTo>
                  <a:pt x="135" y="183"/>
                </a:lnTo>
                <a:lnTo>
                  <a:pt x="128" y="190"/>
                </a:lnTo>
                <a:lnTo>
                  <a:pt x="135" y="197"/>
                </a:lnTo>
                <a:lnTo>
                  <a:pt x="142" y="197"/>
                </a:lnTo>
                <a:lnTo>
                  <a:pt x="155" y="190"/>
                </a:lnTo>
                <a:lnTo>
                  <a:pt x="162" y="190"/>
                </a:lnTo>
                <a:lnTo>
                  <a:pt x="162" y="183"/>
                </a:lnTo>
                <a:lnTo>
                  <a:pt x="169" y="176"/>
                </a:lnTo>
                <a:lnTo>
                  <a:pt x="189" y="169"/>
                </a:lnTo>
                <a:lnTo>
                  <a:pt x="189" y="183"/>
                </a:lnTo>
                <a:lnTo>
                  <a:pt x="196" y="190"/>
                </a:lnTo>
                <a:lnTo>
                  <a:pt x="196" y="197"/>
                </a:lnTo>
                <a:lnTo>
                  <a:pt x="203" y="203"/>
                </a:lnTo>
                <a:lnTo>
                  <a:pt x="203" y="190"/>
                </a:lnTo>
                <a:lnTo>
                  <a:pt x="210" y="190"/>
                </a:lnTo>
                <a:lnTo>
                  <a:pt x="216" y="183"/>
                </a:lnTo>
                <a:lnTo>
                  <a:pt x="223" y="183"/>
                </a:lnTo>
                <a:lnTo>
                  <a:pt x="243" y="183"/>
                </a:lnTo>
                <a:lnTo>
                  <a:pt x="250" y="176"/>
                </a:lnTo>
                <a:lnTo>
                  <a:pt x="250" y="163"/>
                </a:lnTo>
                <a:lnTo>
                  <a:pt x="250" y="136"/>
                </a:lnTo>
                <a:lnTo>
                  <a:pt x="250" y="129"/>
                </a:lnTo>
                <a:lnTo>
                  <a:pt x="250" y="122"/>
                </a:lnTo>
                <a:close/>
                <a:moveTo>
                  <a:pt x="162" y="224"/>
                </a:moveTo>
                <a:lnTo>
                  <a:pt x="155" y="217"/>
                </a:lnTo>
                <a:lnTo>
                  <a:pt x="149" y="224"/>
                </a:lnTo>
                <a:lnTo>
                  <a:pt x="142" y="224"/>
                </a:lnTo>
                <a:lnTo>
                  <a:pt x="135" y="224"/>
                </a:lnTo>
                <a:lnTo>
                  <a:pt x="122" y="230"/>
                </a:lnTo>
                <a:lnTo>
                  <a:pt x="122" y="237"/>
                </a:lnTo>
                <a:lnTo>
                  <a:pt x="128" y="244"/>
                </a:lnTo>
                <a:lnTo>
                  <a:pt x="135" y="251"/>
                </a:lnTo>
                <a:lnTo>
                  <a:pt x="128" y="264"/>
                </a:lnTo>
                <a:lnTo>
                  <a:pt x="128" y="271"/>
                </a:lnTo>
                <a:lnTo>
                  <a:pt x="135" y="278"/>
                </a:lnTo>
                <a:lnTo>
                  <a:pt x="128" y="285"/>
                </a:lnTo>
                <a:lnTo>
                  <a:pt x="128" y="291"/>
                </a:lnTo>
                <a:lnTo>
                  <a:pt x="135" y="291"/>
                </a:lnTo>
                <a:lnTo>
                  <a:pt x="142" y="298"/>
                </a:lnTo>
                <a:lnTo>
                  <a:pt x="149" y="291"/>
                </a:lnTo>
                <a:lnTo>
                  <a:pt x="155" y="291"/>
                </a:lnTo>
                <a:lnTo>
                  <a:pt x="149" y="278"/>
                </a:lnTo>
                <a:lnTo>
                  <a:pt x="155" y="271"/>
                </a:lnTo>
                <a:lnTo>
                  <a:pt x="149" y="264"/>
                </a:lnTo>
                <a:lnTo>
                  <a:pt x="155" y="258"/>
                </a:lnTo>
                <a:lnTo>
                  <a:pt x="162" y="251"/>
                </a:lnTo>
                <a:lnTo>
                  <a:pt x="169" y="244"/>
                </a:lnTo>
                <a:lnTo>
                  <a:pt x="169" y="230"/>
                </a:lnTo>
                <a:lnTo>
                  <a:pt x="162" y="224"/>
                </a:lnTo>
                <a:close/>
              </a:path>
            </a:pathLst>
          </a:custGeom>
          <a:solidFill>
            <a:srgbClr val="FF7171"/>
          </a:solidFill>
          <a:ln w="1" cap="sq">
            <a:solidFill>
              <a:srgbClr val="7F7F7F"/>
            </a:solidFill>
            <a:prstDash val="solid"/>
            <a:miter lim="800000"/>
            <a:headEnd/>
            <a:tailEnd/>
          </a:ln>
        </p:spPr>
        <p:txBody>
          <a:bodyPr/>
          <a:lstStyle/>
          <a:p>
            <a:endParaRPr lang="es-ES"/>
          </a:p>
        </p:txBody>
      </p:sp>
      <p:sp>
        <p:nvSpPr>
          <p:cNvPr id="47" name="orense">
            <a:extLst>
              <a:ext uri="{FF2B5EF4-FFF2-40B4-BE49-F238E27FC236}">
                <a16:creationId xmlns:a16="http://schemas.microsoft.com/office/drawing/2014/main" id="{00328D36-9857-4931-95B1-376B6F1CE922}"/>
              </a:ext>
            </a:extLst>
          </p:cNvPr>
          <p:cNvSpPr>
            <a:spLocks/>
          </p:cNvSpPr>
          <p:nvPr/>
        </p:nvSpPr>
        <p:spPr bwMode="auto">
          <a:xfrm>
            <a:off x="3165691" y="1774703"/>
            <a:ext cx="582612" cy="404813"/>
          </a:xfrm>
          <a:custGeom>
            <a:avLst/>
            <a:gdLst>
              <a:gd name="T0" fmla="*/ 2147483647 w 1368"/>
              <a:gd name="T1" fmla="*/ 2147483647 h 908"/>
              <a:gd name="T2" fmla="*/ 2147483647 w 1368"/>
              <a:gd name="T3" fmla="*/ 2147483647 h 908"/>
              <a:gd name="T4" fmla="*/ 2147483647 w 1368"/>
              <a:gd name="T5" fmla="*/ 2147483647 h 908"/>
              <a:gd name="T6" fmla="*/ 2147483647 w 1368"/>
              <a:gd name="T7" fmla="*/ 2147483647 h 908"/>
              <a:gd name="T8" fmla="*/ 2147483647 w 1368"/>
              <a:gd name="T9" fmla="*/ 2147483647 h 908"/>
              <a:gd name="T10" fmla="*/ 2147483647 w 1368"/>
              <a:gd name="T11" fmla="*/ 2147483647 h 908"/>
              <a:gd name="T12" fmla="*/ 2147483647 w 1368"/>
              <a:gd name="T13" fmla="*/ 2147483647 h 908"/>
              <a:gd name="T14" fmla="*/ 2147483647 w 1368"/>
              <a:gd name="T15" fmla="*/ 2147483647 h 908"/>
              <a:gd name="T16" fmla="*/ 2147483647 w 1368"/>
              <a:gd name="T17" fmla="*/ 2147483647 h 908"/>
              <a:gd name="T18" fmla="*/ 2147483647 w 1368"/>
              <a:gd name="T19" fmla="*/ 2147483647 h 908"/>
              <a:gd name="T20" fmla="*/ 2147483647 w 1368"/>
              <a:gd name="T21" fmla="*/ 2147483647 h 908"/>
              <a:gd name="T22" fmla="*/ 2147483647 w 1368"/>
              <a:gd name="T23" fmla="*/ 2147483647 h 908"/>
              <a:gd name="T24" fmla="*/ 2147483647 w 1368"/>
              <a:gd name="T25" fmla="*/ 2147483647 h 908"/>
              <a:gd name="T26" fmla="*/ 2147483647 w 1368"/>
              <a:gd name="T27" fmla="*/ 2147483647 h 908"/>
              <a:gd name="T28" fmla="*/ 2147483647 w 1368"/>
              <a:gd name="T29" fmla="*/ 2147483647 h 908"/>
              <a:gd name="T30" fmla="*/ 2147483647 w 1368"/>
              <a:gd name="T31" fmla="*/ 2147483647 h 908"/>
              <a:gd name="T32" fmla="*/ 2147483647 w 1368"/>
              <a:gd name="T33" fmla="*/ 2147483647 h 908"/>
              <a:gd name="T34" fmla="*/ 2147483647 w 1368"/>
              <a:gd name="T35" fmla="*/ 2147483647 h 908"/>
              <a:gd name="T36" fmla="*/ 2147483647 w 1368"/>
              <a:gd name="T37" fmla="*/ 2147483647 h 908"/>
              <a:gd name="T38" fmla="*/ 2147483647 w 1368"/>
              <a:gd name="T39" fmla="*/ 2147483647 h 908"/>
              <a:gd name="T40" fmla="*/ 2147483647 w 1368"/>
              <a:gd name="T41" fmla="*/ 2147483647 h 908"/>
              <a:gd name="T42" fmla="*/ 2147483647 w 1368"/>
              <a:gd name="T43" fmla="*/ 2147483647 h 908"/>
              <a:gd name="T44" fmla="*/ 2147483647 w 1368"/>
              <a:gd name="T45" fmla="*/ 2147483647 h 908"/>
              <a:gd name="T46" fmla="*/ 2147483647 w 1368"/>
              <a:gd name="T47" fmla="*/ 2147483647 h 908"/>
              <a:gd name="T48" fmla="*/ 2147483647 w 1368"/>
              <a:gd name="T49" fmla="*/ 2147483647 h 908"/>
              <a:gd name="T50" fmla="*/ 2147483647 w 1368"/>
              <a:gd name="T51" fmla="*/ 2147483647 h 908"/>
              <a:gd name="T52" fmla="*/ 2147483647 w 1368"/>
              <a:gd name="T53" fmla="*/ 2147483647 h 908"/>
              <a:gd name="T54" fmla="*/ 2147483647 w 1368"/>
              <a:gd name="T55" fmla="*/ 2147483647 h 908"/>
              <a:gd name="T56" fmla="*/ 2147483647 w 1368"/>
              <a:gd name="T57" fmla="*/ 2147483647 h 908"/>
              <a:gd name="T58" fmla="*/ 2147483647 w 1368"/>
              <a:gd name="T59" fmla="*/ 2147483647 h 908"/>
              <a:gd name="T60" fmla="*/ 2147483647 w 1368"/>
              <a:gd name="T61" fmla="*/ 2147483647 h 908"/>
              <a:gd name="T62" fmla="*/ 2147483647 w 1368"/>
              <a:gd name="T63" fmla="*/ 2147483647 h 908"/>
              <a:gd name="T64" fmla="*/ 2046631213 w 1368"/>
              <a:gd name="T65" fmla="*/ 2147483647 h 908"/>
              <a:gd name="T66" fmla="*/ 1203900138 w 1368"/>
              <a:gd name="T67" fmla="*/ 2147483647 h 908"/>
              <a:gd name="T68" fmla="*/ 2147483647 w 1368"/>
              <a:gd name="T69" fmla="*/ 2147483647 h 908"/>
              <a:gd name="T70" fmla="*/ 2147483647 w 1368"/>
              <a:gd name="T71" fmla="*/ 2147483647 h 908"/>
              <a:gd name="T72" fmla="*/ 2147483647 w 1368"/>
              <a:gd name="T73" fmla="*/ 419991521 h 908"/>
              <a:gd name="T74" fmla="*/ 2147483647 w 1368"/>
              <a:gd name="T75" fmla="*/ 2039595618 h 908"/>
              <a:gd name="T76" fmla="*/ 2147483647 w 1368"/>
              <a:gd name="T77" fmla="*/ 419991521 h 908"/>
              <a:gd name="T78" fmla="*/ 2147483647 w 1368"/>
              <a:gd name="T79" fmla="*/ 2147483647 h 908"/>
              <a:gd name="T80" fmla="*/ 2147483647 w 1368"/>
              <a:gd name="T81" fmla="*/ 2147483647 h 908"/>
              <a:gd name="T82" fmla="*/ 2147483647 w 1368"/>
              <a:gd name="T83" fmla="*/ 2147483647 h 908"/>
              <a:gd name="T84" fmla="*/ 2147483647 w 1368"/>
              <a:gd name="T85" fmla="*/ 2147483647 h 908"/>
              <a:gd name="T86" fmla="*/ 2147483647 w 1368"/>
              <a:gd name="T87" fmla="*/ 2147483647 h 908"/>
              <a:gd name="T88" fmla="*/ 2147483647 w 1368"/>
              <a:gd name="T89" fmla="*/ 2147483647 h 908"/>
              <a:gd name="T90" fmla="*/ 2147483647 w 1368"/>
              <a:gd name="T91" fmla="*/ 2147483647 h 908"/>
              <a:gd name="T92" fmla="*/ 2147483647 w 1368"/>
              <a:gd name="T93" fmla="*/ 2147483647 h 908"/>
              <a:gd name="T94" fmla="*/ 2147483647 w 1368"/>
              <a:gd name="T95" fmla="*/ 2147483647 h 908"/>
              <a:gd name="T96" fmla="*/ 2147483647 w 1368"/>
              <a:gd name="T97" fmla="*/ 2147483647 h 908"/>
              <a:gd name="T98" fmla="*/ 2147483647 w 1368"/>
              <a:gd name="T99" fmla="*/ 2147483647 h 908"/>
              <a:gd name="T100" fmla="*/ 2147483647 w 1368"/>
              <a:gd name="T101" fmla="*/ 2147483647 h 908"/>
              <a:gd name="T102" fmla="*/ 2147483647 w 1368"/>
              <a:gd name="T103" fmla="*/ 2147483647 h 908"/>
              <a:gd name="T104" fmla="*/ 2147483647 w 1368"/>
              <a:gd name="T105" fmla="*/ 2147483647 h 908"/>
              <a:gd name="T106" fmla="*/ 2147483647 w 1368"/>
              <a:gd name="T107" fmla="*/ 2147483647 h 908"/>
              <a:gd name="T108" fmla="*/ 2147483647 w 1368"/>
              <a:gd name="T109" fmla="*/ 2147483647 h 908"/>
              <a:gd name="T110" fmla="*/ 2147483647 w 1368"/>
              <a:gd name="T111" fmla="*/ 2147483647 h 908"/>
              <a:gd name="T112" fmla="*/ 2147483647 w 1368"/>
              <a:gd name="T113" fmla="*/ 2147483647 h 908"/>
              <a:gd name="T114" fmla="*/ 2147483647 w 1368"/>
              <a:gd name="T115" fmla="*/ 2147483647 h 908"/>
              <a:gd name="T116" fmla="*/ 2147483647 w 1368"/>
              <a:gd name="T117" fmla="*/ 2147483647 h 908"/>
              <a:gd name="T118" fmla="*/ 2147483647 w 1368"/>
              <a:gd name="T119" fmla="*/ 2147483647 h 9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8"/>
              <a:gd name="T181" fmla="*/ 0 h 908"/>
              <a:gd name="T182" fmla="*/ 1368 w 1368"/>
              <a:gd name="T183" fmla="*/ 908 h 9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8" h="908">
                <a:moveTo>
                  <a:pt x="1314" y="434"/>
                </a:moveTo>
                <a:lnTo>
                  <a:pt x="1307" y="441"/>
                </a:lnTo>
                <a:lnTo>
                  <a:pt x="1307" y="447"/>
                </a:lnTo>
                <a:lnTo>
                  <a:pt x="1314" y="454"/>
                </a:lnTo>
                <a:lnTo>
                  <a:pt x="1314" y="468"/>
                </a:lnTo>
                <a:lnTo>
                  <a:pt x="1321" y="468"/>
                </a:lnTo>
                <a:lnTo>
                  <a:pt x="1314" y="474"/>
                </a:lnTo>
                <a:lnTo>
                  <a:pt x="1307" y="461"/>
                </a:lnTo>
                <a:lnTo>
                  <a:pt x="1294" y="461"/>
                </a:lnTo>
                <a:lnTo>
                  <a:pt x="1280" y="454"/>
                </a:lnTo>
                <a:lnTo>
                  <a:pt x="1273" y="454"/>
                </a:lnTo>
                <a:lnTo>
                  <a:pt x="1260" y="454"/>
                </a:lnTo>
                <a:lnTo>
                  <a:pt x="1253" y="454"/>
                </a:lnTo>
                <a:lnTo>
                  <a:pt x="1246" y="454"/>
                </a:lnTo>
                <a:lnTo>
                  <a:pt x="1233" y="468"/>
                </a:lnTo>
                <a:lnTo>
                  <a:pt x="1226" y="474"/>
                </a:lnTo>
                <a:lnTo>
                  <a:pt x="1233" y="481"/>
                </a:lnTo>
                <a:lnTo>
                  <a:pt x="1219" y="495"/>
                </a:lnTo>
                <a:lnTo>
                  <a:pt x="1212" y="495"/>
                </a:lnTo>
                <a:lnTo>
                  <a:pt x="1192" y="508"/>
                </a:lnTo>
                <a:lnTo>
                  <a:pt x="1185" y="508"/>
                </a:lnTo>
                <a:lnTo>
                  <a:pt x="1185" y="515"/>
                </a:lnTo>
                <a:lnTo>
                  <a:pt x="1179" y="542"/>
                </a:lnTo>
                <a:lnTo>
                  <a:pt x="1179" y="549"/>
                </a:lnTo>
                <a:lnTo>
                  <a:pt x="1172" y="563"/>
                </a:lnTo>
                <a:lnTo>
                  <a:pt x="1165" y="563"/>
                </a:lnTo>
                <a:lnTo>
                  <a:pt x="1158" y="563"/>
                </a:lnTo>
                <a:lnTo>
                  <a:pt x="1151" y="563"/>
                </a:lnTo>
                <a:lnTo>
                  <a:pt x="1145" y="563"/>
                </a:lnTo>
                <a:lnTo>
                  <a:pt x="1145" y="569"/>
                </a:lnTo>
                <a:lnTo>
                  <a:pt x="1145" y="576"/>
                </a:lnTo>
                <a:lnTo>
                  <a:pt x="1138" y="576"/>
                </a:lnTo>
                <a:lnTo>
                  <a:pt x="1145" y="576"/>
                </a:lnTo>
                <a:lnTo>
                  <a:pt x="1145" y="583"/>
                </a:lnTo>
                <a:lnTo>
                  <a:pt x="1138" y="583"/>
                </a:lnTo>
                <a:lnTo>
                  <a:pt x="1138" y="590"/>
                </a:lnTo>
                <a:lnTo>
                  <a:pt x="1131" y="590"/>
                </a:lnTo>
                <a:lnTo>
                  <a:pt x="1131" y="596"/>
                </a:lnTo>
                <a:lnTo>
                  <a:pt x="1131" y="603"/>
                </a:lnTo>
                <a:lnTo>
                  <a:pt x="1131" y="610"/>
                </a:lnTo>
                <a:lnTo>
                  <a:pt x="1124" y="610"/>
                </a:lnTo>
                <a:lnTo>
                  <a:pt x="1118" y="610"/>
                </a:lnTo>
                <a:lnTo>
                  <a:pt x="1104" y="617"/>
                </a:lnTo>
                <a:lnTo>
                  <a:pt x="1104" y="623"/>
                </a:lnTo>
                <a:lnTo>
                  <a:pt x="1104" y="630"/>
                </a:lnTo>
                <a:lnTo>
                  <a:pt x="1111" y="637"/>
                </a:lnTo>
                <a:lnTo>
                  <a:pt x="1118" y="644"/>
                </a:lnTo>
                <a:lnTo>
                  <a:pt x="1131" y="644"/>
                </a:lnTo>
                <a:lnTo>
                  <a:pt x="1151" y="644"/>
                </a:lnTo>
                <a:lnTo>
                  <a:pt x="1151" y="664"/>
                </a:lnTo>
                <a:lnTo>
                  <a:pt x="1158" y="671"/>
                </a:lnTo>
                <a:lnTo>
                  <a:pt x="1165" y="678"/>
                </a:lnTo>
                <a:lnTo>
                  <a:pt x="1158" y="678"/>
                </a:lnTo>
                <a:lnTo>
                  <a:pt x="1151" y="691"/>
                </a:lnTo>
                <a:lnTo>
                  <a:pt x="1145" y="698"/>
                </a:lnTo>
                <a:lnTo>
                  <a:pt x="1145" y="705"/>
                </a:lnTo>
                <a:lnTo>
                  <a:pt x="1138" y="712"/>
                </a:lnTo>
                <a:lnTo>
                  <a:pt x="1138" y="718"/>
                </a:lnTo>
                <a:lnTo>
                  <a:pt x="1131" y="718"/>
                </a:lnTo>
                <a:lnTo>
                  <a:pt x="1131" y="725"/>
                </a:lnTo>
                <a:lnTo>
                  <a:pt x="1138" y="739"/>
                </a:lnTo>
                <a:lnTo>
                  <a:pt x="1131" y="745"/>
                </a:lnTo>
                <a:lnTo>
                  <a:pt x="1124" y="745"/>
                </a:lnTo>
                <a:lnTo>
                  <a:pt x="1118" y="759"/>
                </a:lnTo>
                <a:lnTo>
                  <a:pt x="1111" y="759"/>
                </a:lnTo>
                <a:lnTo>
                  <a:pt x="1091" y="759"/>
                </a:lnTo>
                <a:lnTo>
                  <a:pt x="1091" y="752"/>
                </a:lnTo>
                <a:lnTo>
                  <a:pt x="1084" y="752"/>
                </a:lnTo>
                <a:lnTo>
                  <a:pt x="1084" y="759"/>
                </a:lnTo>
                <a:lnTo>
                  <a:pt x="1077" y="759"/>
                </a:lnTo>
                <a:lnTo>
                  <a:pt x="1070" y="759"/>
                </a:lnTo>
                <a:lnTo>
                  <a:pt x="1057" y="759"/>
                </a:lnTo>
                <a:lnTo>
                  <a:pt x="1057" y="745"/>
                </a:lnTo>
                <a:lnTo>
                  <a:pt x="1050" y="732"/>
                </a:lnTo>
                <a:lnTo>
                  <a:pt x="1030" y="718"/>
                </a:lnTo>
                <a:lnTo>
                  <a:pt x="1023" y="718"/>
                </a:lnTo>
                <a:lnTo>
                  <a:pt x="1016" y="712"/>
                </a:lnTo>
                <a:lnTo>
                  <a:pt x="1009" y="712"/>
                </a:lnTo>
                <a:lnTo>
                  <a:pt x="996" y="712"/>
                </a:lnTo>
                <a:lnTo>
                  <a:pt x="996" y="725"/>
                </a:lnTo>
                <a:lnTo>
                  <a:pt x="989" y="725"/>
                </a:lnTo>
                <a:lnTo>
                  <a:pt x="975" y="718"/>
                </a:lnTo>
                <a:lnTo>
                  <a:pt x="969" y="732"/>
                </a:lnTo>
                <a:lnTo>
                  <a:pt x="969" y="739"/>
                </a:lnTo>
                <a:lnTo>
                  <a:pt x="969" y="745"/>
                </a:lnTo>
                <a:lnTo>
                  <a:pt x="969" y="752"/>
                </a:lnTo>
                <a:lnTo>
                  <a:pt x="962" y="759"/>
                </a:lnTo>
                <a:lnTo>
                  <a:pt x="969" y="759"/>
                </a:lnTo>
                <a:lnTo>
                  <a:pt x="962" y="766"/>
                </a:lnTo>
                <a:lnTo>
                  <a:pt x="969" y="766"/>
                </a:lnTo>
                <a:lnTo>
                  <a:pt x="969" y="773"/>
                </a:lnTo>
                <a:lnTo>
                  <a:pt x="975" y="786"/>
                </a:lnTo>
                <a:lnTo>
                  <a:pt x="969" y="786"/>
                </a:lnTo>
                <a:lnTo>
                  <a:pt x="975" y="793"/>
                </a:lnTo>
                <a:lnTo>
                  <a:pt x="969" y="800"/>
                </a:lnTo>
                <a:lnTo>
                  <a:pt x="969" y="806"/>
                </a:lnTo>
                <a:lnTo>
                  <a:pt x="962" y="806"/>
                </a:lnTo>
                <a:lnTo>
                  <a:pt x="962" y="813"/>
                </a:lnTo>
                <a:lnTo>
                  <a:pt x="955" y="833"/>
                </a:lnTo>
                <a:lnTo>
                  <a:pt x="948" y="833"/>
                </a:lnTo>
                <a:lnTo>
                  <a:pt x="941" y="833"/>
                </a:lnTo>
                <a:lnTo>
                  <a:pt x="935" y="840"/>
                </a:lnTo>
                <a:lnTo>
                  <a:pt x="921" y="847"/>
                </a:lnTo>
                <a:lnTo>
                  <a:pt x="914" y="847"/>
                </a:lnTo>
                <a:lnTo>
                  <a:pt x="901" y="847"/>
                </a:lnTo>
                <a:lnTo>
                  <a:pt x="887" y="854"/>
                </a:lnTo>
                <a:lnTo>
                  <a:pt x="881" y="861"/>
                </a:lnTo>
                <a:lnTo>
                  <a:pt x="860" y="861"/>
                </a:lnTo>
                <a:lnTo>
                  <a:pt x="853" y="867"/>
                </a:lnTo>
                <a:lnTo>
                  <a:pt x="847" y="874"/>
                </a:lnTo>
                <a:lnTo>
                  <a:pt x="847" y="867"/>
                </a:lnTo>
                <a:lnTo>
                  <a:pt x="833" y="867"/>
                </a:lnTo>
                <a:lnTo>
                  <a:pt x="826" y="867"/>
                </a:lnTo>
                <a:lnTo>
                  <a:pt x="813" y="874"/>
                </a:lnTo>
                <a:lnTo>
                  <a:pt x="806" y="861"/>
                </a:lnTo>
                <a:lnTo>
                  <a:pt x="786" y="867"/>
                </a:lnTo>
                <a:lnTo>
                  <a:pt x="786" y="874"/>
                </a:lnTo>
                <a:lnTo>
                  <a:pt x="779" y="881"/>
                </a:lnTo>
                <a:lnTo>
                  <a:pt x="779" y="888"/>
                </a:lnTo>
                <a:lnTo>
                  <a:pt x="772" y="888"/>
                </a:lnTo>
                <a:lnTo>
                  <a:pt x="772" y="894"/>
                </a:lnTo>
                <a:lnTo>
                  <a:pt x="765" y="901"/>
                </a:lnTo>
                <a:lnTo>
                  <a:pt x="759" y="901"/>
                </a:lnTo>
                <a:lnTo>
                  <a:pt x="752" y="908"/>
                </a:lnTo>
                <a:lnTo>
                  <a:pt x="752" y="901"/>
                </a:lnTo>
                <a:lnTo>
                  <a:pt x="759" y="894"/>
                </a:lnTo>
                <a:lnTo>
                  <a:pt x="752" y="888"/>
                </a:lnTo>
                <a:lnTo>
                  <a:pt x="759" y="881"/>
                </a:lnTo>
                <a:lnTo>
                  <a:pt x="752" y="881"/>
                </a:lnTo>
                <a:lnTo>
                  <a:pt x="738" y="867"/>
                </a:lnTo>
                <a:lnTo>
                  <a:pt x="738" y="861"/>
                </a:lnTo>
                <a:lnTo>
                  <a:pt x="738" y="854"/>
                </a:lnTo>
                <a:lnTo>
                  <a:pt x="738" y="847"/>
                </a:lnTo>
                <a:lnTo>
                  <a:pt x="732" y="840"/>
                </a:lnTo>
                <a:lnTo>
                  <a:pt x="725" y="840"/>
                </a:lnTo>
                <a:lnTo>
                  <a:pt x="718" y="840"/>
                </a:lnTo>
                <a:lnTo>
                  <a:pt x="704" y="840"/>
                </a:lnTo>
                <a:lnTo>
                  <a:pt x="704" y="833"/>
                </a:lnTo>
                <a:lnTo>
                  <a:pt x="691" y="833"/>
                </a:lnTo>
                <a:lnTo>
                  <a:pt x="684" y="833"/>
                </a:lnTo>
                <a:lnTo>
                  <a:pt x="684" y="840"/>
                </a:lnTo>
                <a:lnTo>
                  <a:pt x="684" y="847"/>
                </a:lnTo>
                <a:lnTo>
                  <a:pt x="691" y="854"/>
                </a:lnTo>
                <a:lnTo>
                  <a:pt x="677" y="861"/>
                </a:lnTo>
                <a:lnTo>
                  <a:pt x="657" y="867"/>
                </a:lnTo>
                <a:lnTo>
                  <a:pt x="650" y="867"/>
                </a:lnTo>
                <a:lnTo>
                  <a:pt x="650" y="874"/>
                </a:lnTo>
                <a:lnTo>
                  <a:pt x="643" y="867"/>
                </a:lnTo>
                <a:lnTo>
                  <a:pt x="630" y="874"/>
                </a:lnTo>
                <a:lnTo>
                  <a:pt x="610" y="867"/>
                </a:lnTo>
                <a:lnTo>
                  <a:pt x="596" y="874"/>
                </a:lnTo>
                <a:lnTo>
                  <a:pt x="596" y="867"/>
                </a:lnTo>
                <a:lnTo>
                  <a:pt x="596" y="854"/>
                </a:lnTo>
                <a:lnTo>
                  <a:pt x="603" y="854"/>
                </a:lnTo>
                <a:lnTo>
                  <a:pt x="603" y="847"/>
                </a:lnTo>
                <a:lnTo>
                  <a:pt x="610" y="840"/>
                </a:lnTo>
                <a:lnTo>
                  <a:pt x="610" y="833"/>
                </a:lnTo>
                <a:lnTo>
                  <a:pt x="610" y="827"/>
                </a:lnTo>
                <a:lnTo>
                  <a:pt x="616" y="827"/>
                </a:lnTo>
                <a:lnTo>
                  <a:pt x="623" y="820"/>
                </a:lnTo>
                <a:lnTo>
                  <a:pt x="623" y="813"/>
                </a:lnTo>
                <a:lnTo>
                  <a:pt x="616" y="820"/>
                </a:lnTo>
                <a:lnTo>
                  <a:pt x="616" y="813"/>
                </a:lnTo>
                <a:lnTo>
                  <a:pt x="603" y="820"/>
                </a:lnTo>
                <a:lnTo>
                  <a:pt x="596" y="813"/>
                </a:lnTo>
                <a:lnTo>
                  <a:pt x="589" y="813"/>
                </a:lnTo>
                <a:lnTo>
                  <a:pt x="583" y="813"/>
                </a:lnTo>
                <a:lnTo>
                  <a:pt x="562" y="813"/>
                </a:lnTo>
                <a:lnTo>
                  <a:pt x="555" y="806"/>
                </a:lnTo>
                <a:lnTo>
                  <a:pt x="549" y="800"/>
                </a:lnTo>
                <a:lnTo>
                  <a:pt x="542" y="800"/>
                </a:lnTo>
                <a:lnTo>
                  <a:pt x="535" y="786"/>
                </a:lnTo>
                <a:lnTo>
                  <a:pt x="528" y="779"/>
                </a:lnTo>
                <a:lnTo>
                  <a:pt x="522" y="779"/>
                </a:lnTo>
                <a:lnTo>
                  <a:pt x="494" y="793"/>
                </a:lnTo>
                <a:lnTo>
                  <a:pt x="488" y="793"/>
                </a:lnTo>
                <a:lnTo>
                  <a:pt x="481" y="793"/>
                </a:lnTo>
                <a:lnTo>
                  <a:pt x="481" y="786"/>
                </a:lnTo>
                <a:lnTo>
                  <a:pt x="474" y="786"/>
                </a:lnTo>
                <a:lnTo>
                  <a:pt x="461" y="800"/>
                </a:lnTo>
                <a:lnTo>
                  <a:pt x="447" y="800"/>
                </a:lnTo>
                <a:lnTo>
                  <a:pt x="440" y="806"/>
                </a:lnTo>
                <a:lnTo>
                  <a:pt x="433" y="806"/>
                </a:lnTo>
                <a:lnTo>
                  <a:pt x="413" y="806"/>
                </a:lnTo>
                <a:lnTo>
                  <a:pt x="400" y="806"/>
                </a:lnTo>
                <a:lnTo>
                  <a:pt x="400" y="820"/>
                </a:lnTo>
                <a:lnTo>
                  <a:pt x="393" y="827"/>
                </a:lnTo>
                <a:lnTo>
                  <a:pt x="386" y="827"/>
                </a:lnTo>
                <a:lnTo>
                  <a:pt x="379" y="827"/>
                </a:lnTo>
                <a:lnTo>
                  <a:pt x="379" y="833"/>
                </a:lnTo>
                <a:lnTo>
                  <a:pt x="373" y="840"/>
                </a:lnTo>
                <a:lnTo>
                  <a:pt x="366" y="833"/>
                </a:lnTo>
                <a:lnTo>
                  <a:pt x="359" y="827"/>
                </a:lnTo>
                <a:lnTo>
                  <a:pt x="366" y="820"/>
                </a:lnTo>
                <a:lnTo>
                  <a:pt x="366" y="800"/>
                </a:lnTo>
                <a:lnTo>
                  <a:pt x="366" y="773"/>
                </a:lnTo>
                <a:lnTo>
                  <a:pt x="373" y="759"/>
                </a:lnTo>
                <a:lnTo>
                  <a:pt x="373" y="752"/>
                </a:lnTo>
                <a:lnTo>
                  <a:pt x="366" y="752"/>
                </a:lnTo>
                <a:lnTo>
                  <a:pt x="352" y="745"/>
                </a:lnTo>
                <a:lnTo>
                  <a:pt x="352" y="752"/>
                </a:lnTo>
                <a:lnTo>
                  <a:pt x="345" y="773"/>
                </a:lnTo>
                <a:lnTo>
                  <a:pt x="339" y="800"/>
                </a:lnTo>
                <a:lnTo>
                  <a:pt x="332" y="800"/>
                </a:lnTo>
                <a:lnTo>
                  <a:pt x="325" y="806"/>
                </a:lnTo>
                <a:lnTo>
                  <a:pt x="318" y="806"/>
                </a:lnTo>
                <a:lnTo>
                  <a:pt x="312" y="813"/>
                </a:lnTo>
                <a:lnTo>
                  <a:pt x="305" y="806"/>
                </a:lnTo>
                <a:lnTo>
                  <a:pt x="291" y="806"/>
                </a:lnTo>
                <a:lnTo>
                  <a:pt x="284" y="806"/>
                </a:lnTo>
                <a:lnTo>
                  <a:pt x="278" y="813"/>
                </a:lnTo>
                <a:lnTo>
                  <a:pt x="278" y="820"/>
                </a:lnTo>
                <a:lnTo>
                  <a:pt x="271" y="820"/>
                </a:lnTo>
                <a:lnTo>
                  <a:pt x="271" y="827"/>
                </a:lnTo>
                <a:lnTo>
                  <a:pt x="264" y="833"/>
                </a:lnTo>
                <a:lnTo>
                  <a:pt x="257" y="847"/>
                </a:lnTo>
                <a:lnTo>
                  <a:pt x="251" y="854"/>
                </a:lnTo>
                <a:lnTo>
                  <a:pt x="237" y="854"/>
                </a:lnTo>
                <a:lnTo>
                  <a:pt x="230" y="854"/>
                </a:lnTo>
                <a:lnTo>
                  <a:pt x="230" y="861"/>
                </a:lnTo>
                <a:lnTo>
                  <a:pt x="224" y="861"/>
                </a:lnTo>
                <a:lnTo>
                  <a:pt x="217" y="861"/>
                </a:lnTo>
                <a:lnTo>
                  <a:pt x="217" y="867"/>
                </a:lnTo>
                <a:lnTo>
                  <a:pt x="210" y="867"/>
                </a:lnTo>
                <a:lnTo>
                  <a:pt x="203" y="867"/>
                </a:lnTo>
                <a:lnTo>
                  <a:pt x="196" y="867"/>
                </a:lnTo>
                <a:lnTo>
                  <a:pt x="190" y="874"/>
                </a:lnTo>
                <a:lnTo>
                  <a:pt x="190" y="867"/>
                </a:lnTo>
                <a:lnTo>
                  <a:pt x="183" y="874"/>
                </a:lnTo>
                <a:lnTo>
                  <a:pt x="176" y="874"/>
                </a:lnTo>
                <a:lnTo>
                  <a:pt x="176" y="867"/>
                </a:lnTo>
                <a:lnTo>
                  <a:pt x="169" y="867"/>
                </a:lnTo>
                <a:lnTo>
                  <a:pt x="163" y="867"/>
                </a:lnTo>
                <a:lnTo>
                  <a:pt x="156" y="874"/>
                </a:lnTo>
                <a:lnTo>
                  <a:pt x="135" y="861"/>
                </a:lnTo>
                <a:lnTo>
                  <a:pt x="122" y="861"/>
                </a:lnTo>
                <a:lnTo>
                  <a:pt x="129" y="813"/>
                </a:lnTo>
                <a:lnTo>
                  <a:pt x="129" y="806"/>
                </a:lnTo>
                <a:lnTo>
                  <a:pt x="122" y="793"/>
                </a:lnTo>
                <a:lnTo>
                  <a:pt x="115" y="793"/>
                </a:lnTo>
                <a:lnTo>
                  <a:pt x="108" y="793"/>
                </a:lnTo>
                <a:lnTo>
                  <a:pt x="95" y="793"/>
                </a:lnTo>
                <a:lnTo>
                  <a:pt x="95" y="786"/>
                </a:lnTo>
                <a:lnTo>
                  <a:pt x="102" y="786"/>
                </a:lnTo>
                <a:lnTo>
                  <a:pt x="95" y="786"/>
                </a:lnTo>
                <a:lnTo>
                  <a:pt x="102" y="779"/>
                </a:lnTo>
                <a:lnTo>
                  <a:pt x="95" y="773"/>
                </a:lnTo>
                <a:lnTo>
                  <a:pt x="88" y="766"/>
                </a:lnTo>
                <a:lnTo>
                  <a:pt x="88" y="759"/>
                </a:lnTo>
                <a:lnTo>
                  <a:pt x="88" y="745"/>
                </a:lnTo>
                <a:lnTo>
                  <a:pt x="95" y="739"/>
                </a:lnTo>
                <a:lnTo>
                  <a:pt x="102" y="718"/>
                </a:lnTo>
                <a:lnTo>
                  <a:pt x="122" y="705"/>
                </a:lnTo>
                <a:lnTo>
                  <a:pt x="122" y="698"/>
                </a:lnTo>
                <a:lnTo>
                  <a:pt x="129" y="691"/>
                </a:lnTo>
                <a:lnTo>
                  <a:pt x="135" y="678"/>
                </a:lnTo>
                <a:lnTo>
                  <a:pt x="135" y="671"/>
                </a:lnTo>
                <a:lnTo>
                  <a:pt x="156" y="664"/>
                </a:lnTo>
                <a:lnTo>
                  <a:pt x="169" y="651"/>
                </a:lnTo>
                <a:lnTo>
                  <a:pt x="169" y="644"/>
                </a:lnTo>
                <a:lnTo>
                  <a:pt x="176" y="651"/>
                </a:lnTo>
                <a:lnTo>
                  <a:pt x="183" y="644"/>
                </a:lnTo>
                <a:lnTo>
                  <a:pt x="190" y="644"/>
                </a:lnTo>
                <a:lnTo>
                  <a:pt x="196" y="644"/>
                </a:lnTo>
                <a:lnTo>
                  <a:pt x="203" y="637"/>
                </a:lnTo>
                <a:lnTo>
                  <a:pt x="210" y="623"/>
                </a:lnTo>
                <a:lnTo>
                  <a:pt x="210" y="603"/>
                </a:lnTo>
                <a:lnTo>
                  <a:pt x="203" y="596"/>
                </a:lnTo>
                <a:lnTo>
                  <a:pt x="196" y="576"/>
                </a:lnTo>
                <a:lnTo>
                  <a:pt x="190" y="569"/>
                </a:lnTo>
                <a:lnTo>
                  <a:pt x="183" y="563"/>
                </a:lnTo>
                <a:lnTo>
                  <a:pt x="176" y="563"/>
                </a:lnTo>
                <a:lnTo>
                  <a:pt x="163" y="569"/>
                </a:lnTo>
                <a:lnTo>
                  <a:pt x="156" y="563"/>
                </a:lnTo>
                <a:lnTo>
                  <a:pt x="149" y="563"/>
                </a:lnTo>
                <a:lnTo>
                  <a:pt x="135" y="576"/>
                </a:lnTo>
                <a:lnTo>
                  <a:pt x="129" y="576"/>
                </a:lnTo>
                <a:lnTo>
                  <a:pt x="122" y="563"/>
                </a:lnTo>
                <a:lnTo>
                  <a:pt x="122" y="549"/>
                </a:lnTo>
                <a:lnTo>
                  <a:pt x="122" y="542"/>
                </a:lnTo>
                <a:lnTo>
                  <a:pt x="122" y="502"/>
                </a:lnTo>
                <a:lnTo>
                  <a:pt x="122" y="495"/>
                </a:lnTo>
                <a:lnTo>
                  <a:pt x="122" y="488"/>
                </a:lnTo>
                <a:lnTo>
                  <a:pt x="129" y="488"/>
                </a:lnTo>
                <a:lnTo>
                  <a:pt x="122" y="488"/>
                </a:lnTo>
                <a:lnTo>
                  <a:pt x="115" y="474"/>
                </a:lnTo>
                <a:lnTo>
                  <a:pt x="135" y="468"/>
                </a:lnTo>
                <a:lnTo>
                  <a:pt x="135" y="461"/>
                </a:lnTo>
                <a:lnTo>
                  <a:pt x="142" y="454"/>
                </a:lnTo>
                <a:lnTo>
                  <a:pt x="149" y="454"/>
                </a:lnTo>
                <a:lnTo>
                  <a:pt x="149" y="447"/>
                </a:lnTo>
                <a:lnTo>
                  <a:pt x="142" y="441"/>
                </a:lnTo>
                <a:lnTo>
                  <a:pt x="142" y="427"/>
                </a:lnTo>
                <a:lnTo>
                  <a:pt x="142" y="420"/>
                </a:lnTo>
                <a:lnTo>
                  <a:pt x="135" y="413"/>
                </a:lnTo>
                <a:lnTo>
                  <a:pt x="129" y="413"/>
                </a:lnTo>
                <a:lnTo>
                  <a:pt x="129" y="407"/>
                </a:lnTo>
                <a:lnTo>
                  <a:pt x="135" y="407"/>
                </a:lnTo>
                <a:lnTo>
                  <a:pt x="142" y="400"/>
                </a:lnTo>
                <a:lnTo>
                  <a:pt x="149" y="400"/>
                </a:lnTo>
                <a:lnTo>
                  <a:pt x="156" y="393"/>
                </a:lnTo>
                <a:lnTo>
                  <a:pt x="149" y="386"/>
                </a:lnTo>
                <a:lnTo>
                  <a:pt x="149" y="380"/>
                </a:lnTo>
                <a:lnTo>
                  <a:pt x="156" y="373"/>
                </a:lnTo>
                <a:lnTo>
                  <a:pt x="149" y="373"/>
                </a:lnTo>
                <a:lnTo>
                  <a:pt x="135" y="373"/>
                </a:lnTo>
                <a:lnTo>
                  <a:pt x="122" y="373"/>
                </a:lnTo>
                <a:lnTo>
                  <a:pt x="115" y="380"/>
                </a:lnTo>
                <a:lnTo>
                  <a:pt x="102" y="380"/>
                </a:lnTo>
                <a:lnTo>
                  <a:pt x="95" y="380"/>
                </a:lnTo>
                <a:lnTo>
                  <a:pt x="88" y="373"/>
                </a:lnTo>
                <a:lnTo>
                  <a:pt x="88" y="366"/>
                </a:lnTo>
                <a:lnTo>
                  <a:pt x="81" y="366"/>
                </a:lnTo>
                <a:lnTo>
                  <a:pt x="75" y="359"/>
                </a:lnTo>
                <a:lnTo>
                  <a:pt x="68" y="359"/>
                </a:lnTo>
                <a:lnTo>
                  <a:pt x="68" y="346"/>
                </a:lnTo>
                <a:lnTo>
                  <a:pt x="68" y="339"/>
                </a:lnTo>
                <a:lnTo>
                  <a:pt x="61" y="325"/>
                </a:lnTo>
                <a:lnTo>
                  <a:pt x="68" y="319"/>
                </a:lnTo>
                <a:lnTo>
                  <a:pt x="68" y="305"/>
                </a:lnTo>
                <a:lnTo>
                  <a:pt x="75" y="298"/>
                </a:lnTo>
                <a:lnTo>
                  <a:pt x="75" y="285"/>
                </a:lnTo>
                <a:lnTo>
                  <a:pt x="68" y="285"/>
                </a:lnTo>
                <a:lnTo>
                  <a:pt x="61" y="285"/>
                </a:lnTo>
                <a:lnTo>
                  <a:pt x="54" y="285"/>
                </a:lnTo>
                <a:lnTo>
                  <a:pt x="54" y="278"/>
                </a:lnTo>
                <a:lnTo>
                  <a:pt x="54" y="271"/>
                </a:lnTo>
                <a:lnTo>
                  <a:pt x="41" y="264"/>
                </a:lnTo>
                <a:lnTo>
                  <a:pt x="41" y="258"/>
                </a:lnTo>
                <a:lnTo>
                  <a:pt x="34" y="251"/>
                </a:lnTo>
                <a:lnTo>
                  <a:pt x="27" y="251"/>
                </a:lnTo>
                <a:lnTo>
                  <a:pt x="27" y="244"/>
                </a:lnTo>
                <a:lnTo>
                  <a:pt x="34" y="237"/>
                </a:lnTo>
                <a:lnTo>
                  <a:pt x="27" y="224"/>
                </a:lnTo>
                <a:lnTo>
                  <a:pt x="34" y="217"/>
                </a:lnTo>
                <a:lnTo>
                  <a:pt x="34" y="210"/>
                </a:lnTo>
                <a:lnTo>
                  <a:pt x="27" y="163"/>
                </a:lnTo>
                <a:lnTo>
                  <a:pt x="20" y="149"/>
                </a:lnTo>
                <a:lnTo>
                  <a:pt x="20" y="143"/>
                </a:lnTo>
                <a:lnTo>
                  <a:pt x="20" y="129"/>
                </a:lnTo>
                <a:lnTo>
                  <a:pt x="20" y="122"/>
                </a:lnTo>
                <a:lnTo>
                  <a:pt x="20" y="109"/>
                </a:lnTo>
                <a:lnTo>
                  <a:pt x="14" y="109"/>
                </a:lnTo>
                <a:lnTo>
                  <a:pt x="0" y="88"/>
                </a:lnTo>
                <a:lnTo>
                  <a:pt x="14" y="95"/>
                </a:lnTo>
                <a:lnTo>
                  <a:pt x="20" y="88"/>
                </a:lnTo>
                <a:lnTo>
                  <a:pt x="20" y="82"/>
                </a:lnTo>
                <a:lnTo>
                  <a:pt x="27" y="82"/>
                </a:lnTo>
                <a:lnTo>
                  <a:pt x="34" y="82"/>
                </a:lnTo>
                <a:lnTo>
                  <a:pt x="47" y="82"/>
                </a:lnTo>
                <a:lnTo>
                  <a:pt x="54" y="88"/>
                </a:lnTo>
                <a:lnTo>
                  <a:pt x="61" y="82"/>
                </a:lnTo>
                <a:lnTo>
                  <a:pt x="68" y="75"/>
                </a:lnTo>
                <a:lnTo>
                  <a:pt x="68" y="68"/>
                </a:lnTo>
                <a:lnTo>
                  <a:pt x="81" y="68"/>
                </a:lnTo>
                <a:lnTo>
                  <a:pt x="81" y="61"/>
                </a:lnTo>
                <a:lnTo>
                  <a:pt x="81" y="54"/>
                </a:lnTo>
                <a:lnTo>
                  <a:pt x="88" y="54"/>
                </a:lnTo>
                <a:lnTo>
                  <a:pt x="88" y="48"/>
                </a:lnTo>
                <a:lnTo>
                  <a:pt x="102" y="41"/>
                </a:lnTo>
                <a:lnTo>
                  <a:pt x="108" y="34"/>
                </a:lnTo>
                <a:lnTo>
                  <a:pt x="115" y="34"/>
                </a:lnTo>
                <a:lnTo>
                  <a:pt x="122" y="34"/>
                </a:lnTo>
                <a:lnTo>
                  <a:pt x="129" y="41"/>
                </a:lnTo>
                <a:lnTo>
                  <a:pt x="142" y="21"/>
                </a:lnTo>
                <a:lnTo>
                  <a:pt x="156" y="14"/>
                </a:lnTo>
                <a:lnTo>
                  <a:pt x="156" y="7"/>
                </a:lnTo>
                <a:lnTo>
                  <a:pt x="163" y="7"/>
                </a:lnTo>
                <a:lnTo>
                  <a:pt x="169" y="0"/>
                </a:lnTo>
                <a:lnTo>
                  <a:pt x="176" y="7"/>
                </a:lnTo>
                <a:lnTo>
                  <a:pt x="176" y="14"/>
                </a:lnTo>
                <a:lnTo>
                  <a:pt x="190" y="27"/>
                </a:lnTo>
                <a:lnTo>
                  <a:pt x="196" y="21"/>
                </a:lnTo>
                <a:lnTo>
                  <a:pt x="203" y="21"/>
                </a:lnTo>
                <a:lnTo>
                  <a:pt x="217" y="21"/>
                </a:lnTo>
                <a:lnTo>
                  <a:pt x="230" y="27"/>
                </a:lnTo>
                <a:lnTo>
                  <a:pt x="237" y="21"/>
                </a:lnTo>
                <a:lnTo>
                  <a:pt x="251" y="27"/>
                </a:lnTo>
                <a:lnTo>
                  <a:pt x="257" y="27"/>
                </a:lnTo>
                <a:lnTo>
                  <a:pt x="264" y="34"/>
                </a:lnTo>
                <a:lnTo>
                  <a:pt x="271" y="27"/>
                </a:lnTo>
                <a:lnTo>
                  <a:pt x="278" y="27"/>
                </a:lnTo>
                <a:lnTo>
                  <a:pt x="284" y="34"/>
                </a:lnTo>
                <a:lnTo>
                  <a:pt x="291" y="41"/>
                </a:lnTo>
                <a:lnTo>
                  <a:pt x="298" y="41"/>
                </a:lnTo>
                <a:lnTo>
                  <a:pt x="305" y="41"/>
                </a:lnTo>
                <a:lnTo>
                  <a:pt x="305" y="27"/>
                </a:lnTo>
                <a:lnTo>
                  <a:pt x="312" y="21"/>
                </a:lnTo>
                <a:lnTo>
                  <a:pt x="312" y="14"/>
                </a:lnTo>
                <a:lnTo>
                  <a:pt x="318" y="7"/>
                </a:lnTo>
                <a:lnTo>
                  <a:pt x="325" y="7"/>
                </a:lnTo>
                <a:lnTo>
                  <a:pt x="339" y="14"/>
                </a:lnTo>
                <a:lnTo>
                  <a:pt x="345" y="14"/>
                </a:lnTo>
                <a:lnTo>
                  <a:pt x="359" y="14"/>
                </a:lnTo>
                <a:lnTo>
                  <a:pt x="359" y="7"/>
                </a:lnTo>
                <a:lnTo>
                  <a:pt x="373" y="7"/>
                </a:lnTo>
                <a:lnTo>
                  <a:pt x="379" y="7"/>
                </a:lnTo>
                <a:lnTo>
                  <a:pt x="386" y="21"/>
                </a:lnTo>
                <a:lnTo>
                  <a:pt x="386" y="27"/>
                </a:lnTo>
                <a:lnTo>
                  <a:pt x="406" y="41"/>
                </a:lnTo>
                <a:lnTo>
                  <a:pt x="406" y="54"/>
                </a:lnTo>
                <a:lnTo>
                  <a:pt x="400" y="48"/>
                </a:lnTo>
                <a:lnTo>
                  <a:pt x="393" y="54"/>
                </a:lnTo>
                <a:lnTo>
                  <a:pt x="400" y="61"/>
                </a:lnTo>
                <a:lnTo>
                  <a:pt x="393" y="61"/>
                </a:lnTo>
                <a:lnTo>
                  <a:pt x="386" y="61"/>
                </a:lnTo>
                <a:lnTo>
                  <a:pt x="373" y="68"/>
                </a:lnTo>
                <a:lnTo>
                  <a:pt x="393" y="68"/>
                </a:lnTo>
                <a:lnTo>
                  <a:pt x="393" y="82"/>
                </a:lnTo>
                <a:lnTo>
                  <a:pt x="386" y="82"/>
                </a:lnTo>
                <a:lnTo>
                  <a:pt x="400" y="88"/>
                </a:lnTo>
                <a:lnTo>
                  <a:pt x="406" y="82"/>
                </a:lnTo>
                <a:lnTo>
                  <a:pt x="413" y="82"/>
                </a:lnTo>
                <a:lnTo>
                  <a:pt x="413" y="88"/>
                </a:lnTo>
                <a:lnTo>
                  <a:pt x="413" y="95"/>
                </a:lnTo>
                <a:lnTo>
                  <a:pt x="427" y="95"/>
                </a:lnTo>
                <a:lnTo>
                  <a:pt x="440" y="102"/>
                </a:lnTo>
                <a:lnTo>
                  <a:pt x="440" y="109"/>
                </a:lnTo>
                <a:lnTo>
                  <a:pt x="454" y="109"/>
                </a:lnTo>
                <a:lnTo>
                  <a:pt x="461" y="109"/>
                </a:lnTo>
                <a:lnTo>
                  <a:pt x="467" y="115"/>
                </a:lnTo>
                <a:lnTo>
                  <a:pt x="474" y="122"/>
                </a:lnTo>
                <a:lnTo>
                  <a:pt x="481" y="122"/>
                </a:lnTo>
                <a:lnTo>
                  <a:pt x="488" y="115"/>
                </a:lnTo>
                <a:lnTo>
                  <a:pt x="494" y="109"/>
                </a:lnTo>
                <a:lnTo>
                  <a:pt x="501" y="109"/>
                </a:lnTo>
                <a:lnTo>
                  <a:pt x="508" y="109"/>
                </a:lnTo>
                <a:lnTo>
                  <a:pt x="508" y="115"/>
                </a:lnTo>
                <a:lnTo>
                  <a:pt x="515" y="115"/>
                </a:lnTo>
                <a:lnTo>
                  <a:pt x="522" y="122"/>
                </a:lnTo>
                <a:lnTo>
                  <a:pt x="522" y="129"/>
                </a:lnTo>
                <a:lnTo>
                  <a:pt x="515" y="129"/>
                </a:lnTo>
                <a:lnTo>
                  <a:pt x="508" y="129"/>
                </a:lnTo>
                <a:lnTo>
                  <a:pt x="501" y="129"/>
                </a:lnTo>
                <a:lnTo>
                  <a:pt x="494" y="136"/>
                </a:lnTo>
                <a:lnTo>
                  <a:pt x="488" y="129"/>
                </a:lnTo>
                <a:lnTo>
                  <a:pt x="488" y="136"/>
                </a:lnTo>
                <a:lnTo>
                  <a:pt x="488" y="143"/>
                </a:lnTo>
                <a:lnTo>
                  <a:pt x="488" y="136"/>
                </a:lnTo>
                <a:lnTo>
                  <a:pt x="494" y="136"/>
                </a:lnTo>
                <a:lnTo>
                  <a:pt x="494" y="143"/>
                </a:lnTo>
                <a:lnTo>
                  <a:pt x="508" y="149"/>
                </a:lnTo>
                <a:lnTo>
                  <a:pt x="508" y="156"/>
                </a:lnTo>
                <a:lnTo>
                  <a:pt x="515" y="156"/>
                </a:lnTo>
                <a:lnTo>
                  <a:pt x="528" y="149"/>
                </a:lnTo>
                <a:lnTo>
                  <a:pt x="535" y="156"/>
                </a:lnTo>
                <a:lnTo>
                  <a:pt x="549" y="156"/>
                </a:lnTo>
                <a:lnTo>
                  <a:pt x="555" y="170"/>
                </a:lnTo>
                <a:lnTo>
                  <a:pt x="555" y="183"/>
                </a:lnTo>
                <a:lnTo>
                  <a:pt x="562" y="190"/>
                </a:lnTo>
                <a:lnTo>
                  <a:pt x="576" y="197"/>
                </a:lnTo>
                <a:lnTo>
                  <a:pt x="583" y="197"/>
                </a:lnTo>
                <a:lnTo>
                  <a:pt x="589" y="197"/>
                </a:lnTo>
                <a:lnTo>
                  <a:pt x="596" y="204"/>
                </a:lnTo>
                <a:lnTo>
                  <a:pt x="603" y="204"/>
                </a:lnTo>
                <a:lnTo>
                  <a:pt x="610" y="210"/>
                </a:lnTo>
                <a:lnTo>
                  <a:pt x="616" y="217"/>
                </a:lnTo>
                <a:lnTo>
                  <a:pt x="616" y="231"/>
                </a:lnTo>
                <a:lnTo>
                  <a:pt x="623" y="231"/>
                </a:lnTo>
                <a:lnTo>
                  <a:pt x="623" y="237"/>
                </a:lnTo>
                <a:lnTo>
                  <a:pt x="637" y="237"/>
                </a:lnTo>
                <a:lnTo>
                  <a:pt x="643" y="224"/>
                </a:lnTo>
                <a:lnTo>
                  <a:pt x="664" y="217"/>
                </a:lnTo>
                <a:lnTo>
                  <a:pt x="671" y="224"/>
                </a:lnTo>
                <a:lnTo>
                  <a:pt x="684" y="237"/>
                </a:lnTo>
                <a:lnTo>
                  <a:pt x="691" y="244"/>
                </a:lnTo>
                <a:lnTo>
                  <a:pt x="698" y="244"/>
                </a:lnTo>
                <a:lnTo>
                  <a:pt x="725" y="237"/>
                </a:lnTo>
                <a:lnTo>
                  <a:pt x="745" y="231"/>
                </a:lnTo>
                <a:lnTo>
                  <a:pt x="752" y="224"/>
                </a:lnTo>
                <a:lnTo>
                  <a:pt x="759" y="224"/>
                </a:lnTo>
                <a:lnTo>
                  <a:pt x="772" y="224"/>
                </a:lnTo>
                <a:lnTo>
                  <a:pt x="779" y="210"/>
                </a:lnTo>
                <a:lnTo>
                  <a:pt x="792" y="210"/>
                </a:lnTo>
                <a:lnTo>
                  <a:pt x="799" y="204"/>
                </a:lnTo>
                <a:lnTo>
                  <a:pt x="813" y="197"/>
                </a:lnTo>
                <a:lnTo>
                  <a:pt x="813" y="190"/>
                </a:lnTo>
                <a:lnTo>
                  <a:pt x="820" y="197"/>
                </a:lnTo>
                <a:lnTo>
                  <a:pt x="826" y="197"/>
                </a:lnTo>
                <a:lnTo>
                  <a:pt x="840" y="210"/>
                </a:lnTo>
                <a:lnTo>
                  <a:pt x="847" y="204"/>
                </a:lnTo>
                <a:lnTo>
                  <a:pt x="853" y="204"/>
                </a:lnTo>
                <a:lnTo>
                  <a:pt x="860" y="204"/>
                </a:lnTo>
                <a:lnTo>
                  <a:pt x="853" y="204"/>
                </a:lnTo>
                <a:lnTo>
                  <a:pt x="860" y="204"/>
                </a:lnTo>
                <a:lnTo>
                  <a:pt x="867" y="204"/>
                </a:lnTo>
                <a:lnTo>
                  <a:pt x="874" y="204"/>
                </a:lnTo>
                <a:lnTo>
                  <a:pt x="881" y="204"/>
                </a:lnTo>
                <a:lnTo>
                  <a:pt x="894" y="204"/>
                </a:lnTo>
                <a:lnTo>
                  <a:pt x="901" y="210"/>
                </a:lnTo>
                <a:lnTo>
                  <a:pt x="901" y="217"/>
                </a:lnTo>
                <a:lnTo>
                  <a:pt x="914" y="224"/>
                </a:lnTo>
                <a:lnTo>
                  <a:pt x="921" y="224"/>
                </a:lnTo>
                <a:lnTo>
                  <a:pt x="928" y="231"/>
                </a:lnTo>
                <a:lnTo>
                  <a:pt x="928" y="237"/>
                </a:lnTo>
                <a:lnTo>
                  <a:pt x="935" y="237"/>
                </a:lnTo>
                <a:lnTo>
                  <a:pt x="935" y="244"/>
                </a:lnTo>
                <a:lnTo>
                  <a:pt x="941" y="251"/>
                </a:lnTo>
                <a:lnTo>
                  <a:pt x="948" y="251"/>
                </a:lnTo>
                <a:lnTo>
                  <a:pt x="962" y="258"/>
                </a:lnTo>
                <a:lnTo>
                  <a:pt x="955" y="264"/>
                </a:lnTo>
                <a:lnTo>
                  <a:pt x="955" y="271"/>
                </a:lnTo>
                <a:lnTo>
                  <a:pt x="948" y="285"/>
                </a:lnTo>
                <a:lnTo>
                  <a:pt x="962" y="312"/>
                </a:lnTo>
                <a:lnTo>
                  <a:pt x="975" y="325"/>
                </a:lnTo>
                <a:lnTo>
                  <a:pt x="975" y="319"/>
                </a:lnTo>
                <a:lnTo>
                  <a:pt x="982" y="305"/>
                </a:lnTo>
                <a:lnTo>
                  <a:pt x="982" y="298"/>
                </a:lnTo>
                <a:lnTo>
                  <a:pt x="982" y="285"/>
                </a:lnTo>
                <a:lnTo>
                  <a:pt x="996" y="278"/>
                </a:lnTo>
                <a:lnTo>
                  <a:pt x="989" y="271"/>
                </a:lnTo>
                <a:lnTo>
                  <a:pt x="996" y="271"/>
                </a:lnTo>
                <a:lnTo>
                  <a:pt x="1002" y="264"/>
                </a:lnTo>
                <a:lnTo>
                  <a:pt x="1009" y="251"/>
                </a:lnTo>
                <a:lnTo>
                  <a:pt x="1009" y="244"/>
                </a:lnTo>
                <a:lnTo>
                  <a:pt x="1009" y="237"/>
                </a:lnTo>
                <a:lnTo>
                  <a:pt x="1009" y="231"/>
                </a:lnTo>
                <a:lnTo>
                  <a:pt x="1016" y="231"/>
                </a:lnTo>
                <a:lnTo>
                  <a:pt x="1023" y="217"/>
                </a:lnTo>
                <a:lnTo>
                  <a:pt x="1023" y="210"/>
                </a:lnTo>
                <a:lnTo>
                  <a:pt x="1023" y="204"/>
                </a:lnTo>
                <a:lnTo>
                  <a:pt x="1036" y="197"/>
                </a:lnTo>
                <a:lnTo>
                  <a:pt x="1043" y="197"/>
                </a:lnTo>
                <a:lnTo>
                  <a:pt x="1043" y="190"/>
                </a:lnTo>
                <a:lnTo>
                  <a:pt x="1050" y="190"/>
                </a:lnTo>
                <a:lnTo>
                  <a:pt x="1050" y="183"/>
                </a:lnTo>
                <a:lnTo>
                  <a:pt x="1057" y="176"/>
                </a:lnTo>
                <a:lnTo>
                  <a:pt x="1070" y="176"/>
                </a:lnTo>
                <a:lnTo>
                  <a:pt x="1070" y="170"/>
                </a:lnTo>
                <a:lnTo>
                  <a:pt x="1077" y="163"/>
                </a:lnTo>
                <a:lnTo>
                  <a:pt x="1077" y="149"/>
                </a:lnTo>
                <a:lnTo>
                  <a:pt x="1084" y="143"/>
                </a:lnTo>
                <a:lnTo>
                  <a:pt x="1091" y="136"/>
                </a:lnTo>
                <a:lnTo>
                  <a:pt x="1091" y="122"/>
                </a:lnTo>
                <a:lnTo>
                  <a:pt x="1104" y="122"/>
                </a:lnTo>
                <a:lnTo>
                  <a:pt x="1111" y="122"/>
                </a:lnTo>
                <a:lnTo>
                  <a:pt x="1118" y="122"/>
                </a:lnTo>
                <a:lnTo>
                  <a:pt x="1124" y="129"/>
                </a:lnTo>
                <a:lnTo>
                  <a:pt x="1131" y="136"/>
                </a:lnTo>
                <a:lnTo>
                  <a:pt x="1138" y="136"/>
                </a:lnTo>
                <a:lnTo>
                  <a:pt x="1151" y="129"/>
                </a:lnTo>
                <a:lnTo>
                  <a:pt x="1151" y="136"/>
                </a:lnTo>
                <a:lnTo>
                  <a:pt x="1158" y="136"/>
                </a:lnTo>
                <a:lnTo>
                  <a:pt x="1172" y="143"/>
                </a:lnTo>
                <a:lnTo>
                  <a:pt x="1179" y="143"/>
                </a:lnTo>
                <a:lnTo>
                  <a:pt x="1185" y="122"/>
                </a:lnTo>
                <a:lnTo>
                  <a:pt x="1185" y="115"/>
                </a:lnTo>
                <a:lnTo>
                  <a:pt x="1212" y="115"/>
                </a:lnTo>
                <a:lnTo>
                  <a:pt x="1219" y="115"/>
                </a:lnTo>
                <a:lnTo>
                  <a:pt x="1226" y="129"/>
                </a:lnTo>
                <a:lnTo>
                  <a:pt x="1233" y="129"/>
                </a:lnTo>
                <a:lnTo>
                  <a:pt x="1239" y="136"/>
                </a:lnTo>
                <a:lnTo>
                  <a:pt x="1260" y="143"/>
                </a:lnTo>
                <a:lnTo>
                  <a:pt x="1273" y="156"/>
                </a:lnTo>
                <a:lnTo>
                  <a:pt x="1280" y="156"/>
                </a:lnTo>
                <a:lnTo>
                  <a:pt x="1287" y="156"/>
                </a:lnTo>
                <a:lnTo>
                  <a:pt x="1294" y="149"/>
                </a:lnTo>
                <a:lnTo>
                  <a:pt x="1300" y="149"/>
                </a:lnTo>
                <a:lnTo>
                  <a:pt x="1300" y="156"/>
                </a:lnTo>
                <a:lnTo>
                  <a:pt x="1307" y="163"/>
                </a:lnTo>
                <a:lnTo>
                  <a:pt x="1307" y="170"/>
                </a:lnTo>
                <a:lnTo>
                  <a:pt x="1314" y="176"/>
                </a:lnTo>
                <a:lnTo>
                  <a:pt x="1314" y="190"/>
                </a:lnTo>
                <a:lnTo>
                  <a:pt x="1300" y="197"/>
                </a:lnTo>
                <a:lnTo>
                  <a:pt x="1300" y="210"/>
                </a:lnTo>
                <a:lnTo>
                  <a:pt x="1300" y="217"/>
                </a:lnTo>
                <a:lnTo>
                  <a:pt x="1307" y="224"/>
                </a:lnTo>
                <a:lnTo>
                  <a:pt x="1300" y="224"/>
                </a:lnTo>
                <a:lnTo>
                  <a:pt x="1300" y="231"/>
                </a:lnTo>
                <a:lnTo>
                  <a:pt x="1294" y="237"/>
                </a:lnTo>
                <a:lnTo>
                  <a:pt x="1294" y="244"/>
                </a:lnTo>
                <a:lnTo>
                  <a:pt x="1287" y="244"/>
                </a:lnTo>
                <a:lnTo>
                  <a:pt x="1280" y="251"/>
                </a:lnTo>
                <a:lnTo>
                  <a:pt x="1287" y="258"/>
                </a:lnTo>
                <a:lnTo>
                  <a:pt x="1300" y="264"/>
                </a:lnTo>
                <a:lnTo>
                  <a:pt x="1300" y="271"/>
                </a:lnTo>
                <a:lnTo>
                  <a:pt x="1307" y="271"/>
                </a:lnTo>
                <a:lnTo>
                  <a:pt x="1314" y="271"/>
                </a:lnTo>
                <a:lnTo>
                  <a:pt x="1314" y="278"/>
                </a:lnTo>
                <a:lnTo>
                  <a:pt x="1321" y="278"/>
                </a:lnTo>
                <a:lnTo>
                  <a:pt x="1328" y="278"/>
                </a:lnTo>
                <a:lnTo>
                  <a:pt x="1341" y="285"/>
                </a:lnTo>
                <a:lnTo>
                  <a:pt x="1341" y="292"/>
                </a:lnTo>
                <a:lnTo>
                  <a:pt x="1341" y="298"/>
                </a:lnTo>
                <a:lnTo>
                  <a:pt x="1355" y="298"/>
                </a:lnTo>
                <a:lnTo>
                  <a:pt x="1361" y="298"/>
                </a:lnTo>
                <a:lnTo>
                  <a:pt x="1368" y="305"/>
                </a:lnTo>
                <a:lnTo>
                  <a:pt x="1368" y="319"/>
                </a:lnTo>
                <a:lnTo>
                  <a:pt x="1368" y="325"/>
                </a:lnTo>
                <a:lnTo>
                  <a:pt x="1361" y="339"/>
                </a:lnTo>
                <a:lnTo>
                  <a:pt x="1368" y="346"/>
                </a:lnTo>
                <a:lnTo>
                  <a:pt x="1368" y="353"/>
                </a:lnTo>
                <a:lnTo>
                  <a:pt x="1361" y="346"/>
                </a:lnTo>
                <a:lnTo>
                  <a:pt x="1368" y="353"/>
                </a:lnTo>
                <a:lnTo>
                  <a:pt x="1368" y="359"/>
                </a:lnTo>
                <a:lnTo>
                  <a:pt x="1361" y="366"/>
                </a:lnTo>
                <a:lnTo>
                  <a:pt x="1361" y="373"/>
                </a:lnTo>
                <a:lnTo>
                  <a:pt x="1355" y="386"/>
                </a:lnTo>
                <a:lnTo>
                  <a:pt x="1348" y="393"/>
                </a:lnTo>
                <a:lnTo>
                  <a:pt x="1341" y="407"/>
                </a:lnTo>
                <a:lnTo>
                  <a:pt x="1341" y="420"/>
                </a:lnTo>
                <a:lnTo>
                  <a:pt x="1334" y="420"/>
                </a:lnTo>
                <a:lnTo>
                  <a:pt x="1334" y="427"/>
                </a:lnTo>
                <a:lnTo>
                  <a:pt x="1328" y="420"/>
                </a:lnTo>
                <a:lnTo>
                  <a:pt x="1321" y="427"/>
                </a:lnTo>
                <a:lnTo>
                  <a:pt x="1321" y="420"/>
                </a:lnTo>
                <a:lnTo>
                  <a:pt x="1314" y="427"/>
                </a:lnTo>
                <a:lnTo>
                  <a:pt x="1314" y="434"/>
                </a:lnTo>
                <a:close/>
              </a:path>
            </a:pathLst>
          </a:custGeom>
          <a:solidFill>
            <a:srgbClr val="FF7171"/>
          </a:solidFill>
          <a:ln w="0">
            <a:solidFill>
              <a:srgbClr val="7F7F7F"/>
            </a:solidFill>
            <a:prstDash val="solid"/>
            <a:round/>
            <a:headEnd/>
            <a:tailEnd/>
          </a:ln>
        </p:spPr>
        <p:txBody>
          <a:bodyPr/>
          <a:lstStyle/>
          <a:p>
            <a:endParaRPr lang="es-ES"/>
          </a:p>
        </p:txBody>
      </p:sp>
      <p:sp>
        <p:nvSpPr>
          <p:cNvPr id="48" name="asturias">
            <a:extLst>
              <a:ext uri="{FF2B5EF4-FFF2-40B4-BE49-F238E27FC236}">
                <a16:creationId xmlns:a16="http://schemas.microsoft.com/office/drawing/2014/main" id="{2A083189-0F27-4F55-8F99-5909C428ECEE}"/>
              </a:ext>
            </a:extLst>
          </p:cNvPr>
          <p:cNvSpPr>
            <a:spLocks/>
          </p:cNvSpPr>
          <p:nvPr/>
        </p:nvSpPr>
        <p:spPr bwMode="auto">
          <a:xfrm>
            <a:off x="3619716" y="1263528"/>
            <a:ext cx="949325" cy="381000"/>
          </a:xfrm>
          <a:custGeom>
            <a:avLst/>
            <a:gdLst>
              <a:gd name="T0" fmla="*/ 2147483647 w 2221"/>
              <a:gd name="T1" fmla="*/ 2147483647 h 860"/>
              <a:gd name="T2" fmla="*/ 2147483647 w 2221"/>
              <a:gd name="T3" fmla="*/ 2147483647 h 860"/>
              <a:gd name="T4" fmla="*/ 2147483647 w 2221"/>
              <a:gd name="T5" fmla="*/ 2147483647 h 860"/>
              <a:gd name="T6" fmla="*/ 2147483647 w 2221"/>
              <a:gd name="T7" fmla="*/ 2147483647 h 860"/>
              <a:gd name="T8" fmla="*/ 2147483647 w 2221"/>
              <a:gd name="T9" fmla="*/ 2147483647 h 860"/>
              <a:gd name="T10" fmla="*/ 2147483647 w 2221"/>
              <a:gd name="T11" fmla="*/ 2147483647 h 860"/>
              <a:gd name="T12" fmla="*/ 2147483647 w 2221"/>
              <a:gd name="T13" fmla="*/ 2147483647 h 860"/>
              <a:gd name="T14" fmla="*/ 2147483647 w 2221"/>
              <a:gd name="T15" fmla="*/ 2147483647 h 860"/>
              <a:gd name="T16" fmla="*/ 2147483647 w 2221"/>
              <a:gd name="T17" fmla="*/ 2147483647 h 860"/>
              <a:gd name="T18" fmla="*/ 2147483647 w 2221"/>
              <a:gd name="T19" fmla="*/ 2147483647 h 860"/>
              <a:gd name="T20" fmla="*/ 2147483647 w 2221"/>
              <a:gd name="T21" fmla="*/ 2147483647 h 860"/>
              <a:gd name="T22" fmla="*/ 2147483647 w 2221"/>
              <a:gd name="T23" fmla="*/ 2147483647 h 860"/>
              <a:gd name="T24" fmla="*/ 2147483647 w 2221"/>
              <a:gd name="T25" fmla="*/ 2147483647 h 860"/>
              <a:gd name="T26" fmla="*/ 2147483647 w 2221"/>
              <a:gd name="T27" fmla="*/ 2147483647 h 860"/>
              <a:gd name="T28" fmla="*/ 2147483647 w 2221"/>
              <a:gd name="T29" fmla="*/ 1181830131 h 860"/>
              <a:gd name="T30" fmla="*/ 2147483647 w 2221"/>
              <a:gd name="T31" fmla="*/ 2147483647 h 860"/>
              <a:gd name="T32" fmla="*/ 2147483647 w 2221"/>
              <a:gd name="T33" fmla="*/ 2147483647 h 860"/>
              <a:gd name="T34" fmla="*/ 2147483647 w 2221"/>
              <a:gd name="T35" fmla="*/ 2147483647 h 860"/>
              <a:gd name="T36" fmla="*/ 2147483647 w 2221"/>
              <a:gd name="T37" fmla="*/ 2147483647 h 860"/>
              <a:gd name="T38" fmla="*/ 2147483647 w 2221"/>
              <a:gd name="T39" fmla="*/ 2147483647 h 860"/>
              <a:gd name="T40" fmla="*/ 2147483647 w 2221"/>
              <a:gd name="T41" fmla="*/ 2147483647 h 860"/>
              <a:gd name="T42" fmla="*/ 2147483647 w 2221"/>
              <a:gd name="T43" fmla="*/ 2147483647 h 860"/>
              <a:gd name="T44" fmla="*/ 2147483647 w 2221"/>
              <a:gd name="T45" fmla="*/ 2147483647 h 860"/>
              <a:gd name="T46" fmla="*/ 2147483647 w 2221"/>
              <a:gd name="T47" fmla="*/ 2147483647 h 860"/>
              <a:gd name="T48" fmla="*/ 2147483647 w 2221"/>
              <a:gd name="T49" fmla="*/ 2147483647 h 860"/>
              <a:gd name="T50" fmla="*/ 2147483647 w 2221"/>
              <a:gd name="T51" fmla="*/ 2147483647 h 860"/>
              <a:gd name="T52" fmla="*/ 2147483647 w 2221"/>
              <a:gd name="T53" fmla="*/ 2147483647 h 860"/>
              <a:gd name="T54" fmla="*/ 2147483647 w 2221"/>
              <a:gd name="T55" fmla="*/ 2147483647 h 860"/>
              <a:gd name="T56" fmla="*/ 2147483647 w 2221"/>
              <a:gd name="T57" fmla="*/ 2147483647 h 860"/>
              <a:gd name="T58" fmla="*/ 2147483647 w 2221"/>
              <a:gd name="T59" fmla="*/ 2147483647 h 860"/>
              <a:gd name="T60" fmla="*/ 2147483647 w 2221"/>
              <a:gd name="T61" fmla="*/ 2147483647 h 860"/>
              <a:gd name="T62" fmla="*/ 2147483647 w 2221"/>
              <a:gd name="T63" fmla="*/ 2147483647 h 860"/>
              <a:gd name="T64" fmla="*/ 2147483647 w 2221"/>
              <a:gd name="T65" fmla="*/ 2147483647 h 860"/>
              <a:gd name="T66" fmla="*/ 2147483647 w 2221"/>
              <a:gd name="T67" fmla="*/ 2147483647 h 860"/>
              <a:gd name="T68" fmla="*/ 2147483647 w 2221"/>
              <a:gd name="T69" fmla="*/ 2147483647 h 860"/>
              <a:gd name="T70" fmla="*/ 2147483647 w 2221"/>
              <a:gd name="T71" fmla="*/ 2147483647 h 860"/>
              <a:gd name="T72" fmla="*/ 2147483647 w 2221"/>
              <a:gd name="T73" fmla="*/ 2147483647 h 860"/>
              <a:gd name="T74" fmla="*/ 2147483647 w 2221"/>
              <a:gd name="T75" fmla="*/ 2147483647 h 860"/>
              <a:gd name="T76" fmla="*/ 2147483647 w 2221"/>
              <a:gd name="T77" fmla="*/ 2147483647 h 860"/>
              <a:gd name="T78" fmla="*/ 2147483647 w 2221"/>
              <a:gd name="T79" fmla="*/ 2147483647 h 860"/>
              <a:gd name="T80" fmla="*/ 2147483647 w 2221"/>
              <a:gd name="T81" fmla="*/ 2147483647 h 860"/>
              <a:gd name="T82" fmla="*/ 2147483647 w 2221"/>
              <a:gd name="T83" fmla="*/ 2147483647 h 860"/>
              <a:gd name="T84" fmla="*/ 2147483647 w 2221"/>
              <a:gd name="T85" fmla="*/ 2147483647 h 860"/>
              <a:gd name="T86" fmla="*/ 2147483647 w 2221"/>
              <a:gd name="T87" fmla="*/ 2147483647 h 860"/>
              <a:gd name="T88" fmla="*/ 2147483647 w 2221"/>
              <a:gd name="T89" fmla="*/ 2147483647 h 860"/>
              <a:gd name="T90" fmla="*/ 2147483647 w 2221"/>
              <a:gd name="T91" fmla="*/ 2147483647 h 860"/>
              <a:gd name="T92" fmla="*/ 2147483647 w 2221"/>
              <a:gd name="T93" fmla="*/ 2147483647 h 860"/>
              <a:gd name="T94" fmla="*/ 2147483647 w 2221"/>
              <a:gd name="T95" fmla="*/ 2147483647 h 860"/>
              <a:gd name="T96" fmla="*/ 2147483647 w 2221"/>
              <a:gd name="T97" fmla="*/ 2147483647 h 860"/>
              <a:gd name="T98" fmla="*/ 2147483647 w 2221"/>
              <a:gd name="T99" fmla="*/ 2147483647 h 860"/>
              <a:gd name="T100" fmla="*/ 2147483647 w 2221"/>
              <a:gd name="T101" fmla="*/ 2147483647 h 860"/>
              <a:gd name="T102" fmla="*/ 2147483647 w 2221"/>
              <a:gd name="T103" fmla="*/ 2147483647 h 860"/>
              <a:gd name="T104" fmla="*/ 2147483647 w 2221"/>
              <a:gd name="T105" fmla="*/ 2147483647 h 860"/>
              <a:gd name="T106" fmla="*/ 2147483647 w 2221"/>
              <a:gd name="T107" fmla="*/ 2147483647 h 860"/>
              <a:gd name="T108" fmla="*/ 2147483647 w 2221"/>
              <a:gd name="T109" fmla="*/ 2147483647 h 860"/>
              <a:gd name="T110" fmla="*/ 2147483647 w 2221"/>
              <a:gd name="T111" fmla="*/ 2147483647 h 860"/>
              <a:gd name="T112" fmla="*/ 2147483647 w 2221"/>
              <a:gd name="T113" fmla="*/ 2147483647 h 860"/>
              <a:gd name="T114" fmla="*/ 2147483647 w 2221"/>
              <a:gd name="T115" fmla="*/ 2147483647 h 860"/>
              <a:gd name="T116" fmla="*/ 2147483647 w 2221"/>
              <a:gd name="T117" fmla="*/ 2147483647 h 860"/>
              <a:gd name="T118" fmla="*/ 2147483647 w 2221"/>
              <a:gd name="T119" fmla="*/ 2147483647 h 860"/>
              <a:gd name="T120" fmla="*/ 426145810 w 2221"/>
              <a:gd name="T121" fmla="*/ 2147483647 h 860"/>
              <a:gd name="T122" fmla="*/ 2147483647 w 2221"/>
              <a:gd name="T123" fmla="*/ 2147483647 h 860"/>
              <a:gd name="T124" fmla="*/ 2147483647 w 2221"/>
              <a:gd name="T125" fmla="*/ 2147483647 h 8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1"/>
              <a:gd name="T190" fmla="*/ 0 h 860"/>
              <a:gd name="T191" fmla="*/ 2221 w 2221"/>
              <a:gd name="T192" fmla="*/ 860 h 8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1" h="860">
                <a:moveTo>
                  <a:pt x="135" y="81"/>
                </a:moveTo>
                <a:lnTo>
                  <a:pt x="142" y="81"/>
                </a:lnTo>
                <a:lnTo>
                  <a:pt x="142" y="74"/>
                </a:lnTo>
                <a:lnTo>
                  <a:pt x="149" y="74"/>
                </a:lnTo>
                <a:lnTo>
                  <a:pt x="149" y="81"/>
                </a:lnTo>
                <a:lnTo>
                  <a:pt x="156" y="81"/>
                </a:lnTo>
                <a:lnTo>
                  <a:pt x="162" y="81"/>
                </a:lnTo>
                <a:lnTo>
                  <a:pt x="169" y="81"/>
                </a:lnTo>
                <a:lnTo>
                  <a:pt x="176" y="81"/>
                </a:lnTo>
                <a:lnTo>
                  <a:pt x="183" y="81"/>
                </a:lnTo>
                <a:lnTo>
                  <a:pt x="189" y="74"/>
                </a:lnTo>
                <a:lnTo>
                  <a:pt x="189" y="81"/>
                </a:lnTo>
                <a:lnTo>
                  <a:pt x="196" y="74"/>
                </a:lnTo>
                <a:lnTo>
                  <a:pt x="203" y="68"/>
                </a:lnTo>
                <a:lnTo>
                  <a:pt x="210" y="68"/>
                </a:lnTo>
                <a:lnTo>
                  <a:pt x="210" y="61"/>
                </a:lnTo>
                <a:lnTo>
                  <a:pt x="203" y="61"/>
                </a:lnTo>
                <a:lnTo>
                  <a:pt x="210" y="61"/>
                </a:lnTo>
                <a:lnTo>
                  <a:pt x="210" y="68"/>
                </a:lnTo>
                <a:lnTo>
                  <a:pt x="217" y="68"/>
                </a:lnTo>
                <a:lnTo>
                  <a:pt x="223" y="68"/>
                </a:lnTo>
                <a:lnTo>
                  <a:pt x="223" y="61"/>
                </a:lnTo>
                <a:lnTo>
                  <a:pt x="223" y="68"/>
                </a:lnTo>
                <a:lnTo>
                  <a:pt x="237" y="68"/>
                </a:lnTo>
                <a:lnTo>
                  <a:pt x="237" y="74"/>
                </a:lnTo>
                <a:lnTo>
                  <a:pt x="237" y="68"/>
                </a:lnTo>
                <a:lnTo>
                  <a:pt x="244" y="74"/>
                </a:lnTo>
                <a:lnTo>
                  <a:pt x="244" y="68"/>
                </a:lnTo>
                <a:lnTo>
                  <a:pt x="250" y="74"/>
                </a:lnTo>
                <a:lnTo>
                  <a:pt x="257" y="68"/>
                </a:lnTo>
                <a:lnTo>
                  <a:pt x="257" y="74"/>
                </a:lnTo>
                <a:lnTo>
                  <a:pt x="264" y="74"/>
                </a:lnTo>
                <a:lnTo>
                  <a:pt x="264" y="81"/>
                </a:lnTo>
                <a:lnTo>
                  <a:pt x="271" y="74"/>
                </a:lnTo>
                <a:lnTo>
                  <a:pt x="284" y="74"/>
                </a:lnTo>
                <a:lnTo>
                  <a:pt x="284" y="68"/>
                </a:lnTo>
                <a:lnTo>
                  <a:pt x="284" y="74"/>
                </a:lnTo>
                <a:lnTo>
                  <a:pt x="284" y="81"/>
                </a:lnTo>
                <a:lnTo>
                  <a:pt x="284" y="74"/>
                </a:lnTo>
                <a:lnTo>
                  <a:pt x="284" y="81"/>
                </a:lnTo>
                <a:lnTo>
                  <a:pt x="291" y="74"/>
                </a:lnTo>
                <a:lnTo>
                  <a:pt x="298" y="74"/>
                </a:lnTo>
                <a:lnTo>
                  <a:pt x="305" y="74"/>
                </a:lnTo>
                <a:lnTo>
                  <a:pt x="305" y="81"/>
                </a:lnTo>
                <a:lnTo>
                  <a:pt x="311" y="81"/>
                </a:lnTo>
                <a:lnTo>
                  <a:pt x="311" y="88"/>
                </a:lnTo>
                <a:lnTo>
                  <a:pt x="318" y="88"/>
                </a:lnTo>
                <a:lnTo>
                  <a:pt x="325" y="88"/>
                </a:lnTo>
                <a:lnTo>
                  <a:pt x="332" y="88"/>
                </a:lnTo>
                <a:lnTo>
                  <a:pt x="338" y="88"/>
                </a:lnTo>
                <a:lnTo>
                  <a:pt x="345" y="88"/>
                </a:lnTo>
                <a:lnTo>
                  <a:pt x="345" y="81"/>
                </a:lnTo>
                <a:lnTo>
                  <a:pt x="345" y="74"/>
                </a:lnTo>
                <a:lnTo>
                  <a:pt x="352" y="74"/>
                </a:lnTo>
                <a:lnTo>
                  <a:pt x="352" y="81"/>
                </a:lnTo>
                <a:lnTo>
                  <a:pt x="352" y="74"/>
                </a:lnTo>
                <a:lnTo>
                  <a:pt x="359" y="74"/>
                </a:lnTo>
                <a:lnTo>
                  <a:pt x="359" y="81"/>
                </a:lnTo>
                <a:lnTo>
                  <a:pt x="366" y="88"/>
                </a:lnTo>
                <a:lnTo>
                  <a:pt x="372" y="81"/>
                </a:lnTo>
                <a:lnTo>
                  <a:pt x="379" y="88"/>
                </a:lnTo>
                <a:lnTo>
                  <a:pt x="386" y="81"/>
                </a:lnTo>
                <a:lnTo>
                  <a:pt x="386" y="88"/>
                </a:lnTo>
                <a:lnTo>
                  <a:pt x="393" y="95"/>
                </a:lnTo>
                <a:lnTo>
                  <a:pt x="399" y="81"/>
                </a:lnTo>
                <a:lnTo>
                  <a:pt x="406" y="88"/>
                </a:lnTo>
                <a:lnTo>
                  <a:pt x="413" y="88"/>
                </a:lnTo>
                <a:lnTo>
                  <a:pt x="420" y="88"/>
                </a:lnTo>
                <a:lnTo>
                  <a:pt x="426" y="88"/>
                </a:lnTo>
                <a:lnTo>
                  <a:pt x="433" y="88"/>
                </a:lnTo>
                <a:lnTo>
                  <a:pt x="440" y="81"/>
                </a:lnTo>
                <a:lnTo>
                  <a:pt x="447" y="81"/>
                </a:lnTo>
                <a:lnTo>
                  <a:pt x="454" y="81"/>
                </a:lnTo>
                <a:lnTo>
                  <a:pt x="454" y="88"/>
                </a:lnTo>
                <a:lnTo>
                  <a:pt x="454" y="81"/>
                </a:lnTo>
                <a:lnTo>
                  <a:pt x="460" y="81"/>
                </a:lnTo>
                <a:lnTo>
                  <a:pt x="467" y="81"/>
                </a:lnTo>
                <a:lnTo>
                  <a:pt x="474" y="81"/>
                </a:lnTo>
                <a:lnTo>
                  <a:pt x="474" y="74"/>
                </a:lnTo>
                <a:lnTo>
                  <a:pt x="474" y="81"/>
                </a:lnTo>
                <a:lnTo>
                  <a:pt x="474" y="88"/>
                </a:lnTo>
                <a:lnTo>
                  <a:pt x="481" y="88"/>
                </a:lnTo>
                <a:lnTo>
                  <a:pt x="487" y="88"/>
                </a:lnTo>
                <a:lnTo>
                  <a:pt x="494" y="88"/>
                </a:lnTo>
                <a:lnTo>
                  <a:pt x="487" y="95"/>
                </a:lnTo>
                <a:lnTo>
                  <a:pt x="494" y="95"/>
                </a:lnTo>
                <a:lnTo>
                  <a:pt x="494" y="102"/>
                </a:lnTo>
                <a:lnTo>
                  <a:pt x="501" y="102"/>
                </a:lnTo>
                <a:lnTo>
                  <a:pt x="508" y="102"/>
                </a:lnTo>
                <a:lnTo>
                  <a:pt x="508" y="95"/>
                </a:lnTo>
                <a:lnTo>
                  <a:pt x="515" y="95"/>
                </a:lnTo>
                <a:lnTo>
                  <a:pt x="521" y="95"/>
                </a:lnTo>
                <a:lnTo>
                  <a:pt x="521" y="102"/>
                </a:lnTo>
                <a:lnTo>
                  <a:pt x="528" y="102"/>
                </a:lnTo>
                <a:lnTo>
                  <a:pt x="535" y="102"/>
                </a:lnTo>
                <a:lnTo>
                  <a:pt x="542" y="102"/>
                </a:lnTo>
                <a:lnTo>
                  <a:pt x="542" y="108"/>
                </a:lnTo>
                <a:lnTo>
                  <a:pt x="548" y="108"/>
                </a:lnTo>
                <a:lnTo>
                  <a:pt x="555" y="108"/>
                </a:lnTo>
                <a:lnTo>
                  <a:pt x="562" y="108"/>
                </a:lnTo>
                <a:lnTo>
                  <a:pt x="569" y="108"/>
                </a:lnTo>
                <a:lnTo>
                  <a:pt x="576" y="108"/>
                </a:lnTo>
                <a:lnTo>
                  <a:pt x="582" y="108"/>
                </a:lnTo>
                <a:lnTo>
                  <a:pt x="589" y="102"/>
                </a:lnTo>
                <a:lnTo>
                  <a:pt x="596" y="108"/>
                </a:lnTo>
                <a:lnTo>
                  <a:pt x="596" y="102"/>
                </a:lnTo>
                <a:lnTo>
                  <a:pt x="596" y="95"/>
                </a:lnTo>
                <a:lnTo>
                  <a:pt x="603" y="88"/>
                </a:lnTo>
                <a:lnTo>
                  <a:pt x="609" y="88"/>
                </a:lnTo>
                <a:lnTo>
                  <a:pt x="609" y="95"/>
                </a:lnTo>
                <a:lnTo>
                  <a:pt x="616" y="95"/>
                </a:lnTo>
                <a:lnTo>
                  <a:pt x="623" y="95"/>
                </a:lnTo>
                <a:lnTo>
                  <a:pt x="623" y="102"/>
                </a:lnTo>
                <a:lnTo>
                  <a:pt x="630" y="102"/>
                </a:lnTo>
                <a:lnTo>
                  <a:pt x="630" y="108"/>
                </a:lnTo>
                <a:lnTo>
                  <a:pt x="636" y="108"/>
                </a:lnTo>
                <a:lnTo>
                  <a:pt x="643" y="108"/>
                </a:lnTo>
                <a:lnTo>
                  <a:pt x="643" y="102"/>
                </a:lnTo>
                <a:lnTo>
                  <a:pt x="657" y="102"/>
                </a:lnTo>
                <a:lnTo>
                  <a:pt x="664" y="102"/>
                </a:lnTo>
                <a:lnTo>
                  <a:pt x="670" y="102"/>
                </a:lnTo>
                <a:lnTo>
                  <a:pt x="677" y="102"/>
                </a:lnTo>
                <a:lnTo>
                  <a:pt x="684" y="108"/>
                </a:lnTo>
                <a:lnTo>
                  <a:pt x="684" y="102"/>
                </a:lnTo>
                <a:lnTo>
                  <a:pt x="684" y="108"/>
                </a:lnTo>
                <a:lnTo>
                  <a:pt x="691" y="108"/>
                </a:lnTo>
                <a:lnTo>
                  <a:pt x="697" y="108"/>
                </a:lnTo>
                <a:lnTo>
                  <a:pt x="704" y="108"/>
                </a:lnTo>
                <a:lnTo>
                  <a:pt x="711" y="102"/>
                </a:lnTo>
                <a:lnTo>
                  <a:pt x="718" y="102"/>
                </a:lnTo>
                <a:lnTo>
                  <a:pt x="725" y="102"/>
                </a:lnTo>
                <a:lnTo>
                  <a:pt x="725" y="95"/>
                </a:lnTo>
                <a:lnTo>
                  <a:pt x="725" y="102"/>
                </a:lnTo>
                <a:lnTo>
                  <a:pt x="731" y="95"/>
                </a:lnTo>
                <a:lnTo>
                  <a:pt x="738" y="102"/>
                </a:lnTo>
                <a:lnTo>
                  <a:pt x="738" y="95"/>
                </a:lnTo>
                <a:lnTo>
                  <a:pt x="745" y="95"/>
                </a:lnTo>
                <a:lnTo>
                  <a:pt x="745" y="88"/>
                </a:lnTo>
                <a:lnTo>
                  <a:pt x="745" y="95"/>
                </a:lnTo>
                <a:lnTo>
                  <a:pt x="752" y="88"/>
                </a:lnTo>
                <a:lnTo>
                  <a:pt x="752" y="95"/>
                </a:lnTo>
                <a:lnTo>
                  <a:pt x="758" y="88"/>
                </a:lnTo>
                <a:lnTo>
                  <a:pt x="765" y="88"/>
                </a:lnTo>
                <a:lnTo>
                  <a:pt x="772" y="81"/>
                </a:lnTo>
                <a:lnTo>
                  <a:pt x="772" y="88"/>
                </a:lnTo>
                <a:lnTo>
                  <a:pt x="779" y="88"/>
                </a:lnTo>
                <a:lnTo>
                  <a:pt x="785" y="81"/>
                </a:lnTo>
                <a:lnTo>
                  <a:pt x="785" y="74"/>
                </a:lnTo>
                <a:lnTo>
                  <a:pt x="792" y="74"/>
                </a:lnTo>
                <a:lnTo>
                  <a:pt x="792" y="68"/>
                </a:lnTo>
                <a:lnTo>
                  <a:pt x="792" y="61"/>
                </a:lnTo>
                <a:lnTo>
                  <a:pt x="792" y="68"/>
                </a:lnTo>
                <a:lnTo>
                  <a:pt x="799" y="68"/>
                </a:lnTo>
                <a:lnTo>
                  <a:pt x="799" y="74"/>
                </a:lnTo>
                <a:lnTo>
                  <a:pt x="806" y="74"/>
                </a:lnTo>
                <a:lnTo>
                  <a:pt x="806" y="81"/>
                </a:lnTo>
                <a:lnTo>
                  <a:pt x="813" y="81"/>
                </a:lnTo>
                <a:lnTo>
                  <a:pt x="819" y="74"/>
                </a:lnTo>
                <a:lnTo>
                  <a:pt x="819" y="88"/>
                </a:lnTo>
                <a:lnTo>
                  <a:pt x="826" y="95"/>
                </a:lnTo>
                <a:lnTo>
                  <a:pt x="833" y="88"/>
                </a:lnTo>
                <a:lnTo>
                  <a:pt x="833" y="81"/>
                </a:lnTo>
                <a:lnTo>
                  <a:pt x="833" y="88"/>
                </a:lnTo>
                <a:lnTo>
                  <a:pt x="833" y="81"/>
                </a:lnTo>
                <a:lnTo>
                  <a:pt x="833" y="95"/>
                </a:lnTo>
                <a:lnTo>
                  <a:pt x="833" y="102"/>
                </a:lnTo>
                <a:lnTo>
                  <a:pt x="840" y="102"/>
                </a:lnTo>
                <a:lnTo>
                  <a:pt x="846" y="102"/>
                </a:lnTo>
                <a:lnTo>
                  <a:pt x="853" y="95"/>
                </a:lnTo>
                <a:lnTo>
                  <a:pt x="853" y="102"/>
                </a:lnTo>
                <a:lnTo>
                  <a:pt x="860" y="95"/>
                </a:lnTo>
                <a:lnTo>
                  <a:pt x="860" y="102"/>
                </a:lnTo>
                <a:lnTo>
                  <a:pt x="867" y="95"/>
                </a:lnTo>
                <a:lnTo>
                  <a:pt x="867" y="102"/>
                </a:lnTo>
                <a:lnTo>
                  <a:pt x="874" y="102"/>
                </a:lnTo>
                <a:lnTo>
                  <a:pt x="880" y="102"/>
                </a:lnTo>
                <a:lnTo>
                  <a:pt x="880" y="108"/>
                </a:lnTo>
                <a:lnTo>
                  <a:pt x="887" y="108"/>
                </a:lnTo>
                <a:lnTo>
                  <a:pt x="887" y="115"/>
                </a:lnTo>
                <a:lnTo>
                  <a:pt x="901" y="115"/>
                </a:lnTo>
                <a:lnTo>
                  <a:pt x="901" y="108"/>
                </a:lnTo>
                <a:lnTo>
                  <a:pt x="901" y="115"/>
                </a:lnTo>
                <a:lnTo>
                  <a:pt x="907" y="108"/>
                </a:lnTo>
                <a:lnTo>
                  <a:pt x="914" y="108"/>
                </a:lnTo>
                <a:lnTo>
                  <a:pt x="921" y="108"/>
                </a:lnTo>
                <a:lnTo>
                  <a:pt x="921" y="102"/>
                </a:lnTo>
                <a:lnTo>
                  <a:pt x="928" y="102"/>
                </a:lnTo>
                <a:lnTo>
                  <a:pt x="934" y="102"/>
                </a:lnTo>
                <a:lnTo>
                  <a:pt x="948" y="95"/>
                </a:lnTo>
                <a:lnTo>
                  <a:pt x="962" y="88"/>
                </a:lnTo>
                <a:lnTo>
                  <a:pt x="962" y="81"/>
                </a:lnTo>
                <a:lnTo>
                  <a:pt x="968" y="81"/>
                </a:lnTo>
                <a:lnTo>
                  <a:pt x="975" y="81"/>
                </a:lnTo>
                <a:lnTo>
                  <a:pt x="975" y="88"/>
                </a:lnTo>
                <a:lnTo>
                  <a:pt x="982" y="88"/>
                </a:lnTo>
                <a:lnTo>
                  <a:pt x="989" y="95"/>
                </a:lnTo>
                <a:lnTo>
                  <a:pt x="989" y="88"/>
                </a:lnTo>
                <a:lnTo>
                  <a:pt x="995" y="95"/>
                </a:lnTo>
                <a:lnTo>
                  <a:pt x="995" y="88"/>
                </a:lnTo>
                <a:lnTo>
                  <a:pt x="1002" y="88"/>
                </a:lnTo>
                <a:lnTo>
                  <a:pt x="1002" y="95"/>
                </a:lnTo>
                <a:lnTo>
                  <a:pt x="1002" y="88"/>
                </a:lnTo>
                <a:lnTo>
                  <a:pt x="1009" y="95"/>
                </a:lnTo>
                <a:lnTo>
                  <a:pt x="1009" y="88"/>
                </a:lnTo>
                <a:lnTo>
                  <a:pt x="1009" y="95"/>
                </a:lnTo>
                <a:lnTo>
                  <a:pt x="1016" y="88"/>
                </a:lnTo>
                <a:lnTo>
                  <a:pt x="1023" y="88"/>
                </a:lnTo>
                <a:lnTo>
                  <a:pt x="1016" y="88"/>
                </a:lnTo>
                <a:lnTo>
                  <a:pt x="1023" y="95"/>
                </a:lnTo>
                <a:lnTo>
                  <a:pt x="1036" y="88"/>
                </a:lnTo>
                <a:lnTo>
                  <a:pt x="1043" y="81"/>
                </a:lnTo>
                <a:lnTo>
                  <a:pt x="1043" y="74"/>
                </a:lnTo>
                <a:lnTo>
                  <a:pt x="1036" y="74"/>
                </a:lnTo>
                <a:lnTo>
                  <a:pt x="1036" y="68"/>
                </a:lnTo>
                <a:lnTo>
                  <a:pt x="1050" y="68"/>
                </a:lnTo>
                <a:lnTo>
                  <a:pt x="1056" y="68"/>
                </a:lnTo>
                <a:lnTo>
                  <a:pt x="1063" y="61"/>
                </a:lnTo>
                <a:lnTo>
                  <a:pt x="1063" y="54"/>
                </a:lnTo>
                <a:lnTo>
                  <a:pt x="1070" y="47"/>
                </a:lnTo>
                <a:lnTo>
                  <a:pt x="1063" y="47"/>
                </a:lnTo>
                <a:lnTo>
                  <a:pt x="1063" y="41"/>
                </a:lnTo>
                <a:lnTo>
                  <a:pt x="1070" y="41"/>
                </a:lnTo>
                <a:lnTo>
                  <a:pt x="1077" y="41"/>
                </a:lnTo>
                <a:lnTo>
                  <a:pt x="1084" y="41"/>
                </a:lnTo>
                <a:lnTo>
                  <a:pt x="1090" y="41"/>
                </a:lnTo>
                <a:lnTo>
                  <a:pt x="1097" y="41"/>
                </a:lnTo>
                <a:lnTo>
                  <a:pt x="1097" y="34"/>
                </a:lnTo>
                <a:lnTo>
                  <a:pt x="1104" y="34"/>
                </a:lnTo>
                <a:lnTo>
                  <a:pt x="1104" y="27"/>
                </a:lnTo>
                <a:lnTo>
                  <a:pt x="1111" y="27"/>
                </a:lnTo>
                <a:lnTo>
                  <a:pt x="1111" y="20"/>
                </a:lnTo>
                <a:lnTo>
                  <a:pt x="1111" y="14"/>
                </a:lnTo>
                <a:lnTo>
                  <a:pt x="1111" y="7"/>
                </a:lnTo>
                <a:lnTo>
                  <a:pt x="1117" y="7"/>
                </a:lnTo>
                <a:lnTo>
                  <a:pt x="1124" y="7"/>
                </a:lnTo>
                <a:lnTo>
                  <a:pt x="1131" y="0"/>
                </a:lnTo>
                <a:lnTo>
                  <a:pt x="1124" y="7"/>
                </a:lnTo>
                <a:lnTo>
                  <a:pt x="1131" y="14"/>
                </a:lnTo>
                <a:lnTo>
                  <a:pt x="1131" y="7"/>
                </a:lnTo>
                <a:lnTo>
                  <a:pt x="1131" y="20"/>
                </a:lnTo>
                <a:lnTo>
                  <a:pt x="1138" y="20"/>
                </a:lnTo>
                <a:lnTo>
                  <a:pt x="1138" y="27"/>
                </a:lnTo>
                <a:lnTo>
                  <a:pt x="1144" y="20"/>
                </a:lnTo>
                <a:lnTo>
                  <a:pt x="1144" y="27"/>
                </a:lnTo>
                <a:lnTo>
                  <a:pt x="1151" y="27"/>
                </a:lnTo>
                <a:lnTo>
                  <a:pt x="1151" y="34"/>
                </a:lnTo>
                <a:lnTo>
                  <a:pt x="1158" y="34"/>
                </a:lnTo>
                <a:lnTo>
                  <a:pt x="1165" y="34"/>
                </a:lnTo>
                <a:lnTo>
                  <a:pt x="1165" y="41"/>
                </a:lnTo>
                <a:lnTo>
                  <a:pt x="1165" y="34"/>
                </a:lnTo>
                <a:lnTo>
                  <a:pt x="1172" y="41"/>
                </a:lnTo>
                <a:lnTo>
                  <a:pt x="1172" y="34"/>
                </a:lnTo>
                <a:lnTo>
                  <a:pt x="1178" y="41"/>
                </a:lnTo>
                <a:lnTo>
                  <a:pt x="1172" y="47"/>
                </a:lnTo>
                <a:lnTo>
                  <a:pt x="1172" y="54"/>
                </a:lnTo>
                <a:lnTo>
                  <a:pt x="1165" y="54"/>
                </a:lnTo>
                <a:lnTo>
                  <a:pt x="1172" y="61"/>
                </a:lnTo>
                <a:lnTo>
                  <a:pt x="1178" y="61"/>
                </a:lnTo>
                <a:lnTo>
                  <a:pt x="1178" y="68"/>
                </a:lnTo>
                <a:lnTo>
                  <a:pt x="1185" y="61"/>
                </a:lnTo>
                <a:lnTo>
                  <a:pt x="1185" y="68"/>
                </a:lnTo>
                <a:lnTo>
                  <a:pt x="1185" y="74"/>
                </a:lnTo>
                <a:lnTo>
                  <a:pt x="1185" y="81"/>
                </a:lnTo>
                <a:lnTo>
                  <a:pt x="1192" y="81"/>
                </a:lnTo>
                <a:lnTo>
                  <a:pt x="1192" y="88"/>
                </a:lnTo>
                <a:lnTo>
                  <a:pt x="1192" y="95"/>
                </a:lnTo>
                <a:lnTo>
                  <a:pt x="1199" y="95"/>
                </a:lnTo>
                <a:lnTo>
                  <a:pt x="1199" y="88"/>
                </a:lnTo>
                <a:lnTo>
                  <a:pt x="1205" y="95"/>
                </a:lnTo>
                <a:lnTo>
                  <a:pt x="1205" y="102"/>
                </a:lnTo>
                <a:lnTo>
                  <a:pt x="1212" y="102"/>
                </a:lnTo>
                <a:lnTo>
                  <a:pt x="1232" y="108"/>
                </a:lnTo>
                <a:lnTo>
                  <a:pt x="1239" y="108"/>
                </a:lnTo>
                <a:lnTo>
                  <a:pt x="1239" y="102"/>
                </a:lnTo>
                <a:lnTo>
                  <a:pt x="1239" y="108"/>
                </a:lnTo>
                <a:lnTo>
                  <a:pt x="1246" y="108"/>
                </a:lnTo>
                <a:lnTo>
                  <a:pt x="1239" y="108"/>
                </a:lnTo>
                <a:lnTo>
                  <a:pt x="1246" y="115"/>
                </a:lnTo>
                <a:lnTo>
                  <a:pt x="1260" y="108"/>
                </a:lnTo>
                <a:lnTo>
                  <a:pt x="1253" y="108"/>
                </a:lnTo>
                <a:lnTo>
                  <a:pt x="1253" y="115"/>
                </a:lnTo>
                <a:lnTo>
                  <a:pt x="1246" y="115"/>
                </a:lnTo>
                <a:lnTo>
                  <a:pt x="1246" y="122"/>
                </a:lnTo>
                <a:lnTo>
                  <a:pt x="1246" y="115"/>
                </a:lnTo>
                <a:lnTo>
                  <a:pt x="1239" y="108"/>
                </a:lnTo>
                <a:lnTo>
                  <a:pt x="1239" y="115"/>
                </a:lnTo>
                <a:lnTo>
                  <a:pt x="1239" y="122"/>
                </a:lnTo>
                <a:lnTo>
                  <a:pt x="1246" y="122"/>
                </a:lnTo>
                <a:lnTo>
                  <a:pt x="1239" y="122"/>
                </a:lnTo>
                <a:lnTo>
                  <a:pt x="1246" y="129"/>
                </a:lnTo>
                <a:lnTo>
                  <a:pt x="1239" y="122"/>
                </a:lnTo>
                <a:lnTo>
                  <a:pt x="1239" y="129"/>
                </a:lnTo>
                <a:lnTo>
                  <a:pt x="1246" y="135"/>
                </a:lnTo>
                <a:lnTo>
                  <a:pt x="1246" y="129"/>
                </a:lnTo>
                <a:lnTo>
                  <a:pt x="1246" y="135"/>
                </a:lnTo>
                <a:lnTo>
                  <a:pt x="1246" y="129"/>
                </a:lnTo>
                <a:lnTo>
                  <a:pt x="1253" y="122"/>
                </a:lnTo>
                <a:lnTo>
                  <a:pt x="1253" y="129"/>
                </a:lnTo>
                <a:lnTo>
                  <a:pt x="1253" y="122"/>
                </a:lnTo>
                <a:lnTo>
                  <a:pt x="1246" y="129"/>
                </a:lnTo>
                <a:lnTo>
                  <a:pt x="1253" y="129"/>
                </a:lnTo>
                <a:lnTo>
                  <a:pt x="1246" y="129"/>
                </a:lnTo>
                <a:lnTo>
                  <a:pt x="1246" y="135"/>
                </a:lnTo>
                <a:lnTo>
                  <a:pt x="1246" y="142"/>
                </a:lnTo>
                <a:lnTo>
                  <a:pt x="1253" y="142"/>
                </a:lnTo>
                <a:lnTo>
                  <a:pt x="1246" y="135"/>
                </a:lnTo>
                <a:lnTo>
                  <a:pt x="1253" y="135"/>
                </a:lnTo>
                <a:lnTo>
                  <a:pt x="1253" y="142"/>
                </a:lnTo>
                <a:lnTo>
                  <a:pt x="1260" y="142"/>
                </a:lnTo>
                <a:lnTo>
                  <a:pt x="1260" y="135"/>
                </a:lnTo>
                <a:lnTo>
                  <a:pt x="1260" y="142"/>
                </a:lnTo>
                <a:lnTo>
                  <a:pt x="1266" y="142"/>
                </a:lnTo>
                <a:lnTo>
                  <a:pt x="1266" y="135"/>
                </a:lnTo>
                <a:lnTo>
                  <a:pt x="1266" y="142"/>
                </a:lnTo>
                <a:lnTo>
                  <a:pt x="1266" y="135"/>
                </a:lnTo>
                <a:lnTo>
                  <a:pt x="1266" y="142"/>
                </a:lnTo>
                <a:lnTo>
                  <a:pt x="1266" y="135"/>
                </a:lnTo>
                <a:lnTo>
                  <a:pt x="1266" y="142"/>
                </a:lnTo>
                <a:lnTo>
                  <a:pt x="1266" y="135"/>
                </a:lnTo>
                <a:lnTo>
                  <a:pt x="1273" y="135"/>
                </a:lnTo>
                <a:lnTo>
                  <a:pt x="1273" y="142"/>
                </a:lnTo>
                <a:lnTo>
                  <a:pt x="1280" y="142"/>
                </a:lnTo>
                <a:lnTo>
                  <a:pt x="1287" y="142"/>
                </a:lnTo>
                <a:lnTo>
                  <a:pt x="1287" y="135"/>
                </a:lnTo>
                <a:lnTo>
                  <a:pt x="1293" y="135"/>
                </a:lnTo>
                <a:lnTo>
                  <a:pt x="1287" y="135"/>
                </a:lnTo>
                <a:lnTo>
                  <a:pt x="1293" y="129"/>
                </a:lnTo>
                <a:lnTo>
                  <a:pt x="1300" y="135"/>
                </a:lnTo>
                <a:lnTo>
                  <a:pt x="1300" y="129"/>
                </a:lnTo>
                <a:lnTo>
                  <a:pt x="1307" y="129"/>
                </a:lnTo>
                <a:lnTo>
                  <a:pt x="1307" y="122"/>
                </a:lnTo>
                <a:lnTo>
                  <a:pt x="1314" y="129"/>
                </a:lnTo>
                <a:lnTo>
                  <a:pt x="1314" y="135"/>
                </a:lnTo>
                <a:lnTo>
                  <a:pt x="1327" y="135"/>
                </a:lnTo>
                <a:lnTo>
                  <a:pt x="1334" y="135"/>
                </a:lnTo>
                <a:lnTo>
                  <a:pt x="1341" y="135"/>
                </a:lnTo>
                <a:lnTo>
                  <a:pt x="1354" y="135"/>
                </a:lnTo>
                <a:lnTo>
                  <a:pt x="1368" y="135"/>
                </a:lnTo>
                <a:lnTo>
                  <a:pt x="1382" y="142"/>
                </a:lnTo>
                <a:lnTo>
                  <a:pt x="1388" y="135"/>
                </a:lnTo>
                <a:lnTo>
                  <a:pt x="1395" y="135"/>
                </a:lnTo>
                <a:lnTo>
                  <a:pt x="1409" y="135"/>
                </a:lnTo>
                <a:lnTo>
                  <a:pt x="1409" y="142"/>
                </a:lnTo>
                <a:lnTo>
                  <a:pt x="1429" y="135"/>
                </a:lnTo>
                <a:lnTo>
                  <a:pt x="1449" y="135"/>
                </a:lnTo>
                <a:lnTo>
                  <a:pt x="1456" y="135"/>
                </a:lnTo>
                <a:lnTo>
                  <a:pt x="1463" y="135"/>
                </a:lnTo>
                <a:lnTo>
                  <a:pt x="1483" y="135"/>
                </a:lnTo>
                <a:lnTo>
                  <a:pt x="1490" y="135"/>
                </a:lnTo>
                <a:lnTo>
                  <a:pt x="1490" y="142"/>
                </a:lnTo>
                <a:lnTo>
                  <a:pt x="1490" y="149"/>
                </a:lnTo>
                <a:lnTo>
                  <a:pt x="1497" y="149"/>
                </a:lnTo>
                <a:lnTo>
                  <a:pt x="1497" y="163"/>
                </a:lnTo>
                <a:lnTo>
                  <a:pt x="1497" y="156"/>
                </a:lnTo>
                <a:lnTo>
                  <a:pt x="1503" y="156"/>
                </a:lnTo>
                <a:lnTo>
                  <a:pt x="1510" y="156"/>
                </a:lnTo>
                <a:lnTo>
                  <a:pt x="1510" y="149"/>
                </a:lnTo>
                <a:lnTo>
                  <a:pt x="1517" y="156"/>
                </a:lnTo>
                <a:lnTo>
                  <a:pt x="1524" y="163"/>
                </a:lnTo>
                <a:lnTo>
                  <a:pt x="1531" y="156"/>
                </a:lnTo>
                <a:lnTo>
                  <a:pt x="1537" y="163"/>
                </a:lnTo>
                <a:lnTo>
                  <a:pt x="1544" y="163"/>
                </a:lnTo>
                <a:lnTo>
                  <a:pt x="1551" y="156"/>
                </a:lnTo>
                <a:lnTo>
                  <a:pt x="1558" y="163"/>
                </a:lnTo>
                <a:lnTo>
                  <a:pt x="1564" y="163"/>
                </a:lnTo>
                <a:lnTo>
                  <a:pt x="1571" y="156"/>
                </a:lnTo>
                <a:lnTo>
                  <a:pt x="1578" y="163"/>
                </a:lnTo>
                <a:lnTo>
                  <a:pt x="1585" y="169"/>
                </a:lnTo>
                <a:lnTo>
                  <a:pt x="1598" y="183"/>
                </a:lnTo>
                <a:lnTo>
                  <a:pt x="1598" y="190"/>
                </a:lnTo>
                <a:lnTo>
                  <a:pt x="1598" y="196"/>
                </a:lnTo>
                <a:lnTo>
                  <a:pt x="1612" y="196"/>
                </a:lnTo>
                <a:lnTo>
                  <a:pt x="1619" y="210"/>
                </a:lnTo>
                <a:lnTo>
                  <a:pt x="1625" y="210"/>
                </a:lnTo>
                <a:lnTo>
                  <a:pt x="1625" y="217"/>
                </a:lnTo>
                <a:lnTo>
                  <a:pt x="1632" y="217"/>
                </a:lnTo>
                <a:lnTo>
                  <a:pt x="1632" y="224"/>
                </a:lnTo>
                <a:lnTo>
                  <a:pt x="1639" y="230"/>
                </a:lnTo>
                <a:lnTo>
                  <a:pt x="1646" y="230"/>
                </a:lnTo>
                <a:lnTo>
                  <a:pt x="1652" y="230"/>
                </a:lnTo>
                <a:lnTo>
                  <a:pt x="1659" y="230"/>
                </a:lnTo>
                <a:lnTo>
                  <a:pt x="1659" y="224"/>
                </a:lnTo>
                <a:lnTo>
                  <a:pt x="1659" y="230"/>
                </a:lnTo>
                <a:lnTo>
                  <a:pt x="1673" y="230"/>
                </a:lnTo>
                <a:lnTo>
                  <a:pt x="1680" y="230"/>
                </a:lnTo>
                <a:lnTo>
                  <a:pt x="1686" y="224"/>
                </a:lnTo>
                <a:lnTo>
                  <a:pt x="1693" y="230"/>
                </a:lnTo>
                <a:lnTo>
                  <a:pt x="1700" y="230"/>
                </a:lnTo>
                <a:lnTo>
                  <a:pt x="1707" y="224"/>
                </a:lnTo>
                <a:lnTo>
                  <a:pt x="1713" y="217"/>
                </a:lnTo>
                <a:lnTo>
                  <a:pt x="1713" y="224"/>
                </a:lnTo>
                <a:lnTo>
                  <a:pt x="1720" y="230"/>
                </a:lnTo>
                <a:lnTo>
                  <a:pt x="1734" y="230"/>
                </a:lnTo>
                <a:lnTo>
                  <a:pt x="1747" y="230"/>
                </a:lnTo>
                <a:lnTo>
                  <a:pt x="1754" y="237"/>
                </a:lnTo>
                <a:lnTo>
                  <a:pt x="1761" y="244"/>
                </a:lnTo>
                <a:lnTo>
                  <a:pt x="1768" y="244"/>
                </a:lnTo>
                <a:lnTo>
                  <a:pt x="1761" y="237"/>
                </a:lnTo>
                <a:lnTo>
                  <a:pt x="1768" y="237"/>
                </a:lnTo>
                <a:lnTo>
                  <a:pt x="1774" y="244"/>
                </a:lnTo>
                <a:lnTo>
                  <a:pt x="1781" y="251"/>
                </a:lnTo>
                <a:lnTo>
                  <a:pt x="1801" y="251"/>
                </a:lnTo>
                <a:lnTo>
                  <a:pt x="1808" y="251"/>
                </a:lnTo>
                <a:lnTo>
                  <a:pt x="1815" y="251"/>
                </a:lnTo>
                <a:lnTo>
                  <a:pt x="1822" y="251"/>
                </a:lnTo>
                <a:lnTo>
                  <a:pt x="1829" y="251"/>
                </a:lnTo>
                <a:lnTo>
                  <a:pt x="1835" y="251"/>
                </a:lnTo>
                <a:lnTo>
                  <a:pt x="1842" y="251"/>
                </a:lnTo>
                <a:lnTo>
                  <a:pt x="1856" y="251"/>
                </a:lnTo>
                <a:lnTo>
                  <a:pt x="1862" y="251"/>
                </a:lnTo>
                <a:lnTo>
                  <a:pt x="1869" y="251"/>
                </a:lnTo>
                <a:lnTo>
                  <a:pt x="1869" y="257"/>
                </a:lnTo>
                <a:lnTo>
                  <a:pt x="1876" y="251"/>
                </a:lnTo>
                <a:lnTo>
                  <a:pt x="1883" y="257"/>
                </a:lnTo>
                <a:lnTo>
                  <a:pt x="1890" y="257"/>
                </a:lnTo>
                <a:lnTo>
                  <a:pt x="1896" y="264"/>
                </a:lnTo>
                <a:lnTo>
                  <a:pt x="1903" y="264"/>
                </a:lnTo>
                <a:lnTo>
                  <a:pt x="1896" y="264"/>
                </a:lnTo>
                <a:lnTo>
                  <a:pt x="1903" y="264"/>
                </a:lnTo>
                <a:lnTo>
                  <a:pt x="1910" y="264"/>
                </a:lnTo>
                <a:lnTo>
                  <a:pt x="1910" y="271"/>
                </a:lnTo>
                <a:lnTo>
                  <a:pt x="1917" y="271"/>
                </a:lnTo>
                <a:lnTo>
                  <a:pt x="1923" y="278"/>
                </a:lnTo>
                <a:lnTo>
                  <a:pt x="1930" y="271"/>
                </a:lnTo>
                <a:lnTo>
                  <a:pt x="1944" y="278"/>
                </a:lnTo>
                <a:lnTo>
                  <a:pt x="1944" y="271"/>
                </a:lnTo>
                <a:lnTo>
                  <a:pt x="1950" y="271"/>
                </a:lnTo>
                <a:lnTo>
                  <a:pt x="1950" y="278"/>
                </a:lnTo>
                <a:lnTo>
                  <a:pt x="1957" y="284"/>
                </a:lnTo>
                <a:lnTo>
                  <a:pt x="1950" y="284"/>
                </a:lnTo>
                <a:lnTo>
                  <a:pt x="1957" y="284"/>
                </a:lnTo>
                <a:lnTo>
                  <a:pt x="1957" y="278"/>
                </a:lnTo>
                <a:lnTo>
                  <a:pt x="1964" y="284"/>
                </a:lnTo>
                <a:lnTo>
                  <a:pt x="1964" y="278"/>
                </a:lnTo>
                <a:lnTo>
                  <a:pt x="1971" y="284"/>
                </a:lnTo>
                <a:lnTo>
                  <a:pt x="1971" y="278"/>
                </a:lnTo>
                <a:lnTo>
                  <a:pt x="1971" y="284"/>
                </a:lnTo>
                <a:lnTo>
                  <a:pt x="1978" y="284"/>
                </a:lnTo>
                <a:lnTo>
                  <a:pt x="1984" y="284"/>
                </a:lnTo>
                <a:lnTo>
                  <a:pt x="1991" y="284"/>
                </a:lnTo>
                <a:lnTo>
                  <a:pt x="1998" y="291"/>
                </a:lnTo>
                <a:lnTo>
                  <a:pt x="1998" y="284"/>
                </a:lnTo>
                <a:lnTo>
                  <a:pt x="2011" y="291"/>
                </a:lnTo>
                <a:lnTo>
                  <a:pt x="2018" y="291"/>
                </a:lnTo>
                <a:lnTo>
                  <a:pt x="2025" y="298"/>
                </a:lnTo>
                <a:lnTo>
                  <a:pt x="2018" y="305"/>
                </a:lnTo>
                <a:lnTo>
                  <a:pt x="2025" y="305"/>
                </a:lnTo>
                <a:lnTo>
                  <a:pt x="2032" y="305"/>
                </a:lnTo>
                <a:lnTo>
                  <a:pt x="2038" y="305"/>
                </a:lnTo>
                <a:lnTo>
                  <a:pt x="2045" y="305"/>
                </a:lnTo>
                <a:lnTo>
                  <a:pt x="2052" y="312"/>
                </a:lnTo>
                <a:lnTo>
                  <a:pt x="2052" y="305"/>
                </a:lnTo>
                <a:lnTo>
                  <a:pt x="2059" y="312"/>
                </a:lnTo>
                <a:lnTo>
                  <a:pt x="2052" y="312"/>
                </a:lnTo>
                <a:lnTo>
                  <a:pt x="2059" y="312"/>
                </a:lnTo>
                <a:lnTo>
                  <a:pt x="2066" y="312"/>
                </a:lnTo>
                <a:lnTo>
                  <a:pt x="2066" y="318"/>
                </a:lnTo>
                <a:lnTo>
                  <a:pt x="2079" y="312"/>
                </a:lnTo>
                <a:lnTo>
                  <a:pt x="2086" y="318"/>
                </a:lnTo>
                <a:lnTo>
                  <a:pt x="2106" y="325"/>
                </a:lnTo>
                <a:lnTo>
                  <a:pt x="2113" y="325"/>
                </a:lnTo>
                <a:lnTo>
                  <a:pt x="2120" y="325"/>
                </a:lnTo>
                <a:lnTo>
                  <a:pt x="2127" y="332"/>
                </a:lnTo>
                <a:lnTo>
                  <a:pt x="2133" y="325"/>
                </a:lnTo>
                <a:lnTo>
                  <a:pt x="2133" y="332"/>
                </a:lnTo>
                <a:lnTo>
                  <a:pt x="2140" y="325"/>
                </a:lnTo>
                <a:lnTo>
                  <a:pt x="2140" y="332"/>
                </a:lnTo>
                <a:lnTo>
                  <a:pt x="2147" y="332"/>
                </a:lnTo>
                <a:lnTo>
                  <a:pt x="2154" y="332"/>
                </a:lnTo>
                <a:lnTo>
                  <a:pt x="2167" y="325"/>
                </a:lnTo>
                <a:lnTo>
                  <a:pt x="2167" y="332"/>
                </a:lnTo>
                <a:lnTo>
                  <a:pt x="2174" y="339"/>
                </a:lnTo>
                <a:lnTo>
                  <a:pt x="2181" y="339"/>
                </a:lnTo>
                <a:lnTo>
                  <a:pt x="2181" y="332"/>
                </a:lnTo>
                <a:lnTo>
                  <a:pt x="2188" y="332"/>
                </a:lnTo>
                <a:lnTo>
                  <a:pt x="2194" y="332"/>
                </a:lnTo>
                <a:lnTo>
                  <a:pt x="2194" y="325"/>
                </a:lnTo>
                <a:lnTo>
                  <a:pt x="2201" y="325"/>
                </a:lnTo>
                <a:lnTo>
                  <a:pt x="2208" y="325"/>
                </a:lnTo>
                <a:lnTo>
                  <a:pt x="2208" y="332"/>
                </a:lnTo>
                <a:lnTo>
                  <a:pt x="2215" y="332"/>
                </a:lnTo>
                <a:lnTo>
                  <a:pt x="2221" y="339"/>
                </a:lnTo>
                <a:lnTo>
                  <a:pt x="2221" y="352"/>
                </a:lnTo>
                <a:lnTo>
                  <a:pt x="2215" y="359"/>
                </a:lnTo>
                <a:lnTo>
                  <a:pt x="2215" y="366"/>
                </a:lnTo>
                <a:lnTo>
                  <a:pt x="2201" y="366"/>
                </a:lnTo>
                <a:lnTo>
                  <a:pt x="2208" y="373"/>
                </a:lnTo>
                <a:lnTo>
                  <a:pt x="2201" y="373"/>
                </a:lnTo>
                <a:lnTo>
                  <a:pt x="2201" y="379"/>
                </a:lnTo>
                <a:lnTo>
                  <a:pt x="2201" y="386"/>
                </a:lnTo>
                <a:lnTo>
                  <a:pt x="2201" y="393"/>
                </a:lnTo>
                <a:lnTo>
                  <a:pt x="2194" y="393"/>
                </a:lnTo>
                <a:lnTo>
                  <a:pt x="2208" y="400"/>
                </a:lnTo>
                <a:lnTo>
                  <a:pt x="2215" y="400"/>
                </a:lnTo>
                <a:lnTo>
                  <a:pt x="2208" y="413"/>
                </a:lnTo>
                <a:lnTo>
                  <a:pt x="2215" y="433"/>
                </a:lnTo>
                <a:lnTo>
                  <a:pt x="2215" y="447"/>
                </a:lnTo>
                <a:lnTo>
                  <a:pt x="2208" y="467"/>
                </a:lnTo>
                <a:lnTo>
                  <a:pt x="2201" y="467"/>
                </a:lnTo>
                <a:lnTo>
                  <a:pt x="2201" y="474"/>
                </a:lnTo>
                <a:lnTo>
                  <a:pt x="2188" y="474"/>
                </a:lnTo>
                <a:lnTo>
                  <a:pt x="2188" y="461"/>
                </a:lnTo>
                <a:lnTo>
                  <a:pt x="2181" y="454"/>
                </a:lnTo>
                <a:lnTo>
                  <a:pt x="2174" y="454"/>
                </a:lnTo>
                <a:lnTo>
                  <a:pt x="2167" y="454"/>
                </a:lnTo>
                <a:lnTo>
                  <a:pt x="2160" y="454"/>
                </a:lnTo>
                <a:lnTo>
                  <a:pt x="2154" y="447"/>
                </a:lnTo>
                <a:lnTo>
                  <a:pt x="2147" y="440"/>
                </a:lnTo>
                <a:lnTo>
                  <a:pt x="2140" y="440"/>
                </a:lnTo>
                <a:lnTo>
                  <a:pt x="2140" y="447"/>
                </a:lnTo>
                <a:lnTo>
                  <a:pt x="2133" y="454"/>
                </a:lnTo>
                <a:lnTo>
                  <a:pt x="2127" y="454"/>
                </a:lnTo>
                <a:lnTo>
                  <a:pt x="2127" y="461"/>
                </a:lnTo>
                <a:lnTo>
                  <a:pt x="2120" y="467"/>
                </a:lnTo>
                <a:lnTo>
                  <a:pt x="2113" y="467"/>
                </a:lnTo>
                <a:lnTo>
                  <a:pt x="2113" y="474"/>
                </a:lnTo>
                <a:lnTo>
                  <a:pt x="2120" y="474"/>
                </a:lnTo>
                <a:lnTo>
                  <a:pt x="2106" y="474"/>
                </a:lnTo>
                <a:lnTo>
                  <a:pt x="2099" y="481"/>
                </a:lnTo>
                <a:lnTo>
                  <a:pt x="2086" y="481"/>
                </a:lnTo>
                <a:lnTo>
                  <a:pt x="2079" y="474"/>
                </a:lnTo>
                <a:lnTo>
                  <a:pt x="2072" y="481"/>
                </a:lnTo>
                <a:lnTo>
                  <a:pt x="2066" y="481"/>
                </a:lnTo>
                <a:lnTo>
                  <a:pt x="2059" y="481"/>
                </a:lnTo>
                <a:lnTo>
                  <a:pt x="2059" y="474"/>
                </a:lnTo>
                <a:lnTo>
                  <a:pt x="2052" y="481"/>
                </a:lnTo>
                <a:lnTo>
                  <a:pt x="2045" y="488"/>
                </a:lnTo>
                <a:lnTo>
                  <a:pt x="2038" y="488"/>
                </a:lnTo>
                <a:lnTo>
                  <a:pt x="2038" y="501"/>
                </a:lnTo>
                <a:lnTo>
                  <a:pt x="2045" y="508"/>
                </a:lnTo>
                <a:lnTo>
                  <a:pt x="2045" y="522"/>
                </a:lnTo>
                <a:lnTo>
                  <a:pt x="2038" y="528"/>
                </a:lnTo>
                <a:lnTo>
                  <a:pt x="2032" y="528"/>
                </a:lnTo>
                <a:lnTo>
                  <a:pt x="2038" y="535"/>
                </a:lnTo>
                <a:lnTo>
                  <a:pt x="2032" y="542"/>
                </a:lnTo>
                <a:lnTo>
                  <a:pt x="2032" y="555"/>
                </a:lnTo>
                <a:lnTo>
                  <a:pt x="2032" y="562"/>
                </a:lnTo>
                <a:lnTo>
                  <a:pt x="2025" y="569"/>
                </a:lnTo>
                <a:lnTo>
                  <a:pt x="2018" y="569"/>
                </a:lnTo>
                <a:lnTo>
                  <a:pt x="1998" y="562"/>
                </a:lnTo>
                <a:lnTo>
                  <a:pt x="1984" y="569"/>
                </a:lnTo>
                <a:lnTo>
                  <a:pt x="1971" y="569"/>
                </a:lnTo>
                <a:lnTo>
                  <a:pt x="1971" y="576"/>
                </a:lnTo>
                <a:lnTo>
                  <a:pt x="1964" y="569"/>
                </a:lnTo>
                <a:lnTo>
                  <a:pt x="1964" y="576"/>
                </a:lnTo>
                <a:lnTo>
                  <a:pt x="1950" y="576"/>
                </a:lnTo>
                <a:lnTo>
                  <a:pt x="1944" y="576"/>
                </a:lnTo>
                <a:lnTo>
                  <a:pt x="1944" y="562"/>
                </a:lnTo>
                <a:lnTo>
                  <a:pt x="1930" y="555"/>
                </a:lnTo>
                <a:lnTo>
                  <a:pt x="1930" y="549"/>
                </a:lnTo>
                <a:lnTo>
                  <a:pt x="1923" y="542"/>
                </a:lnTo>
                <a:lnTo>
                  <a:pt x="1930" y="542"/>
                </a:lnTo>
                <a:lnTo>
                  <a:pt x="1923" y="535"/>
                </a:lnTo>
                <a:lnTo>
                  <a:pt x="1930" y="535"/>
                </a:lnTo>
                <a:lnTo>
                  <a:pt x="1930" y="528"/>
                </a:lnTo>
                <a:lnTo>
                  <a:pt x="1923" y="522"/>
                </a:lnTo>
                <a:lnTo>
                  <a:pt x="1917" y="515"/>
                </a:lnTo>
                <a:lnTo>
                  <a:pt x="1910" y="515"/>
                </a:lnTo>
                <a:lnTo>
                  <a:pt x="1903" y="508"/>
                </a:lnTo>
                <a:lnTo>
                  <a:pt x="1890" y="508"/>
                </a:lnTo>
                <a:lnTo>
                  <a:pt x="1883" y="508"/>
                </a:lnTo>
                <a:lnTo>
                  <a:pt x="1876" y="515"/>
                </a:lnTo>
                <a:lnTo>
                  <a:pt x="1869" y="522"/>
                </a:lnTo>
                <a:lnTo>
                  <a:pt x="1862" y="522"/>
                </a:lnTo>
                <a:lnTo>
                  <a:pt x="1849" y="528"/>
                </a:lnTo>
                <a:lnTo>
                  <a:pt x="1849" y="535"/>
                </a:lnTo>
                <a:lnTo>
                  <a:pt x="1842" y="535"/>
                </a:lnTo>
                <a:lnTo>
                  <a:pt x="1835" y="542"/>
                </a:lnTo>
                <a:lnTo>
                  <a:pt x="1835" y="549"/>
                </a:lnTo>
                <a:lnTo>
                  <a:pt x="1829" y="549"/>
                </a:lnTo>
                <a:lnTo>
                  <a:pt x="1815" y="562"/>
                </a:lnTo>
                <a:lnTo>
                  <a:pt x="1815" y="576"/>
                </a:lnTo>
                <a:lnTo>
                  <a:pt x="1808" y="576"/>
                </a:lnTo>
                <a:lnTo>
                  <a:pt x="1795" y="569"/>
                </a:lnTo>
                <a:lnTo>
                  <a:pt x="1795" y="562"/>
                </a:lnTo>
                <a:lnTo>
                  <a:pt x="1781" y="569"/>
                </a:lnTo>
                <a:lnTo>
                  <a:pt x="1774" y="562"/>
                </a:lnTo>
                <a:lnTo>
                  <a:pt x="1768" y="569"/>
                </a:lnTo>
                <a:lnTo>
                  <a:pt x="1761" y="569"/>
                </a:lnTo>
                <a:lnTo>
                  <a:pt x="1754" y="569"/>
                </a:lnTo>
                <a:lnTo>
                  <a:pt x="1747" y="569"/>
                </a:lnTo>
                <a:lnTo>
                  <a:pt x="1747" y="576"/>
                </a:lnTo>
                <a:lnTo>
                  <a:pt x="1740" y="589"/>
                </a:lnTo>
                <a:lnTo>
                  <a:pt x="1740" y="596"/>
                </a:lnTo>
                <a:lnTo>
                  <a:pt x="1734" y="596"/>
                </a:lnTo>
                <a:lnTo>
                  <a:pt x="1740" y="603"/>
                </a:lnTo>
                <a:lnTo>
                  <a:pt x="1727" y="610"/>
                </a:lnTo>
                <a:lnTo>
                  <a:pt x="1734" y="623"/>
                </a:lnTo>
                <a:lnTo>
                  <a:pt x="1727" y="643"/>
                </a:lnTo>
                <a:lnTo>
                  <a:pt x="1727" y="650"/>
                </a:lnTo>
                <a:lnTo>
                  <a:pt x="1720" y="657"/>
                </a:lnTo>
                <a:lnTo>
                  <a:pt x="1707" y="657"/>
                </a:lnTo>
                <a:lnTo>
                  <a:pt x="1693" y="657"/>
                </a:lnTo>
                <a:lnTo>
                  <a:pt x="1686" y="643"/>
                </a:lnTo>
                <a:lnTo>
                  <a:pt x="1680" y="643"/>
                </a:lnTo>
                <a:lnTo>
                  <a:pt x="1680" y="650"/>
                </a:lnTo>
                <a:lnTo>
                  <a:pt x="1673" y="643"/>
                </a:lnTo>
                <a:lnTo>
                  <a:pt x="1673" y="650"/>
                </a:lnTo>
                <a:lnTo>
                  <a:pt x="1666" y="657"/>
                </a:lnTo>
                <a:lnTo>
                  <a:pt x="1659" y="657"/>
                </a:lnTo>
                <a:lnTo>
                  <a:pt x="1652" y="657"/>
                </a:lnTo>
                <a:lnTo>
                  <a:pt x="1646" y="664"/>
                </a:lnTo>
                <a:lnTo>
                  <a:pt x="1639" y="664"/>
                </a:lnTo>
                <a:lnTo>
                  <a:pt x="1639" y="671"/>
                </a:lnTo>
                <a:lnTo>
                  <a:pt x="1632" y="664"/>
                </a:lnTo>
                <a:lnTo>
                  <a:pt x="1632" y="671"/>
                </a:lnTo>
                <a:lnTo>
                  <a:pt x="1625" y="677"/>
                </a:lnTo>
                <a:lnTo>
                  <a:pt x="1619" y="671"/>
                </a:lnTo>
                <a:lnTo>
                  <a:pt x="1619" y="677"/>
                </a:lnTo>
                <a:lnTo>
                  <a:pt x="1612" y="671"/>
                </a:lnTo>
                <a:lnTo>
                  <a:pt x="1605" y="671"/>
                </a:lnTo>
                <a:lnTo>
                  <a:pt x="1585" y="671"/>
                </a:lnTo>
                <a:lnTo>
                  <a:pt x="1578" y="677"/>
                </a:lnTo>
                <a:lnTo>
                  <a:pt x="1571" y="684"/>
                </a:lnTo>
                <a:lnTo>
                  <a:pt x="1558" y="677"/>
                </a:lnTo>
                <a:lnTo>
                  <a:pt x="1544" y="671"/>
                </a:lnTo>
                <a:lnTo>
                  <a:pt x="1544" y="677"/>
                </a:lnTo>
                <a:lnTo>
                  <a:pt x="1537" y="677"/>
                </a:lnTo>
                <a:lnTo>
                  <a:pt x="1524" y="677"/>
                </a:lnTo>
                <a:lnTo>
                  <a:pt x="1524" y="671"/>
                </a:lnTo>
                <a:lnTo>
                  <a:pt x="1524" y="664"/>
                </a:lnTo>
                <a:lnTo>
                  <a:pt x="1517" y="664"/>
                </a:lnTo>
                <a:lnTo>
                  <a:pt x="1497" y="657"/>
                </a:lnTo>
                <a:lnTo>
                  <a:pt x="1490" y="664"/>
                </a:lnTo>
                <a:lnTo>
                  <a:pt x="1490" y="671"/>
                </a:lnTo>
                <a:lnTo>
                  <a:pt x="1476" y="711"/>
                </a:lnTo>
                <a:lnTo>
                  <a:pt x="1470" y="711"/>
                </a:lnTo>
                <a:lnTo>
                  <a:pt x="1463" y="711"/>
                </a:lnTo>
                <a:lnTo>
                  <a:pt x="1456" y="704"/>
                </a:lnTo>
                <a:lnTo>
                  <a:pt x="1442" y="704"/>
                </a:lnTo>
                <a:lnTo>
                  <a:pt x="1429" y="704"/>
                </a:lnTo>
                <a:lnTo>
                  <a:pt x="1415" y="704"/>
                </a:lnTo>
                <a:lnTo>
                  <a:pt x="1409" y="704"/>
                </a:lnTo>
                <a:lnTo>
                  <a:pt x="1402" y="704"/>
                </a:lnTo>
                <a:lnTo>
                  <a:pt x="1402" y="718"/>
                </a:lnTo>
                <a:lnTo>
                  <a:pt x="1395" y="732"/>
                </a:lnTo>
                <a:lnTo>
                  <a:pt x="1395" y="738"/>
                </a:lnTo>
                <a:lnTo>
                  <a:pt x="1382" y="732"/>
                </a:lnTo>
                <a:lnTo>
                  <a:pt x="1368" y="732"/>
                </a:lnTo>
                <a:lnTo>
                  <a:pt x="1361" y="732"/>
                </a:lnTo>
                <a:lnTo>
                  <a:pt x="1361" y="738"/>
                </a:lnTo>
                <a:lnTo>
                  <a:pt x="1354" y="745"/>
                </a:lnTo>
                <a:lnTo>
                  <a:pt x="1341" y="738"/>
                </a:lnTo>
                <a:lnTo>
                  <a:pt x="1327" y="738"/>
                </a:lnTo>
                <a:lnTo>
                  <a:pt x="1327" y="725"/>
                </a:lnTo>
                <a:lnTo>
                  <a:pt x="1307" y="725"/>
                </a:lnTo>
                <a:lnTo>
                  <a:pt x="1300" y="718"/>
                </a:lnTo>
                <a:lnTo>
                  <a:pt x="1293" y="725"/>
                </a:lnTo>
                <a:lnTo>
                  <a:pt x="1293" y="718"/>
                </a:lnTo>
                <a:lnTo>
                  <a:pt x="1280" y="725"/>
                </a:lnTo>
                <a:lnTo>
                  <a:pt x="1273" y="718"/>
                </a:lnTo>
                <a:lnTo>
                  <a:pt x="1266" y="718"/>
                </a:lnTo>
                <a:lnTo>
                  <a:pt x="1260" y="711"/>
                </a:lnTo>
                <a:lnTo>
                  <a:pt x="1253" y="711"/>
                </a:lnTo>
                <a:lnTo>
                  <a:pt x="1253" y="704"/>
                </a:lnTo>
                <a:lnTo>
                  <a:pt x="1246" y="698"/>
                </a:lnTo>
                <a:lnTo>
                  <a:pt x="1232" y="698"/>
                </a:lnTo>
                <a:lnTo>
                  <a:pt x="1226" y="698"/>
                </a:lnTo>
                <a:lnTo>
                  <a:pt x="1219" y="698"/>
                </a:lnTo>
                <a:lnTo>
                  <a:pt x="1205" y="704"/>
                </a:lnTo>
                <a:lnTo>
                  <a:pt x="1205" y="711"/>
                </a:lnTo>
                <a:lnTo>
                  <a:pt x="1199" y="711"/>
                </a:lnTo>
                <a:lnTo>
                  <a:pt x="1199" y="718"/>
                </a:lnTo>
                <a:lnTo>
                  <a:pt x="1192" y="718"/>
                </a:lnTo>
                <a:lnTo>
                  <a:pt x="1192" y="732"/>
                </a:lnTo>
                <a:lnTo>
                  <a:pt x="1185" y="732"/>
                </a:lnTo>
                <a:lnTo>
                  <a:pt x="1178" y="738"/>
                </a:lnTo>
                <a:lnTo>
                  <a:pt x="1178" y="752"/>
                </a:lnTo>
                <a:lnTo>
                  <a:pt x="1172" y="759"/>
                </a:lnTo>
                <a:lnTo>
                  <a:pt x="1172" y="765"/>
                </a:lnTo>
                <a:lnTo>
                  <a:pt x="1165" y="772"/>
                </a:lnTo>
                <a:lnTo>
                  <a:pt x="1165" y="786"/>
                </a:lnTo>
                <a:lnTo>
                  <a:pt x="1165" y="793"/>
                </a:lnTo>
                <a:lnTo>
                  <a:pt x="1151" y="793"/>
                </a:lnTo>
                <a:lnTo>
                  <a:pt x="1144" y="793"/>
                </a:lnTo>
                <a:lnTo>
                  <a:pt x="1138" y="793"/>
                </a:lnTo>
                <a:lnTo>
                  <a:pt x="1131" y="799"/>
                </a:lnTo>
                <a:lnTo>
                  <a:pt x="1111" y="793"/>
                </a:lnTo>
                <a:lnTo>
                  <a:pt x="1104" y="793"/>
                </a:lnTo>
                <a:lnTo>
                  <a:pt x="1097" y="799"/>
                </a:lnTo>
                <a:lnTo>
                  <a:pt x="1090" y="793"/>
                </a:lnTo>
                <a:lnTo>
                  <a:pt x="1084" y="779"/>
                </a:lnTo>
                <a:lnTo>
                  <a:pt x="1070" y="779"/>
                </a:lnTo>
                <a:lnTo>
                  <a:pt x="1063" y="779"/>
                </a:lnTo>
                <a:lnTo>
                  <a:pt x="1056" y="772"/>
                </a:lnTo>
                <a:lnTo>
                  <a:pt x="1056" y="765"/>
                </a:lnTo>
                <a:lnTo>
                  <a:pt x="1063" y="759"/>
                </a:lnTo>
                <a:lnTo>
                  <a:pt x="1043" y="765"/>
                </a:lnTo>
                <a:lnTo>
                  <a:pt x="1036" y="759"/>
                </a:lnTo>
                <a:lnTo>
                  <a:pt x="1043" y="759"/>
                </a:lnTo>
                <a:lnTo>
                  <a:pt x="1036" y="752"/>
                </a:lnTo>
                <a:lnTo>
                  <a:pt x="1029" y="752"/>
                </a:lnTo>
                <a:lnTo>
                  <a:pt x="1029" y="745"/>
                </a:lnTo>
                <a:lnTo>
                  <a:pt x="1023" y="745"/>
                </a:lnTo>
                <a:lnTo>
                  <a:pt x="1023" y="738"/>
                </a:lnTo>
                <a:lnTo>
                  <a:pt x="1016" y="738"/>
                </a:lnTo>
                <a:lnTo>
                  <a:pt x="1002" y="732"/>
                </a:lnTo>
                <a:lnTo>
                  <a:pt x="1002" y="718"/>
                </a:lnTo>
                <a:lnTo>
                  <a:pt x="995" y="704"/>
                </a:lnTo>
                <a:lnTo>
                  <a:pt x="995" y="698"/>
                </a:lnTo>
                <a:lnTo>
                  <a:pt x="995" y="691"/>
                </a:lnTo>
                <a:lnTo>
                  <a:pt x="995" y="684"/>
                </a:lnTo>
                <a:lnTo>
                  <a:pt x="995" y="677"/>
                </a:lnTo>
                <a:lnTo>
                  <a:pt x="989" y="677"/>
                </a:lnTo>
                <a:lnTo>
                  <a:pt x="982" y="671"/>
                </a:lnTo>
                <a:lnTo>
                  <a:pt x="975" y="684"/>
                </a:lnTo>
                <a:lnTo>
                  <a:pt x="968" y="684"/>
                </a:lnTo>
                <a:lnTo>
                  <a:pt x="955" y="691"/>
                </a:lnTo>
                <a:lnTo>
                  <a:pt x="948" y="684"/>
                </a:lnTo>
                <a:lnTo>
                  <a:pt x="941" y="677"/>
                </a:lnTo>
                <a:lnTo>
                  <a:pt x="928" y="677"/>
                </a:lnTo>
                <a:lnTo>
                  <a:pt x="928" y="671"/>
                </a:lnTo>
                <a:lnTo>
                  <a:pt x="921" y="677"/>
                </a:lnTo>
                <a:lnTo>
                  <a:pt x="914" y="671"/>
                </a:lnTo>
                <a:lnTo>
                  <a:pt x="901" y="664"/>
                </a:lnTo>
                <a:lnTo>
                  <a:pt x="901" y="671"/>
                </a:lnTo>
                <a:lnTo>
                  <a:pt x="894" y="671"/>
                </a:lnTo>
                <a:lnTo>
                  <a:pt x="894" y="677"/>
                </a:lnTo>
                <a:lnTo>
                  <a:pt x="894" y="691"/>
                </a:lnTo>
                <a:lnTo>
                  <a:pt x="894" y="698"/>
                </a:lnTo>
                <a:lnTo>
                  <a:pt x="894" y="704"/>
                </a:lnTo>
                <a:lnTo>
                  <a:pt x="887" y="711"/>
                </a:lnTo>
                <a:lnTo>
                  <a:pt x="880" y="711"/>
                </a:lnTo>
                <a:lnTo>
                  <a:pt x="874" y="711"/>
                </a:lnTo>
                <a:lnTo>
                  <a:pt x="867" y="718"/>
                </a:lnTo>
                <a:lnTo>
                  <a:pt x="853" y="725"/>
                </a:lnTo>
                <a:lnTo>
                  <a:pt x="846" y="711"/>
                </a:lnTo>
                <a:lnTo>
                  <a:pt x="833" y="704"/>
                </a:lnTo>
                <a:lnTo>
                  <a:pt x="833" y="711"/>
                </a:lnTo>
                <a:lnTo>
                  <a:pt x="833" y="698"/>
                </a:lnTo>
                <a:lnTo>
                  <a:pt x="826" y="698"/>
                </a:lnTo>
                <a:lnTo>
                  <a:pt x="819" y="691"/>
                </a:lnTo>
                <a:lnTo>
                  <a:pt x="813" y="691"/>
                </a:lnTo>
                <a:lnTo>
                  <a:pt x="806" y="698"/>
                </a:lnTo>
                <a:lnTo>
                  <a:pt x="792" y="691"/>
                </a:lnTo>
                <a:lnTo>
                  <a:pt x="779" y="732"/>
                </a:lnTo>
                <a:lnTo>
                  <a:pt x="772" y="725"/>
                </a:lnTo>
                <a:lnTo>
                  <a:pt x="765" y="725"/>
                </a:lnTo>
                <a:lnTo>
                  <a:pt x="752" y="725"/>
                </a:lnTo>
                <a:lnTo>
                  <a:pt x="745" y="725"/>
                </a:lnTo>
                <a:lnTo>
                  <a:pt x="745" y="718"/>
                </a:lnTo>
                <a:lnTo>
                  <a:pt x="745" y="711"/>
                </a:lnTo>
                <a:lnTo>
                  <a:pt x="738" y="711"/>
                </a:lnTo>
                <a:lnTo>
                  <a:pt x="731" y="698"/>
                </a:lnTo>
                <a:lnTo>
                  <a:pt x="725" y="704"/>
                </a:lnTo>
                <a:lnTo>
                  <a:pt x="725" y="711"/>
                </a:lnTo>
                <a:lnTo>
                  <a:pt x="711" y="711"/>
                </a:lnTo>
                <a:lnTo>
                  <a:pt x="704" y="704"/>
                </a:lnTo>
                <a:lnTo>
                  <a:pt x="697" y="704"/>
                </a:lnTo>
                <a:lnTo>
                  <a:pt x="691" y="691"/>
                </a:lnTo>
                <a:lnTo>
                  <a:pt x="691" y="684"/>
                </a:lnTo>
                <a:lnTo>
                  <a:pt x="684" y="691"/>
                </a:lnTo>
                <a:lnTo>
                  <a:pt x="684" y="684"/>
                </a:lnTo>
                <a:lnTo>
                  <a:pt x="677" y="684"/>
                </a:lnTo>
                <a:lnTo>
                  <a:pt x="677" y="677"/>
                </a:lnTo>
                <a:lnTo>
                  <a:pt x="670" y="677"/>
                </a:lnTo>
                <a:lnTo>
                  <a:pt x="670" y="671"/>
                </a:lnTo>
                <a:lnTo>
                  <a:pt x="664" y="677"/>
                </a:lnTo>
                <a:lnTo>
                  <a:pt x="670" y="677"/>
                </a:lnTo>
                <a:lnTo>
                  <a:pt x="664" y="684"/>
                </a:lnTo>
                <a:lnTo>
                  <a:pt x="657" y="684"/>
                </a:lnTo>
                <a:lnTo>
                  <a:pt x="657" y="691"/>
                </a:lnTo>
                <a:lnTo>
                  <a:pt x="643" y="691"/>
                </a:lnTo>
                <a:lnTo>
                  <a:pt x="636" y="698"/>
                </a:lnTo>
                <a:lnTo>
                  <a:pt x="643" y="704"/>
                </a:lnTo>
                <a:lnTo>
                  <a:pt x="643" y="711"/>
                </a:lnTo>
                <a:lnTo>
                  <a:pt x="636" y="718"/>
                </a:lnTo>
                <a:lnTo>
                  <a:pt x="630" y="718"/>
                </a:lnTo>
                <a:lnTo>
                  <a:pt x="623" y="718"/>
                </a:lnTo>
                <a:lnTo>
                  <a:pt x="623" y="725"/>
                </a:lnTo>
                <a:lnTo>
                  <a:pt x="623" y="738"/>
                </a:lnTo>
                <a:lnTo>
                  <a:pt x="630" y="738"/>
                </a:lnTo>
                <a:lnTo>
                  <a:pt x="609" y="752"/>
                </a:lnTo>
                <a:lnTo>
                  <a:pt x="603" y="745"/>
                </a:lnTo>
                <a:lnTo>
                  <a:pt x="596" y="759"/>
                </a:lnTo>
                <a:lnTo>
                  <a:pt x="582" y="752"/>
                </a:lnTo>
                <a:lnTo>
                  <a:pt x="576" y="752"/>
                </a:lnTo>
                <a:lnTo>
                  <a:pt x="576" y="745"/>
                </a:lnTo>
                <a:lnTo>
                  <a:pt x="569" y="745"/>
                </a:lnTo>
                <a:lnTo>
                  <a:pt x="569" y="759"/>
                </a:lnTo>
                <a:lnTo>
                  <a:pt x="569" y="772"/>
                </a:lnTo>
                <a:lnTo>
                  <a:pt x="576" y="772"/>
                </a:lnTo>
                <a:lnTo>
                  <a:pt x="582" y="772"/>
                </a:lnTo>
                <a:lnTo>
                  <a:pt x="589" y="772"/>
                </a:lnTo>
                <a:lnTo>
                  <a:pt x="596" y="772"/>
                </a:lnTo>
                <a:lnTo>
                  <a:pt x="603" y="779"/>
                </a:lnTo>
                <a:lnTo>
                  <a:pt x="596" y="799"/>
                </a:lnTo>
                <a:lnTo>
                  <a:pt x="603" y="806"/>
                </a:lnTo>
                <a:lnTo>
                  <a:pt x="596" y="806"/>
                </a:lnTo>
                <a:lnTo>
                  <a:pt x="589" y="813"/>
                </a:lnTo>
                <a:lnTo>
                  <a:pt x="569" y="813"/>
                </a:lnTo>
                <a:lnTo>
                  <a:pt x="555" y="813"/>
                </a:lnTo>
                <a:lnTo>
                  <a:pt x="555" y="826"/>
                </a:lnTo>
                <a:lnTo>
                  <a:pt x="548" y="826"/>
                </a:lnTo>
                <a:lnTo>
                  <a:pt x="535" y="813"/>
                </a:lnTo>
                <a:lnTo>
                  <a:pt x="528" y="820"/>
                </a:lnTo>
                <a:lnTo>
                  <a:pt x="515" y="820"/>
                </a:lnTo>
                <a:lnTo>
                  <a:pt x="515" y="826"/>
                </a:lnTo>
                <a:lnTo>
                  <a:pt x="508" y="833"/>
                </a:lnTo>
                <a:lnTo>
                  <a:pt x="487" y="826"/>
                </a:lnTo>
                <a:lnTo>
                  <a:pt x="481" y="826"/>
                </a:lnTo>
                <a:lnTo>
                  <a:pt x="474" y="826"/>
                </a:lnTo>
                <a:lnTo>
                  <a:pt x="467" y="826"/>
                </a:lnTo>
                <a:lnTo>
                  <a:pt x="460" y="826"/>
                </a:lnTo>
                <a:lnTo>
                  <a:pt x="454" y="826"/>
                </a:lnTo>
                <a:lnTo>
                  <a:pt x="454" y="820"/>
                </a:lnTo>
                <a:lnTo>
                  <a:pt x="440" y="820"/>
                </a:lnTo>
                <a:lnTo>
                  <a:pt x="433" y="820"/>
                </a:lnTo>
                <a:lnTo>
                  <a:pt x="426" y="813"/>
                </a:lnTo>
                <a:lnTo>
                  <a:pt x="420" y="820"/>
                </a:lnTo>
                <a:lnTo>
                  <a:pt x="413" y="813"/>
                </a:lnTo>
                <a:lnTo>
                  <a:pt x="413" y="820"/>
                </a:lnTo>
                <a:lnTo>
                  <a:pt x="406" y="813"/>
                </a:lnTo>
                <a:lnTo>
                  <a:pt x="386" y="820"/>
                </a:lnTo>
                <a:lnTo>
                  <a:pt x="379" y="820"/>
                </a:lnTo>
                <a:lnTo>
                  <a:pt x="366" y="826"/>
                </a:lnTo>
                <a:lnTo>
                  <a:pt x="359" y="820"/>
                </a:lnTo>
                <a:lnTo>
                  <a:pt x="345" y="833"/>
                </a:lnTo>
                <a:lnTo>
                  <a:pt x="345" y="840"/>
                </a:lnTo>
                <a:lnTo>
                  <a:pt x="338" y="847"/>
                </a:lnTo>
                <a:lnTo>
                  <a:pt x="332" y="860"/>
                </a:lnTo>
                <a:lnTo>
                  <a:pt x="325" y="860"/>
                </a:lnTo>
                <a:lnTo>
                  <a:pt x="311" y="860"/>
                </a:lnTo>
                <a:lnTo>
                  <a:pt x="318" y="853"/>
                </a:lnTo>
                <a:lnTo>
                  <a:pt x="318" y="847"/>
                </a:lnTo>
                <a:lnTo>
                  <a:pt x="318" y="840"/>
                </a:lnTo>
                <a:lnTo>
                  <a:pt x="305" y="833"/>
                </a:lnTo>
                <a:lnTo>
                  <a:pt x="291" y="826"/>
                </a:lnTo>
                <a:lnTo>
                  <a:pt x="284" y="826"/>
                </a:lnTo>
                <a:lnTo>
                  <a:pt x="271" y="820"/>
                </a:lnTo>
                <a:lnTo>
                  <a:pt x="264" y="820"/>
                </a:lnTo>
                <a:lnTo>
                  <a:pt x="257" y="806"/>
                </a:lnTo>
                <a:lnTo>
                  <a:pt x="264" y="793"/>
                </a:lnTo>
                <a:lnTo>
                  <a:pt x="264" y="772"/>
                </a:lnTo>
                <a:lnTo>
                  <a:pt x="244" y="745"/>
                </a:lnTo>
                <a:lnTo>
                  <a:pt x="244" y="738"/>
                </a:lnTo>
                <a:lnTo>
                  <a:pt x="237" y="732"/>
                </a:lnTo>
                <a:lnTo>
                  <a:pt x="230" y="732"/>
                </a:lnTo>
                <a:lnTo>
                  <a:pt x="217" y="732"/>
                </a:lnTo>
                <a:lnTo>
                  <a:pt x="203" y="732"/>
                </a:lnTo>
                <a:lnTo>
                  <a:pt x="196" y="718"/>
                </a:lnTo>
                <a:lnTo>
                  <a:pt x="189" y="711"/>
                </a:lnTo>
                <a:lnTo>
                  <a:pt x="183" y="704"/>
                </a:lnTo>
                <a:lnTo>
                  <a:pt x="176" y="684"/>
                </a:lnTo>
                <a:lnTo>
                  <a:pt x="169" y="677"/>
                </a:lnTo>
                <a:lnTo>
                  <a:pt x="169" y="684"/>
                </a:lnTo>
                <a:lnTo>
                  <a:pt x="162" y="684"/>
                </a:lnTo>
                <a:lnTo>
                  <a:pt x="162" y="691"/>
                </a:lnTo>
                <a:lnTo>
                  <a:pt x="162" y="698"/>
                </a:lnTo>
                <a:lnTo>
                  <a:pt x="162" y="704"/>
                </a:lnTo>
                <a:lnTo>
                  <a:pt x="162" y="711"/>
                </a:lnTo>
                <a:lnTo>
                  <a:pt x="162" y="718"/>
                </a:lnTo>
                <a:lnTo>
                  <a:pt x="169" y="725"/>
                </a:lnTo>
                <a:lnTo>
                  <a:pt x="162" y="725"/>
                </a:lnTo>
                <a:lnTo>
                  <a:pt x="162" y="732"/>
                </a:lnTo>
                <a:lnTo>
                  <a:pt x="156" y="725"/>
                </a:lnTo>
                <a:lnTo>
                  <a:pt x="156" y="718"/>
                </a:lnTo>
                <a:lnTo>
                  <a:pt x="149" y="718"/>
                </a:lnTo>
                <a:lnTo>
                  <a:pt x="149" y="711"/>
                </a:lnTo>
                <a:lnTo>
                  <a:pt x="142" y="711"/>
                </a:lnTo>
                <a:lnTo>
                  <a:pt x="142" y="698"/>
                </a:lnTo>
                <a:lnTo>
                  <a:pt x="135" y="691"/>
                </a:lnTo>
                <a:lnTo>
                  <a:pt x="135" y="684"/>
                </a:lnTo>
                <a:lnTo>
                  <a:pt x="142" y="684"/>
                </a:lnTo>
                <a:lnTo>
                  <a:pt x="149" y="671"/>
                </a:lnTo>
                <a:lnTo>
                  <a:pt x="156" y="677"/>
                </a:lnTo>
                <a:lnTo>
                  <a:pt x="156" y="684"/>
                </a:lnTo>
                <a:lnTo>
                  <a:pt x="156" y="677"/>
                </a:lnTo>
                <a:lnTo>
                  <a:pt x="162" y="677"/>
                </a:lnTo>
                <a:lnTo>
                  <a:pt x="162" y="664"/>
                </a:lnTo>
                <a:lnTo>
                  <a:pt x="162" y="657"/>
                </a:lnTo>
                <a:lnTo>
                  <a:pt x="162" y="650"/>
                </a:lnTo>
                <a:lnTo>
                  <a:pt x="169" y="650"/>
                </a:lnTo>
                <a:lnTo>
                  <a:pt x="169" y="643"/>
                </a:lnTo>
                <a:lnTo>
                  <a:pt x="169" y="637"/>
                </a:lnTo>
                <a:lnTo>
                  <a:pt x="176" y="643"/>
                </a:lnTo>
                <a:lnTo>
                  <a:pt x="176" y="630"/>
                </a:lnTo>
                <a:lnTo>
                  <a:pt x="183" y="630"/>
                </a:lnTo>
                <a:lnTo>
                  <a:pt x="183" y="623"/>
                </a:lnTo>
                <a:lnTo>
                  <a:pt x="189" y="616"/>
                </a:lnTo>
                <a:lnTo>
                  <a:pt x="189" y="623"/>
                </a:lnTo>
                <a:lnTo>
                  <a:pt x="196" y="623"/>
                </a:lnTo>
                <a:lnTo>
                  <a:pt x="203" y="637"/>
                </a:lnTo>
                <a:lnTo>
                  <a:pt x="210" y="630"/>
                </a:lnTo>
                <a:lnTo>
                  <a:pt x="217" y="623"/>
                </a:lnTo>
                <a:lnTo>
                  <a:pt x="223" y="616"/>
                </a:lnTo>
                <a:lnTo>
                  <a:pt x="230" y="616"/>
                </a:lnTo>
                <a:lnTo>
                  <a:pt x="244" y="616"/>
                </a:lnTo>
                <a:lnTo>
                  <a:pt x="250" y="603"/>
                </a:lnTo>
                <a:lnTo>
                  <a:pt x="257" y="603"/>
                </a:lnTo>
                <a:lnTo>
                  <a:pt x="257" y="596"/>
                </a:lnTo>
                <a:lnTo>
                  <a:pt x="264" y="596"/>
                </a:lnTo>
                <a:lnTo>
                  <a:pt x="271" y="589"/>
                </a:lnTo>
                <a:lnTo>
                  <a:pt x="284" y="582"/>
                </a:lnTo>
                <a:lnTo>
                  <a:pt x="284" y="576"/>
                </a:lnTo>
                <a:lnTo>
                  <a:pt x="284" y="569"/>
                </a:lnTo>
                <a:lnTo>
                  <a:pt x="284" y="562"/>
                </a:lnTo>
                <a:lnTo>
                  <a:pt x="291" y="562"/>
                </a:lnTo>
                <a:lnTo>
                  <a:pt x="284" y="555"/>
                </a:lnTo>
                <a:lnTo>
                  <a:pt x="284" y="549"/>
                </a:lnTo>
                <a:lnTo>
                  <a:pt x="277" y="542"/>
                </a:lnTo>
                <a:lnTo>
                  <a:pt x="277" y="535"/>
                </a:lnTo>
                <a:lnTo>
                  <a:pt x="271" y="528"/>
                </a:lnTo>
                <a:lnTo>
                  <a:pt x="264" y="528"/>
                </a:lnTo>
                <a:lnTo>
                  <a:pt x="257" y="515"/>
                </a:lnTo>
                <a:lnTo>
                  <a:pt x="250" y="515"/>
                </a:lnTo>
                <a:lnTo>
                  <a:pt x="250" y="501"/>
                </a:lnTo>
                <a:lnTo>
                  <a:pt x="250" y="508"/>
                </a:lnTo>
                <a:lnTo>
                  <a:pt x="244" y="508"/>
                </a:lnTo>
                <a:lnTo>
                  <a:pt x="244" y="522"/>
                </a:lnTo>
                <a:lnTo>
                  <a:pt x="237" y="528"/>
                </a:lnTo>
                <a:lnTo>
                  <a:pt x="237" y="535"/>
                </a:lnTo>
                <a:lnTo>
                  <a:pt x="237" y="542"/>
                </a:lnTo>
                <a:lnTo>
                  <a:pt x="230" y="542"/>
                </a:lnTo>
                <a:lnTo>
                  <a:pt x="223" y="542"/>
                </a:lnTo>
                <a:lnTo>
                  <a:pt x="217" y="549"/>
                </a:lnTo>
                <a:lnTo>
                  <a:pt x="210" y="549"/>
                </a:lnTo>
                <a:lnTo>
                  <a:pt x="203" y="555"/>
                </a:lnTo>
                <a:lnTo>
                  <a:pt x="196" y="555"/>
                </a:lnTo>
                <a:lnTo>
                  <a:pt x="189" y="562"/>
                </a:lnTo>
                <a:lnTo>
                  <a:pt x="189" y="569"/>
                </a:lnTo>
                <a:lnTo>
                  <a:pt x="176" y="562"/>
                </a:lnTo>
                <a:lnTo>
                  <a:pt x="176" y="555"/>
                </a:lnTo>
                <a:lnTo>
                  <a:pt x="169" y="549"/>
                </a:lnTo>
                <a:lnTo>
                  <a:pt x="162" y="549"/>
                </a:lnTo>
                <a:lnTo>
                  <a:pt x="156" y="528"/>
                </a:lnTo>
                <a:lnTo>
                  <a:pt x="162" y="515"/>
                </a:lnTo>
                <a:lnTo>
                  <a:pt x="169" y="501"/>
                </a:lnTo>
                <a:lnTo>
                  <a:pt x="169" y="494"/>
                </a:lnTo>
                <a:lnTo>
                  <a:pt x="169" y="481"/>
                </a:lnTo>
                <a:lnTo>
                  <a:pt x="156" y="488"/>
                </a:lnTo>
                <a:lnTo>
                  <a:pt x="149" y="481"/>
                </a:lnTo>
                <a:lnTo>
                  <a:pt x="142" y="481"/>
                </a:lnTo>
                <a:lnTo>
                  <a:pt x="135" y="461"/>
                </a:lnTo>
                <a:lnTo>
                  <a:pt x="128" y="461"/>
                </a:lnTo>
                <a:lnTo>
                  <a:pt x="128" y="467"/>
                </a:lnTo>
                <a:lnTo>
                  <a:pt x="128" y="474"/>
                </a:lnTo>
                <a:lnTo>
                  <a:pt x="115" y="454"/>
                </a:lnTo>
                <a:lnTo>
                  <a:pt x="108" y="454"/>
                </a:lnTo>
                <a:lnTo>
                  <a:pt x="101" y="447"/>
                </a:lnTo>
                <a:lnTo>
                  <a:pt x="101" y="440"/>
                </a:lnTo>
                <a:lnTo>
                  <a:pt x="95" y="433"/>
                </a:lnTo>
                <a:lnTo>
                  <a:pt x="88" y="427"/>
                </a:lnTo>
                <a:lnTo>
                  <a:pt x="88" y="406"/>
                </a:lnTo>
                <a:lnTo>
                  <a:pt x="88" y="400"/>
                </a:lnTo>
                <a:lnTo>
                  <a:pt x="88" y="393"/>
                </a:lnTo>
                <a:lnTo>
                  <a:pt x="95" y="386"/>
                </a:lnTo>
                <a:lnTo>
                  <a:pt x="95" y="373"/>
                </a:lnTo>
                <a:lnTo>
                  <a:pt x="95" y="366"/>
                </a:lnTo>
                <a:lnTo>
                  <a:pt x="88" y="366"/>
                </a:lnTo>
                <a:lnTo>
                  <a:pt x="81" y="373"/>
                </a:lnTo>
                <a:lnTo>
                  <a:pt x="74" y="373"/>
                </a:lnTo>
                <a:lnTo>
                  <a:pt x="68" y="366"/>
                </a:lnTo>
                <a:lnTo>
                  <a:pt x="61" y="366"/>
                </a:lnTo>
                <a:lnTo>
                  <a:pt x="61" y="352"/>
                </a:lnTo>
                <a:lnTo>
                  <a:pt x="54" y="352"/>
                </a:lnTo>
                <a:lnTo>
                  <a:pt x="54" y="339"/>
                </a:lnTo>
                <a:lnTo>
                  <a:pt x="47" y="332"/>
                </a:lnTo>
                <a:lnTo>
                  <a:pt x="40" y="332"/>
                </a:lnTo>
                <a:lnTo>
                  <a:pt x="40" y="318"/>
                </a:lnTo>
                <a:lnTo>
                  <a:pt x="40" y="312"/>
                </a:lnTo>
                <a:lnTo>
                  <a:pt x="40" y="305"/>
                </a:lnTo>
                <a:lnTo>
                  <a:pt x="40" y="298"/>
                </a:lnTo>
                <a:lnTo>
                  <a:pt x="47" y="284"/>
                </a:lnTo>
                <a:lnTo>
                  <a:pt x="40" y="278"/>
                </a:lnTo>
                <a:lnTo>
                  <a:pt x="40" y="271"/>
                </a:lnTo>
                <a:lnTo>
                  <a:pt x="34" y="271"/>
                </a:lnTo>
                <a:lnTo>
                  <a:pt x="27" y="278"/>
                </a:lnTo>
                <a:lnTo>
                  <a:pt x="20" y="284"/>
                </a:lnTo>
                <a:lnTo>
                  <a:pt x="13" y="278"/>
                </a:lnTo>
                <a:lnTo>
                  <a:pt x="7" y="271"/>
                </a:lnTo>
                <a:lnTo>
                  <a:pt x="7" y="264"/>
                </a:lnTo>
                <a:lnTo>
                  <a:pt x="0" y="264"/>
                </a:lnTo>
                <a:lnTo>
                  <a:pt x="0" y="257"/>
                </a:lnTo>
                <a:lnTo>
                  <a:pt x="7" y="251"/>
                </a:lnTo>
                <a:lnTo>
                  <a:pt x="7" y="244"/>
                </a:lnTo>
                <a:lnTo>
                  <a:pt x="13" y="251"/>
                </a:lnTo>
                <a:lnTo>
                  <a:pt x="13" y="244"/>
                </a:lnTo>
                <a:lnTo>
                  <a:pt x="7" y="237"/>
                </a:lnTo>
                <a:lnTo>
                  <a:pt x="13" y="230"/>
                </a:lnTo>
                <a:lnTo>
                  <a:pt x="7" y="224"/>
                </a:lnTo>
                <a:lnTo>
                  <a:pt x="13" y="217"/>
                </a:lnTo>
                <a:lnTo>
                  <a:pt x="20" y="217"/>
                </a:lnTo>
                <a:lnTo>
                  <a:pt x="27" y="224"/>
                </a:lnTo>
                <a:lnTo>
                  <a:pt x="34" y="217"/>
                </a:lnTo>
                <a:lnTo>
                  <a:pt x="47" y="224"/>
                </a:lnTo>
                <a:lnTo>
                  <a:pt x="47" y="230"/>
                </a:lnTo>
                <a:lnTo>
                  <a:pt x="54" y="224"/>
                </a:lnTo>
                <a:lnTo>
                  <a:pt x="61" y="224"/>
                </a:lnTo>
                <a:lnTo>
                  <a:pt x="68" y="224"/>
                </a:lnTo>
                <a:lnTo>
                  <a:pt x="68" y="217"/>
                </a:lnTo>
                <a:lnTo>
                  <a:pt x="74" y="217"/>
                </a:lnTo>
                <a:lnTo>
                  <a:pt x="74" y="210"/>
                </a:lnTo>
                <a:lnTo>
                  <a:pt x="81" y="203"/>
                </a:lnTo>
                <a:lnTo>
                  <a:pt x="81" y="210"/>
                </a:lnTo>
                <a:lnTo>
                  <a:pt x="81" y="203"/>
                </a:lnTo>
                <a:lnTo>
                  <a:pt x="81" y="196"/>
                </a:lnTo>
                <a:lnTo>
                  <a:pt x="88" y="183"/>
                </a:lnTo>
                <a:lnTo>
                  <a:pt x="95" y="183"/>
                </a:lnTo>
                <a:lnTo>
                  <a:pt x="101" y="176"/>
                </a:lnTo>
                <a:lnTo>
                  <a:pt x="108" y="176"/>
                </a:lnTo>
                <a:lnTo>
                  <a:pt x="115" y="169"/>
                </a:lnTo>
                <a:lnTo>
                  <a:pt x="115" y="156"/>
                </a:lnTo>
                <a:lnTo>
                  <a:pt x="122" y="149"/>
                </a:lnTo>
                <a:lnTo>
                  <a:pt x="115" y="142"/>
                </a:lnTo>
                <a:lnTo>
                  <a:pt x="122" y="129"/>
                </a:lnTo>
                <a:lnTo>
                  <a:pt x="128" y="115"/>
                </a:lnTo>
                <a:lnTo>
                  <a:pt x="135" y="102"/>
                </a:lnTo>
                <a:lnTo>
                  <a:pt x="135" y="95"/>
                </a:lnTo>
                <a:lnTo>
                  <a:pt x="142" y="95"/>
                </a:lnTo>
                <a:lnTo>
                  <a:pt x="142" y="88"/>
                </a:lnTo>
                <a:lnTo>
                  <a:pt x="135" y="81"/>
                </a:lnTo>
                <a:close/>
              </a:path>
            </a:pathLst>
          </a:custGeom>
          <a:solidFill>
            <a:schemeClr val="accent4">
              <a:lumMod val="40000"/>
              <a:lumOff val="60000"/>
            </a:schemeClr>
          </a:solidFill>
          <a:ln w="1" cap="sq">
            <a:solidFill>
              <a:srgbClr val="7F7F7F"/>
            </a:solidFill>
            <a:prstDash val="solid"/>
            <a:miter lim="800000"/>
            <a:headEnd/>
            <a:tailEnd/>
          </a:ln>
        </p:spPr>
        <p:txBody>
          <a:bodyPr/>
          <a:lstStyle/>
          <a:p>
            <a:endParaRPr lang="es-ES"/>
          </a:p>
        </p:txBody>
      </p:sp>
      <p:sp>
        <p:nvSpPr>
          <p:cNvPr id="49" name="palencia">
            <a:extLst>
              <a:ext uri="{FF2B5EF4-FFF2-40B4-BE49-F238E27FC236}">
                <a16:creationId xmlns:a16="http://schemas.microsoft.com/office/drawing/2014/main" id="{798F4521-CBC0-40EC-8CD1-461BA56A8CCA}"/>
              </a:ext>
            </a:extLst>
          </p:cNvPr>
          <p:cNvSpPr>
            <a:spLocks noEditPoints="1"/>
          </p:cNvSpPr>
          <p:nvPr/>
        </p:nvSpPr>
        <p:spPr bwMode="auto">
          <a:xfrm>
            <a:off x="4364253" y="1595316"/>
            <a:ext cx="409575" cy="666750"/>
          </a:xfrm>
          <a:custGeom>
            <a:avLst/>
            <a:gdLst>
              <a:gd name="T0" fmla="*/ 2147483647 w 968"/>
              <a:gd name="T1" fmla="*/ 2147483647 h 1483"/>
              <a:gd name="T2" fmla="*/ 2147483647 w 968"/>
              <a:gd name="T3" fmla="*/ 2147483647 h 1483"/>
              <a:gd name="T4" fmla="*/ 2147483647 w 968"/>
              <a:gd name="T5" fmla="*/ 2147483647 h 1483"/>
              <a:gd name="T6" fmla="*/ 2147483647 w 968"/>
              <a:gd name="T7" fmla="*/ 2147483647 h 1483"/>
              <a:gd name="T8" fmla="*/ 2147483647 w 968"/>
              <a:gd name="T9" fmla="*/ 2147483647 h 1483"/>
              <a:gd name="T10" fmla="*/ 2147483647 w 968"/>
              <a:gd name="T11" fmla="*/ 2147483647 h 1483"/>
              <a:gd name="T12" fmla="*/ 2147483647 w 968"/>
              <a:gd name="T13" fmla="*/ 2147483647 h 1483"/>
              <a:gd name="T14" fmla="*/ 2147483647 w 968"/>
              <a:gd name="T15" fmla="*/ 2147483647 h 1483"/>
              <a:gd name="T16" fmla="*/ 2147483647 w 968"/>
              <a:gd name="T17" fmla="*/ 2147483647 h 1483"/>
              <a:gd name="T18" fmla="*/ 2147483647 w 968"/>
              <a:gd name="T19" fmla="*/ 2147483647 h 1483"/>
              <a:gd name="T20" fmla="*/ 2147483647 w 968"/>
              <a:gd name="T21" fmla="*/ 2079893673 h 1483"/>
              <a:gd name="T22" fmla="*/ 2147483647 w 968"/>
              <a:gd name="T23" fmla="*/ 856398544 h 1483"/>
              <a:gd name="T24" fmla="*/ 2147483647 w 968"/>
              <a:gd name="T25" fmla="*/ 1651775527 h 1483"/>
              <a:gd name="T26" fmla="*/ 2147483647 w 968"/>
              <a:gd name="T27" fmla="*/ 2147483647 h 1483"/>
              <a:gd name="T28" fmla="*/ 2147483647 w 968"/>
              <a:gd name="T29" fmla="*/ 2147483647 h 1483"/>
              <a:gd name="T30" fmla="*/ 2147483647 w 968"/>
              <a:gd name="T31" fmla="*/ 2147483647 h 1483"/>
              <a:gd name="T32" fmla="*/ 2147483647 w 968"/>
              <a:gd name="T33" fmla="*/ 2147483647 h 1483"/>
              <a:gd name="T34" fmla="*/ 2147483647 w 968"/>
              <a:gd name="T35" fmla="*/ 2147483647 h 1483"/>
              <a:gd name="T36" fmla="*/ 2147483647 w 968"/>
              <a:gd name="T37" fmla="*/ 2147483647 h 1483"/>
              <a:gd name="T38" fmla="*/ 2147483647 w 968"/>
              <a:gd name="T39" fmla="*/ 2147483647 h 1483"/>
              <a:gd name="T40" fmla="*/ 2147483647 w 968"/>
              <a:gd name="T41" fmla="*/ 2147483647 h 1483"/>
              <a:gd name="T42" fmla="*/ 2147483647 w 968"/>
              <a:gd name="T43" fmla="*/ 2147483647 h 1483"/>
              <a:gd name="T44" fmla="*/ 2147483647 w 968"/>
              <a:gd name="T45" fmla="*/ 2147483647 h 1483"/>
              <a:gd name="T46" fmla="*/ 2147483647 w 968"/>
              <a:gd name="T47" fmla="*/ 2147483647 h 1483"/>
              <a:gd name="T48" fmla="*/ 2147483647 w 968"/>
              <a:gd name="T49" fmla="*/ 2147483647 h 1483"/>
              <a:gd name="T50" fmla="*/ 2147483647 w 968"/>
              <a:gd name="T51" fmla="*/ 2147483647 h 1483"/>
              <a:gd name="T52" fmla="*/ 2147483647 w 968"/>
              <a:gd name="T53" fmla="*/ 2147483647 h 1483"/>
              <a:gd name="T54" fmla="*/ 2147483647 w 968"/>
              <a:gd name="T55" fmla="*/ 2147483647 h 1483"/>
              <a:gd name="T56" fmla="*/ 2147483647 w 968"/>
              <a:gd name="T57" fmla="*/ 2147483647 h 1483"/>
              <a:gd name="T58" fmla="*/ 2147483647 w 968"/>
              <a:gd name="T59" fmla="*/ 2147483647 h 1483"/>
              <a:gd name="T60" fmla="*/ 2147483647 w 968"/>
              <a:gd name="T61" fmla="*/ 2147483647 h 1483"/>
              <a:gd name="T62" fmla="*/ 2147483647 w 968"/>
              <a:gd name="T63" fmla="*/ 2147483647 h 1483"/>
              <a:gd name="T64" fmla="*/ 2147483647 w 968"/>
              <a:gd name="T65" fmla="*/ 2147483647 h 1483"/>
              <a:gd name="T66" fmla="*/ 2147483647 w 968"/>
              <a:gd name="T67" fmla="*/ 2147483647 h 1483"/>
              <a:gd name="T68" fmla="*/ 2147483647 w 968"/>
              <a:gd name="T69" fmla="*/ 2147483647 h 1483"/>
              <a:gd name="T70" fmla="*/ 2147483647 w 968"/>
              <a:gd name="T71" fmla="*/ 2147483647 h 1483"/>
              <a:gd name="T72" fmla="*/ 2147483647 w 968"/>
              <a:gd name="T73" fmla="*/ 2147483647 h 1483"/>
              <a:gd name="T74" fmla="*/ 2147483647 w 968"/>
              <a:gd name="T75" fmla="*/ 2147483647 h 1483"/>
              <a:gd name="T76" fmla="*/ 2147483647 w 968"/>
              <a:gd name="T77" fmla="*/ 2147483647 h 1483"/>
              <a:gd name="T78" fmla="*/ 2147483647 w 968"/>
              <a:gd name="T79" fmla="*/ 2147483647 h 1483"/>
              <a:gd name="T80" fmla="*/ 2147483647 w 968"/>
              <a:gd name="T81" fmla="*/ 2147483647 h 1483"/>
              <a:gd name="T82" fmla="*/ 2147483647 w 968"/>
              <a:gd name="T83" fmla="*/ 2147483647 h 1483"/>
              <a:gd name="T84" fmla="*/ 2147483647 w 968"/>
              <a:gd name="T85" fmla="*/ 2147483647 h 1483"/>
              <a:gd name="T86" fmla="*/ 2147483647 w 968"/>
              <a:gd name="T87" fmla="*/ 2147483647 h 1483"/>
              <a:gd name="T88" fmla="*/ 2147483647 w 968"/>
              <a:gd name="T89" fmla="*/ 2147483647 h 1483"/>
              <a:gd name="T90" fmla="*/ 2147483647 w 968"/>
              <a:gd name="T91" fmla="*/ 2147483647 h 1483"/>
              <a:gd name="T92" fmla="*/ 2147483647 w 968"/>
              <a:gd name="T93" fmla="*/ 2147483647 h 1483"/>
              <a:gd name="T94" fmla="*/ 2147483647 w 968"/>
              <a:gd name="T95" fmla="*/ 2147483647 h 1483"/>
              <a:gd name="T96" fmla="*/ 2147483647 w 968"/>
              <a:gd name="T97" fmla="*/ 2147483647 h 1483"/>
              <a:gd name="T98" fmla="*/ 2147483647 w 968"/>
              <a:gd name="T99" fmla="*/ 2147483647 h 1483"/>
              <a:gd name="T100" fmla="*/ 2147483647 w 968"/>
              <a:gd name="T101" fmla="*/ 2147483647 h 1483"/>
              <a:gd name="T102" fmla="*/ 2147483647 w 968"/>
              <a:gd name="T103" fmla="*/ 2147483647 h 1483"/>
              <a:gd name="T104" fmla="*/ 1184020139 w 968"/>
              <a:gd name="T105" fmla="*/ 2147483647 h 1483"/>
              <a:gd name="T106" fmla="*/ 2147483647 w 968"/>
              <a:gd name="T107" fmla="*/ 2147483647 h 1483"/>
              <a:gd name="T108" fmla="*/ 2147483647 w 968"/>
              <a:gd name="T109" fmla="*/ 2147483647 h 1483"/>
              <a:gd name="T110" fmla="*/ 2147483647 w 968"/>
              <a:gd name="T111" fmla="*/ 2147483647 h 1483"/>
              <a:gd name="T112" fmla="*/ 828877699 w 968"/>
              <a:gd name="T113" fmla="*/ 2147483647 h 1483"/>
              <a:gd name="T114" fmla="*/ 1598537856 w 968"/>
              <a:gd name="T115" fmla="*/ 2147483647 h 14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8"/>
              <a:gd name="T175" fmla="*/ 0 h 1483"/>
              <a:gd name="T176" fmla="*/ 968 w 968"/>
              <a:gd name="T177" fmla="*/ 1483 h 14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8" h="1483">
                <a:moveTo>
                  <a:pt x="27" y="867"/>
                </a:moveTo>
                <a:lnTo>
                  <a:pt x="34" y="867"/>
                </a:lnTo>
                <a:lnTo>
                  <a:pt x="41" y="867"/>
                </a:lnTo>
                <a:lnTo>
                  <a:pt x="41" y="860"/>
                </a:lnTo>
                <a:lnTo>
                  <a:pt x="54" y="867"/>
                </a:lnTo>
                <a:lnTo>
                  <a:pt x="74" y="860"/>
                </a:lnTo>
                <a:lnTo>
                  <a:pt x="74" y="847"/>
                </a:lnTo>
                <a:lnTo>
                  <a:pt x="74" y="840"/>
                </a:lnTo>
                <a:lnTo>
                  <a:pt x="74" y="833"/>
                </a:lnTo>
                <a:lnTo>
                  <a:pt x="81" y="826"/>
                </a:lnTo>
                <a:lnTo>
                  <a:pt x="81" y="819"/>
                </a:lnTo>
                <a:lnTo>
                  <a:pt x="81" y="806"/>
                </a:lnTo>
                <a:lnTo>
                  <a:pt x="74" y="806"/>
                </a:lnTo>
                <a:lnTo>
                  <a:pt x="47" y="813"/>
                </a:lnTo>
                <a:lnTo>
                  <a:pt x="47" y="806"/>
                </a:lnTo>
                <a:lnTo>
                  <a:pt x="54" y="799"/>
                </a:lnTo>
                <a:lnTo>
                  <a:pt x="54" y="792"/>
                </a:lnTo>
                <a:lnTo>
                  <a:pt x="61" y="779"/>
                </a:lnTo>
                <a:lnTo>
                  <a:pt x="54" y="772"/>
                </a:lnTo>
                <a:lnTo>
                  <a:pt x="61" y="772"/>
                </a:lnTo>
                <a:lnTo>
                  <a:pt x="61" y="765"/>
                </a:lnTo>
                <a:lnTo>
                  <a:pt x="68" y="772"/>
                </a:lnTo>
                <a:lnTo>
                  <a:pt x="81" y="772"/>
                </a:lnTo>
                <a:lnTo>
                  <a:pt x="81" y="765"/>
                </a:lnTo>
                <a:lnTo>
                  <a:pt x="88" y="765"/>
                </a:lnTo>
                <a:lnTo>
                  <a:pt x="88" y="759"/>
                </a:lnTo>
                <a:lnTo>
                  <a:pt x="108" y="765"/>
                </a:lnTo>
                <a:lnTo>
                  <a:pt x="115" y="759"/>
                </a:lnTo>
                <a:lnTo>
                  <a:pt x="108" y="752"/>
                </a:lnTo>
                <a:lnTo>
                  <a:pt x="115" y="745"/>
                </a:lnTo>
                <a:lnTo>
                  <a:pt x="108" y="745"/>
                </a:lnTo>
                <a:lnTo>
                  <a:pt x="108" y="738"/>
                </a:lnTo>
                <a:lnTo>
                  <a:pt x="108" y="725"/>
                </a:lnTo>
                <a:lnTo>
                  <a:pt x="115" y="718"/>
                </a:lnTo>
                <a:lnTo>
                  <a:pt x="115" y="711"/>
                </a:lnTo>
                <a:lnTo>
                  <a:pt x="108" y="704"/>
                </a:lnTo>
                <a:lnTo>
                  <a:pt x="102" y="704"/>
                </a:lnTo>
                <a:lnTo>
                  <a:pt x="102" y="698"/>
                </a:lnTo>
                <a:lnTo>
                  <a:pt x="108" y="698"/>
                </a:lnTo>
                <a:lnTo>
                  <a:pt x="115" y="691"/>
                </a:lnTo>
                <a:lnTo>
                  <a:pt x="122" y="684"/>
                </a:lnTo>
                <a:lnTo>
                  <a:pt x="129" y="643"/>
                </a:lnTo>
                <a:lnTo>
                  <a:pt x="135" y="623"/>
                </a:lnTo>
                <a:lnTo>
                  <a:pt x="129" y="616"/>
                </a:lnTo>
                <a:lnTo>
                  <a:pt x="129" y="610"/>
                </a:lnTo>
                <a:lnTo>
                  <a:pt x="135" y="589"/>
                </a:lnTo>
                <a:lnTo>
                  <a:pt x="115" y="583"/>
                </a:lnTo>
                <a:lnTo>
                  <a:pt x="108" y="576"/>
                </a:lnTo>
                <a:lnTo>
                  <a:pt x="108" y="562"/>
                </a:lnTo>
                <a:lnTo>
                  <a:pt x="122" y="542"/>
                </a:lnTo>
                <a:lnTo>
                  <a:pt x="122" y="535"/>
                </a:lnTo>
                <a:lnTo>
                  <a:pt x="122" y="522"/>
                </a:lnTo>
                <a:lnTo>
                  <a:pt x="122" y="515"/>
                </a:lnTo>
                <a:lnTo>
                  <a:pt x="129" y="488"/>
                </a:lnTo>
                <a:lnTo>
                  <a:pt x="129" y="474"/>
                </a:lnTo>
                <a:lnTo>
                  <a:pt x="129" y="467"/>
                </a:lnTo>
                <a:lnTo>
                  <a:pt x="129" y="454"/>
                </a:lnTo>
                <a:lnTo>
                  <a:pt x="129" y="440"/>
                </a:lnTo>
                <a:lnTo>
                  <a:pt x="135" y="413"/>
                </a:lnTo>
                <a:lnTo>
                  <a:pt x="135" y="406"/>
                </a:lnTo>
                <a:lnTo>
                  <a:pt x="142" y="400"/>
                </a:lnTo>
                <a:lnTo>
                  <a:pt x="149" y="393"/>
                </a:lnTo>
                <a:lnTo>
                  <a:pt x="142" y="386"/>
                </a:lnTo>
                <a:lnTo>
                  <a:pt x="142" y="379"/>
                </a:lnTo>
                <a:lnTo>
                  <a:pt x="135" y="373"/>
                </a:lnTo>
                <a:lnTo>
                  <a:pt x="129" y="373"/>
                </a:lnTo>
                <a:lnTo>
                  <a:pt x="115" y="379"/>
                </a:lnTo>
                <a:lnTo>
                  <a:pt x="115" y="366"/>
                </a:lnTo>
                <a:lnTo>
                  <a:pt x="102" y="359"/>
                </a:lnTo>
                <a:lnTo>
                  <a:pt x="95" y="352"/>
                </a:lnTo>
                <a:lnTo>
                  <a:pt x="102" y="339"/>
                </a:lnTo>
                <a:lnTo>
                  <a:pt x="108" y="332"/>
                </a:lnTo>
                <a:lnTo>
                  <a:pt x="108" y="339"/>
                </a:lnTo>
                <a:lnTo>
                  <a:pt x="122" y="318"/>
                </a:lnTo>
                <a:lnTo>
                  <a:pt x="122" y="312"/>
                </a:lnTo>
                <a:lnTo>
                  <a:pt x="129" y="305"/>
                </a:lnTo>
                <a:lnTo>
                  <a:pt x="135" y="305"/>
                </a:lnTo>
                <a:lnTo>
                  <a:pt x="135" y="291"/>
                </a:lnTo>
                <a:lnTo>
                  <a:pt x="129" y="285"/>
                </a:lnTo>
                <a:lnTo>
                  <a:pt x="129" y="278"/>
                </a:lnTo>
                <a:lnTo>
                  <a:pt x="135" y="271"/>
                </a:lnTo>
                <a:lnTo>
                  <a:pt x="135" y="258"/>
                </a:lnTo>
                <a:lnTo>
                  <a:pt x="135" y="251"/>
                </a:lnTo>
                <a:lnTo>
                  <a:pt x="142" y="244"/>
                </a:lnTo>
                <a:lnTo>
                  <a:pt x="129" y="230"/>
                </a:lnTo>
                <a:lnTo>
                  <a:pt x="129" y="224"/>
                </a:lnTo>
                <a:lnTo>
                  <a:pt x="135" y="217"/>
                </a:lnTo>
                <a:lnTo>
                  <a:pt x="149" y="210"/>
                </a:lnTo>
                <a:lnTo>
                  <a:pt x="156" y="217"/>
                </a:lnTo>
                <a:lnTo>
                  <a:pt x="162" y="217"/>
                </a:lnTo>
                <a:lnTo>
                  <a:pt x="162" y="210"/>
                </a:lnTo>
                <a:lnTo>
                  <a:pt x="169" y="197"/>
                </a:lnTo>
                <a:lnTo>
                  <a:pt x="162" y="197"/>
                </a:lnTo>
                <a:lnTo>
                  <a:pt x="169" y="183"/>
                </a:lnTo>
                <a:lnTo>
                  <a:pt x="176" y="176"/>
                </a:lnTo>
                <a:lnTo>
                  <a:pt x="183" y="183"/>
                </a:lnTo>
                <a:lnTo>
                  <a:pt x="183" y="176"/>
                </a:lnTo>
                <a:lnTo>
                  <a:pt x="183" y="170"/>
                </a:lnTo>
                <a:lnTo>
                  <a:pt x="189" y="163"/>
                </a:lnTo>
                <a:lnTo>
                  <a:pt x="189" y="156"/>
                </a:lnTo>
                <a:lnTo>
                  <a:pt x="203" y="149"/>
                </a:lnTo>
                <a:lnTo>
                  <a:pt x="203" y="142"/>
                </a:lnTo>
                <a:lnTo>
                  <a:pt x="210" y="142"/>
                </a:lnTo>
                <a:lnTo>
                  <a:pt x="210" y="136"/>
                </a:lnTo>
                <a:lnTo>
                  <a:pt x="210" y="129"/>
                </a:lnTo>
                <a:lnTo>
                  <a:pt x="217" y="122"/>
                </a:lnTo>
                <a:lnTo>
                  <a:pt x="210" y="109"/>
                </a:lnTo>
                <a:lnTo>
                  <a:pt x="210" y="102"/>
                </a:lnTo>
                <a:lnTo>
                  <a:pt x="223" y="95"/>
                </a:lnTo>
                <a:lnTo>
                  <a:pt x="223" y="75"/>
                </a:lnTo>
                <a:lnTo>
                  <a:pt x="230" y="68"/>
                </a:lnTo>
                <a:lnTo>
                  <a:pt x="237" y="61"/>
                </a:lnTo>
                <a:lnTo>
                  <a:pt x="244" y="61"/>
                </a:lnTo>
                <a:lnTo>
                  <a:pt x="257" y="48"/>
                </a:lnTo>
                <a:lnTo>
                  <a:pt x="271" y="41"/>
                </a:lnTo>
                <a:lnTo>
                  <a:pt x="277" y="41"/>
                </a:lnTo>
                <a:lnTo>
                  <a:pt x="284" y="41"/>
                </a:lnTo>
                <a:lnTo>
                  <a:pt x="291" y="41"/>
                </a:lnTo>
                <a:lnTo>
                  <a:pt x="298" y="34"/>
                </a:lnTo>
                <a:lnTo>
                  <a:pt x="304" y="34"/>
                </a:lnTo>
                <a:lnTo>
                  <a:pt x="311" y="34"/>
                </a:lnTo>
                <a:lnTo>
                  <a:pt x="318" y="34"/>
                </a:lnTo>
                <a:lnTo>
                  <a:pt x="325" y="41"/>
                </a:lnTo>
                <a:lnTo>
                  <a:pt x="345" y="41"/>
                </a:lnTo>
                <a:lnTo>
                  <a:pt x="352" y="48"/>
                </a:lnTo>
                <a:lnTo>
                  <a:pt x="359" y="34"/>
                </a:lnTo>
                <a:lnTo>
                  <a:pt x="372" y="34"/>
                </a:lnTo>
                <a:lnTo>
                  <a:pt x="379" y="27"/>
                </a:lnTo>
                <a:lnTo>
                  <a:pt x="392" y="34"/>
                </a:lnTo>
                <a:lnTo>
                  <a:pt x="406" y="34"/>
                </a:lnTo>
                <a:lnTo>
                  <a:pt x="420" y="41"/>
                </a:lnTo>
                <a:lnTo>
                  <a:pt x="453" y="14"/>
                </a:lnTo>
                <a:lnTo>
                  <a:pt x="474" y="21"/>
                </a:lnTo>
                <a:lnTo>
                  <a:pt x="487" y="21"/>
                </a:lnTo>
                <a:lnTo>
                  <a:pt x="494" y="7"/>
                </a:lnTo>
                <a:lnTo>
                  <a:pt x="501" y="0"/>
                </a:lnTo>
                <a:lnTo>
                  <a:pt x="508" y="0"/>
                </a:lnTo>
                <a:lnTo>
                  <a:pt x="514" y="0"/>
                </a:lnTo>
                <a:lnTo>
                  <a:pt x="521" y="7"/>
                </a:lnTo>
                <a:lnTo>
                  <a:pt x="528" y="14"/>
                </a:lnTo>
                <a:lnTo>
                  <a:pt x="535" y="21"/>
                </a:lnTo>
                <a:lnTo>
                  <a:pt x="541" y="21"/>
                </a:lnTo>
                <a:lnTo>
                  <a:pt x="548" y="27"/>
                </a:lnTo>
                <a:lnTo>
                  <a:pt x="555" y="27"/>
                </a:lnTo>
                <a:lnTo>
                  <a:pt x="562" y="34"/>
                </a:lnTo>
                <a:lnTo>
                  <a:pt x="562" y="41"/>
                </a:lnTo>
                <a:lnTo>
                  <a:pt x="562" y="48"/>
                </a:lnTo>
                <a:lnTo>
                  <a:pt x="575" y="61"/>
                </a:lnTo>
                <a:lnTo>
                  <a:pt x="575" y="68"/>
                </a:lnTo>
                <a:lnTo>
                  <a:pt x="575" y="75"/>
                </a:lnTo>
                <a:lnTo>
                  <a:pt x="582" y="81"/>
                </a:lnTo>
                <a:lnTo>
                  <a:pt x="582" y="88"/>
                </a:lnTo>
                <a:lnTo>
                  <a:pt x="596" y="102"/>
                </a:lnTo>
                <a:lnTo>
                  <a:pt x="623" y="102"/>
                </a:lnTo>
                <a:lnTo>
                  <a:pt x="629" y="109"/>
                </a:lnTo>
                <a:lnTo>
                  <a:pt x="636" y="109"/>
                </a:lnTo>
                <a:lnTo>
                  <a:pt x="643" y="102"/>
                </a:lnTo>
                <a:lnTo>
                  <a:pt x="656" y="109"/>
                </a:lnTo>
                <a:lnTo>
                  <a:pt x="670" y="109"/>
                </a:lnTo>
                <a:lnTo>
                  <a:pt x="684" y="115"/>
                </a:lnTo>
                <a:lnTo>
                  <a:pt x="684" y="122"/>
                </a:lnTo>
                <a:lnTo>
                  <a:pt x="684" y="149"/>
                </a:lnTo>
                <a:lnTo>
                  <a:pt x="690" y="163"/>
                </a:lnTo>
                <a:lnTo>
                  <a:pt x="697" y="170"/>
                </a:lnTo>
                <a:lnTo>
                  <a:pt x="697" y="176"/>
                </a:lnTo>
                <a:lnTo>
                  <a:pt x="690" y="183"/>
                </a:lnTo>
                <a:lnTo>
                  <a:pt x="690" y="190"/>
                </a:lnTo>
                <a:lnTo>
                  <a:pt x="697" y="210"/>
                </a:lnTo>
                <a:lnTo>
                  <a:pt x="697" y="224"/>
                </a:lnTo>
                <a:lnTo>
                  <a:pt x="697" y="230"/>
                </a:lnTo>
                <a:lnTo>
                  <a:pt x="704" y="244"/>
                </a:lnTo>
                <a:lnTo>
                  <a:pt x="711" y="251"/>
                </a:lnTo>
                <a:lnTo>
                  <a:pt x="717" y="251"/>
                </a:lnTo>
                <a:lnTo>
                  <a:pt x="724" y="244"/>
                </a:lnTo>
                <a:lnTo>
                  <a:pt x="731" y="237"/>
                </a:lnTo>
                <a:lnTo>
                  <a:pt x="731" y="230"/>
                </a:lnTo>
                <a:lnTo>
                  <a:pt x="744" y="230"/>
                </a:lnTo>
                <a:lnTo>
                  <a:pt x="758" y="217"/>
                </a:lnTo>
                <a:lnTo>
                  <a:pt x="765" y="224"/>
                </a:lnTo>
                <a:lnTo>
                  <a:pt x="758" y="224"/>
                </a:lnTo>
                <a:lnTo>
                  <a:pt x="765" y="230"/>
                </a:lnTo>
                <a:lnTo>
                  <a:pt x="772" y="230"/>
                </a:lnTo>
                <a:lnTo>
                  <a:pt x="778" y="237"/>
                </a:lnTo>
                <a:lnTo>
                  <a:pt x="778" y="244"/>
                </a:lnTo>
                <a:lnTo>
                  <a:pt x="772" y="258"/>
                </a:lnTo>
                <a:lnTo>
                  <a:pt x="772" y="264"/>
                </a:lnTo>
                <a:lnTo>
                  <a:pt x="765" y="264"/>
                </a:lnTo>
                <a:lnTo>
                  <a:pt x="758" y="264"/>
                </a:lnTo>
                <a:lnTo>
                  <a:pt x="758" y="258"/>
                </a:lnTo>
                <a:lnTo>
                  <a:pt x="751" y="258"/>
                </a:lnTo>
                <a:lnTo>
                  <a:pt x="751" y="264"/>
                </a:lnTo>
                <a:lnTo>
                  <a:pt x="744" y="264"/>
                </a:lnTo>
                <a:lnTo>
                  <a:pt x="738" y="271"/>
                </a:lnTo>
                <a:lnTo>
                  <a:pt x="731" y="278"/>
                </a:lnTo>
                <a:lnTo>
                  <a:pt x="731" y="285"/>
                </a:lnTo>
                <a:lnTo>
                  <a:pt x="738" y="285"/>
                </a:lnTo>
                <a:lnTo>
                  <a:pt x="738" y="291"/>
                </a:lnTo>
                <a:lnTo>
                  <a:pt x="758" y="312"/>
                </a:lnTo>
                <a:lnTo>
                  <a:pt x="765" y="312"/>
                </a:lnTo>
                <a:lnTo>
                  <a:pt x="772" y="312"/>
                </a:lnTo>
                <a:lnTo>
                  <a:pt x="778" y="305"/>
                </a:lnTo>
                <a:lnTo>
                  <a:pt x="792" y="305"/>
                </a:lnTo>
                <a:lnTo>
                  <a:pt x="799" y="312"/>
                </a:lnTo>
                <a:lnTo>
                  <a:pt x="799" y="318"/>
                </a:lnTo>
                <a:lnTo>
                  <a:pt x="805" y="325"/>
                </a:lnTo>
                <a:lnTo>
                  <a:pt x="805" y="332"/>
                </a:lnTo>
                <a:lnTo>
                  <a:pt x="812" y="332"/>
                </a:lnTo>
                <a:lnTo>
                  <a:pt x="819" y="346"/>
                </a:lnTo>
                <a:lnTo>
                  <a:pt x="812" y="339"/>
                </a:lnTo>
                <a:lnTo>
                  <a:pt x="812" y="352"/>
                </a:lnTo>
                <a:lnTo>
                  <a:pt x="792" y="373"/>
                </a:lnTo>
                <a:lnTo>
                  <a:pt x="778" y="373"/>
                </a:lnTo>
                <a:lnTo>
                  <a:pt x="785" y="359"/>
                </a:lnTo>
                <a:lnTo>
                  <a:pt x="778" y="359"/>
                </a:lnTo>
                <a:lnTo>
                  <a:pt x="778" y="352"/>
                </a:lnTo>
                <a:lnTo>
                  <a:pt x="765" y="352"/>
                </a:lnTo>
                <a:lnTo>
                  <a:pt x="758" y="352"/>
                </a:lnTo>
                <a:lnTo>
                  <a:pt x="758" y="359"/>
                </a:lnTo>
                <a:lnTo>
                  <a:pt x="751" y="359"/>
                </a:lnTo>
                <a:lnTo>
                  <a:pt x="744" y="359"/>
                </a:lnTo>
                <a:lnTo>
                  <a:pt x="744" y="366"/>
                </a:lnTo>
                <a:lnTo>
                  <a:pt x="738" y="373"/>
                </a:lnTo>
                <a:lnTo>
                  <a:pt x="731" y="373"/>
                </a:lnTo>
                <a:lnTo>
                  <a:pt x="724" y="379"/>
                </a:lnTo>
                <a:lnTo>
                  <a:pt x="717" y="386"/>
                </a:lnTo>
                <a:lnTo>
                  <a:pt x="717" y="393"/>
                </a:lnTo>
                <a:lnTo>
                  <a:pt x="704" y="400"/>
                </a:lnTo>
                <a:lnTo>
                  <a:pt x="697" y="406"/>
                </a:lnTo>
                <a:lnTo>
                  <a:pt x="690" y="406"/>
                </a:lnTo>
                <a:lnTo>
                  <a:pt x="684" y="413"/>
                </a:lnTo>
                <a:lnTo>
                  <a:pt x="677" y="413"/>
                </a:lnTo>
                <a:lnTo>
                  <a:pt x="677" y="420"/>
                </a:lnTo>
                <a:lnTo>
                  <a:pt x="670" y="427"/>
                </a:lnTo>
                <a:lnTo>
                  <a:pt x="663" y="420"/>
                </a:lnTo>
                <a:lnTo>
                  <a:pt x="656" y="420"/>
                </a:lnTo>
                <a:lnTo>
                  <a:pt x="656" y="406"/>
                </a:lnTo>
                <a:lnTo>
                  <a:pt x="650" y="413"/>
                </a:lnTo>
                <a:lnTo>
                  <a:pt x="643" y="413"/>
                </a:lnTo>
                <a:lnTo>
                  <a:pt x="636" y="420"/>
                </a:lnTo>
                <a:lnTo>
                  <a:pt x="643" y="427"/>
                </a:lnTo>
                <a:lnTo>
                  <a:pt x="643" y="434"/>
                </a:lnTo>
                <a:lnTo>
                  <a:pt x="636" y="434"/>
                </a:lnTo>
                <a:lnTo>
                  <a:pt x="643" y="440"/>
                </a:lnTo>
                <a:lnTo>
                  <a:pt x="650" y="440"/>
                </a:lnTo>
                <a:lnTo>
                  <a:pt x="650" y="447"/>
                </a:lnTo>
                <a:lnTo>
                  <a:pt x="656" y="461"/>
                </a:lnTo>
                <a:lnTo>
                  <a:pt x="650" y="467"/>
                </a:lnTo>
                <a:lnTo>
                  <a:pt x="650" y="474"/>
                </a:lnTo>
                <a:lnTo>
                  <a:pt x="650" y="481"/>
                </a:lnTo>
                <a:lnTo>
                  <a:pt x="656" y="488"/>
                </a:lnTo>
                <a:lnTo>
                  <a:pt x="656" y="501"/>
                </a:lnTo>
                <a:lnTo>
                  <a:pt x="663" y="508"/>
                </a:lnTo>
                <a:lnTo>
                  <a:pt x="650" y="508"/>
                </a:lnTo>
                <a:lnTo>
                  <a:pt x="643" y="515"/>
                </a:lnTo>
                <a:lnTo>
                  <a:pt x="636" y="522"/>
                </a:lnTo>
                <a:lnTo>
                  <a:pt x="636" y="528"/>
                </a:lnTo>
                <a:lnTo>
                  <a:pt x="636" y="535"/>
                </a:lnTo>
                <a:lnTo>
                  <a:pt x="643" y="535"/>
                </a:lnTo>
                <a:lnTo>
                  <a:pt x="643" y="542"/>
                </a:lnTo>
                <a:lnTo>
                  <a:pt x="643" y="549"/>
                </a:lnTo>
                <a:lnTo>
                  <a:pt x="650" y="542"/>
                </a:lnTo>
                <a:lnTo>
                  <a:pt x="656" y="549"/>
                </a:lnTo>
                <a:lnTo>
                  <a:pt x="650" y="549"/>
                </a:lnTo>
                <a:lnTo>
                  <a:pt x="643" y="555"/>
                </a:lnTo>
                <a:lnTo>
                  <a:pt x="636" y="555"/>
                </a:lnTo>
                <a:lnTo>
                  <a:pt x="629" y="562"/>
                </a:lnTo>
                <a:lnTo>
                  <a:pt x="623" y="555"/>
                </a:lnTo>
                <a:lnTo>
                  <a:pt x="629" y="569"/>
                </a:lnTo>
                <a:lnTo>
                  <a:pt x="623" y="569"/>
                </a:lnTo>
                <a:lnTo>
                  <a:pt x="623" y="576"/>
                </a:lnTo>
                <a:lnTo>
                  <a:pt x="629" y="583"/>
                </a:lnTo>
                <a:lnTo>
                  <a:pt x="650" y="589"/>
                </a:lnTo>
                <a:lnTo>
                  <a:pt x="643" y="589"/>
                </a:lnTo>
                <a:lnTo>
                  <a:pt x="650" y="596"/>
                </a:lnTo>
                <a:lnTo>
                  <a:pt x="643" y="603"/>
                </a:lnTo>
                <a:lnTo>
                  <a:pt x="650" y="610"/>
                </a:lnTo>
                <a:lnTo>
                  <a:pt x="650" y="616"/>
                </a:lnTo>
                <a:lnTo>
                  <a:pt x="650" y="623"/>
                </a:lnTo>
                <a:lnTo>
                  <a:pt x="636" y="623"/>
                </a:lnTo>
                <a:lnTo>
                  <a:pt x="650" y="630"/>
                </a:lnTo>
                <a:lnTo>
                  <a:pt x="657" y="623"/>
                </a:lnTo>
                <a:lnTo>
                  <a:pt x="670" y="637"/>
                </a:lnTo>
                <a:lnTo>
                  <a:pt x="670" y="643"/>
                </a:lnTo>
                <a:lnTo>
                  <a:pt x="670" y="650"/>
                </a:lnTo>
                <a:lnTo>
                  <a:pt x="670" y="664"/>
                </a:lnTo>
                <a:lnTo>
                  <a:pt x="670" y="671"/>
                </a:lnTo>
                <a:lnTo>
                  <a:pt x="663" y="677"/>
                </a:lnTo>
                <a:lnTo>
                  <a:pt x="670" y="677"/>
                </a:lnTo>
                <a:lnTo>
                  <a:pt x="670" y="684"/>
                </a:lnTo>
                <a:lnTo>
                  <a:pt x="677" y="684"/>
                </a:lnTo>
                <a:lnTo>
                  <a:pt x="677" y="691"/>
                </a:lnTo>
                <a:lnTo>
                  <a:pt x="670" y="691"/>
                </a:lnTo>
                <a:lnTo>
                  <a:pt x="650" y="691"/>
                </a:lnTo>
                <a:lnTo>
                  <a:pt x="643" y="691"/>
                </a:lnTo>
                <a:lnTo>
                  <a:pt x="636" y="691"/>
                </a:lnTo>
                <a:lnTo>
                  <a:pt x="623" y="691"/>
                </a:lnTo>
                <a:lnTo>
                  <a:pt x="609" y="684"/>
                </a:lnTo>
                <a:lnTo>
                  <a:pt x="609" y="704"/>
                </a:lnTo>
                <a:lnTo>
                  <a:pt x="596" y="718"/>
                </a:lnTo>
                <a:lnTo>
                  <a:pt x="596" y="725"/>
                </a:lnTo>
                <a:lnTo>
                  <a:pt x="596" y="731"/>
                </a:lnTo>
                <a:lnTo>
                  <a:pt x="602" y="738"/>
                </a:lnTo>
                <a:lnTo>
                  <a:pt x="602" y="745"/>
                </a:lnTo>
                <a:lnTo>
                  <a:pt x="602" y="759"/>
                </a:lnTo>
                <a:lnTo>
                  <a:pt x="602" y="765"/>
                </a:lnTo>
                <a:lnTo>
                  <a:pt x="609" y="779"/>
                </a:lnTo>
                <a:lnTo>
                  <a:pt x="623" y="772"/>
                </a:lnTo>
                <a:lnTo>
                  <a:pt x="629" y="765"/>
                </a:lnTo>
                <a:lnTo>
                  <a:pt x="643" y="765"/>
                </a:lnTo>
                <a:lnTo>
                  <a:pt x="643" y="772"/>
                </a:lnTo>
                <a:lnTo>
                  <a:pt x="650" y="772"/>
                </a:lnTo>
                <a:lnTo>
                  <a:pt x="650" y="779"/>
                </a:lnTo>
                <a:lnTo>
                  <a:pt x="643" y="779"/>
                </a:lnTo>
                <a:lnTo>
                  <a:pt x="643" y="786"/>
                </a:lnTo>
                <a:lnTo>
                  <a:pt x="643" y="792"/>
                </a:lnTo>
                <a:lnTo>
                  <a:pt x="643" y="799"/>
                </a:lnTo>
                <a:lnTo>
                  <a:pt x="650" y="799"/>
                </a:lnTo>
                <a:lnTo>
                  <a:pt x="650" y="806"/>
                </a:lnTo>
                <a:lnTo>
                  <a:pt x="656" y="806"/>
                </a:lnTo>
                <a:lnTo>
                  <a:pt x="656" y="813"/>
                </a:lnTo>
                <a:lnTo>
                  <a:pt x="650" y="819"/>
                </a:lnTo>
                <a:lnTo>
                  <a:pt x="650" y="826"/>
                </a:lnTo>
                <a:lnTo>
                  <a:pt x="656" y="833"/>
                </a:lnTo>
                <a:lnTo>
                  <a:pt x="663" y="840"/>
                </a:lnTo>
                <a:lnTo>
                  <a:pt x="656" y="840"/>
                </a:lnTo>
                <a:lnTo>
                  <a:pt x="656" y="846"/>
                </a:lnTo>
                <a:lnTo>
                  <a:pt x="656" y="853"/>
                </a:lnTo>
                <a:lnTo>
                  <a:pt x="656" y="860"/>
                </a:lnTo>
                <a:lnTo>
                  <a:pt x="663" y="853"/>
                </a:lnTo>
                <a:lnTo>
                  <a:pt x="663" y="874"/>
                </a:lnTo>
                <a:lnTo>
                  <a:pt x="663" y="880"/>
                </a:lnTo>
                <a:lnTo>
                  <a:pt x="670" y="887"/>
                </a:lnTo>
                <a:lnTo>
                  <a:pt x="663" y="887"/>
                </a:lnTo>
                <a:lnTo>
                  <a:pt x="670" y="894"/>
                </a:lnTo>
                <a:lnTo>
                  <a:pt x="670" y="901"/>
                </a:lnTo>
                <a:lnTo>
                  <a:pt x="670" y="914"/>
                </a:lnTo>
                <a:lnTo>
                  <a:pt x="684" y="921"/>
                </a:lnTo>
                <a:lnTo>
                  <a:pt x="684" y="928"/>
                </a:lnTo>
                <a:lnTo>
                  <a:pt x="684" y="935"/>
                </a:lnTo>
                <a:lnTo>
                  <a:pt x="677" y="941"/>
                </a:lnTo>
                <a:lnTo>
                  <a:pt x="684" y="948"/>
                </a:lnTo>
                <a:lnTo>
                  <a:pt x="677" y="962"/>
                </a:lnTo>
                <a:lnTo>
                  <a:pt x="684" y="975"/>
                </a:lnTo>
                <a:lnTo>
                  <a:pt x="690" y="975"/>
                </a:lnTo>
                <a:lnTo>
                  <a:pt x="697" y="975"/>
                </a:lnTo>
                <a:lnTo>
                  <a:pt x="697" y="982"/>
                </a:lnTo>
                <a:lnTo>
                  <a:pt x="704" y="989"/>
                </a:lnTo>
                <a:lnTo>
                  <a:pt x="717" y="1002"/>
                </a:lnTo>
                <a:lnTo>
                  <a:pt x="717" y="1009"/>
                </a:lnTo>
                <a:lnTo>
                  <a:pt x="711" y="1022"/>
                </a:lnTo>
                <a:lnTo>
                  <a:pt x="711" y="1029"/>
                </a:lnTo>
                <a:lnTo>
                  <a:pt x="704" y="1036"/>
                </a:lnTo>
                <a:lnTo>
                  <a:pt x="704" y="1043"/>
                </a:lnTo>
                <a:lnTo>
                  <a:pt x="704" y="1056"/>
                </a:lnTo>
                <a:lnTo>
                  <a:pt x="704" y="1063"/>
                </a:lnTo>
                <a:lnTo>
                  <a:pt x="717" y="1063"/>
                </a:lnTo>
                <a:lnTo>
                  <a:pt x="724" y="1063"/>
                </a:lnTo>
                <a:lnTo>
                  <a:pt x="724" y="1070"/>
                </a:lnTo>
                <a:lnTo>
                  <a:pt x="731" y="1063"/>
                </a:lnTo>
                <a:lnTo>
                  <a:pt x="744" y="1063"/>
                </a:lnTo>
                <a:lnTo>
                  <a:pt x="751" y="1063"/>
                </a:lnTo>
                <a:lnTo>
                  <a:pt x="758" y="1070"/>
                </a:lnTo>
                <a:lnTo>
                  <a:pt x="758" y="1077"/>
                </a:lnTo>
                <a:lnTo>
                  <a:pt x="765" y="1070"/>
                </a:lnTo>
                <a:lnTo>
                  <a:pt x="772" y="1063"/>
                </a:lnTo>
                <a:lnTo>
                  <a:pt x="778" y="1070"/>
                </a:lnTo>
                <a:lnTo>
                  <a:pt x="785" y="1077"/>
                </a:lnTo>
                <a:lnTo>
                  <a:pt x="785" y="1083"/>
                </a:lnTo>
                <a:lnTo>
                  <a:pt x="799" y="1090"/>
                </a:lnTo>
                <a:lnTo>
                  <a:pt x="805" y="1097"/>
                </a:lnTo>
                <a:lnTo>
                  <a:pt x="812" y="1090"/>
                </a:lnTo>
                <a:lnTo>
                  <a:pt x="819" y="1097"/>
                </a:lnTo>
                <a:lnTo>
                  <a:pt x="826" y="1097"/>
                </a:lnTo>
                <a:lnTo>
                  <a:pt x="826" y="1111"/>
                </a:lnTo>
                <a:lnTo>
                  <a:pt x="819" y="1111"/>
                </a:lnTo>
                <a:lnTo>
                  <a:pt x="812" y="1117"/>
                </a:lnTo>
                <a:lnTo>
                  <a:pt x="792" y="1111"/>
                </a:lnTo>
                <a:lnTo>
                  <a:pt x="785" y="1111"/>
                </a:lnTo>
                <a:lnTo>
                  <a:pt x="785" y="1144"/>
                </a:lnTo>
                <a:lnTo>
                  <a:pt x="792" y="1144"/>
                </a:lnTo>
                <a:lnTo>
                  <a:pt x="792" y="1151"/>
                </a:lnTo>
                <a:lnTo>
                  <a:pt x="799" y="1158"/>
                </a:lnTo>
                <a:lnTo>
                  <a:pt x="805" y="1165"/>
                </a:lnTo>
                <a:lnTo>
                  <a:pt x="805" y="1171"/>
                </a:lnTo>
                <a:lnTo>
                  <a:pt x="819" y="1165"/>
                </a:lnTo>
                <a:lnTo>
                  <a:pt x="826" y="1165"/>
                </a:lnTo>
                <a:lnTo>
                  <a:pt x="832" y="1165"/>
                </a:lnTo>
                <a:lnTo>
                  <a:pt x="832" y="1158"/>
                </a:lnTo>
                <a:lnTo>
                  <a:pt x="832" y="1151"/>
                </a:lnTo>
                <a:lnTo>
                  <a:pt x="839" y="1151"/>
                </a:lnTo>
                <a:lnTo>
                  <a:pt x="846" y="1158"/>
                </a:lnTo>
                <a:lnTo>
                  <a:pt x="866" y="1151"/>
                </a:lnTo>
                <a:lnTo>
                  <a:pt x="873" y="1158"/>
                </a:lnTo>
                <a:lnTo>
                  <a:pt x="880" y="1165"/>
                </a:lnTo>
                <a:lnTo>
                  <a:pt x="887" y="1158"/>
                </a:lnTo>
                <a:lnTo>
                  <a:pt x="887" y="1151"/>
                </a:lnTo>
                <a:lnTo>
                  <a:pt x="893" y="1165"/>
                </a:lnTo>
                <a:lnTo>
                  <a:pt x="900" y="1178"/>
                </a:lnTo>
                <a:lnTo>
                  <a:pt x="893" y="1192"/>
                </a:lnTo>
                <a:lnTo>
                  <a:pt x="887" y="1185"/>
                </a:lnTo>
                <a:lnTo>
                  <a:pt x="880" y="1205"/>
                </a:lnTo>
                <a:lnTo>
                  <a:pt x="859" y="1212"/>
                </a:lnTo>
                <a:lnTo>
                  <a:pt x="853" y="1232"/>
                </a:lnTo>
                <a:lnTo>
                  <a:pt x="846" y="1239"/>
                </a:lnTo>
                <a:lnTo>
                  <a:pt x="853" y="1246"/>
                </a:lnTo>
                <a:lnTo>
                  <a:pt x="846" y="1246"/>
                </a:lnTo>
                <a:lnTo>
                  <a:pt x="846" y="1266"/>
                </a:lnTo>
                <a:lnTo>
                  <a:pt x="853" y="1266"/>
                </a:lnTo>
                <a:lnTo>
                  <a:pt x="859" y="1260"/>
                </a:lnTo>
                <a:lnTo>
                  <a:pt x="880" y="1260"/>
                </a:lnTo>
                <a:lnTo>
                  <a:pt x="887" y="1253"/>
                </a:lnTo>
                <a:lnTo>
                  <a:pt x="893" y="1253"/>
                </a:lnTo>
                <a:lnTo>
                  <a:pt x="893" y="1246"/>
                </a:lnTo>
                <a:lnTo>
                  <a:pt x="914" y="1232"/>
                </a:lnTo>
                <a:lnTo>
                  <a:pt x="914" y="1239"/>
                </a:lnTo>
                <a:lnTo>
                  <a:pt x="941" y="1226"/>
                </a:lnTo>
                <a:lnTo>
                  <a:pt x="947" y="1226"/>
                </a:lnTo>
                <a:lnTo>
                  <a:pt x="947" y="1219"/>
                </a:lnTo>
                <a:lnTo>
                  <a:pt x="968" y="1219"/>
                </a:lnTo>
                <a:lnTo>
                  <a:pt x="968" y="1226"/>
                </a:lnTo>
                <a:lnTo>
                  <a:pt x="961" y="1246"/>
                </a:lnTo>
                <a:lnTo>
                  <a:pt x="968" y="1260"/>
                </a:lnTo>
                <a:lnTo>
                  <a:pt x="947" y="1266"/>
                </a:lnTo>
                <a:lnTo>
                  <a:pt x="947" y="1260"/>
                </a:lnTo>
                <a:lnTo>
                  <a:pt x="941" y="1260"/>
                </a:lnTo>
                <a:lnTo>
                  <a:pt x="927" y="1260"/>
                </a:lnTo>
                <a:lnTo>
                  <a:pt x="920" y="1273"/>
                </a:lnTo>
                <a:lnTo>
                  <a:pt x="920" y="1280"/>
                </a:lnTo>
                <a:lnTo>
                  <a:pt x="914" y="1287"/>
                </a:lnTo>
                <a:lnTo>
                  <a:pt x="887" y="1293"/>
                </a:lnTo>
                <a:lnTo>
                  <a:pt x="887" y="1314"/>
                </a:lnTo>
                <a:lnTo>
                  <a:pt x="887" y="1327"/>
                </a:lnTo>
                <a:lnTo>
                  <a:pt x="873" y="1334"/>
                </a:lnTo>
                <a:lnTo>
                  <a:pt x="866" y="1341"/>
                </a:lnTo>
                <a:lnTo>
                  <a:pt x="853" y="1348"/>
                </a:lnTo>
                <a:lnTo>
                  <a:pt x="839" y="1354"/>
                </a:lnTo>
                <a:lnTo>
                  <a:pt x="832" y="1354"/>
                </a:lnTo>
                <a:lnTo>
                  <a:pt x="826" y="1354"/>
                </a:lnTo>
                <a:lnTo>
                  <a:pt x="819" y="1354"/>
                </a:lnTo>
                <a:lnTo>
                  <a:pt x="812" y="1354"/>
                </a:lnTo>
                <a:lnTo>
                  <a:pt x="805" y="1354"/>
                </a:lnTo>
                <a:lnTo>
                  <a:pt x="799" y="1361"/>
                </a:lnTo>
                <a:lnTo>
                  <a:pt x="799" y="1368"/>
                </a:lnTo>
                <a:lnTo>
                  <a:pt x="805" y="1368"/>
                </a:lnTo>
                <a:lnTo>
                  <a:pt x="805" y="1381"/>
                </a:lnTo>
                <a:lnTo>
                  <a:pt x="799" y="1388"/>
                </a:lnTo>
                <a:lnTo>
                  <a:pt x="792" y="1395"/>
                </a:lnTo>
                <a:lnTo>
                  <a:pt x="792" y="1402"/>
                </a:lnTo>
                <a:lnTo>
                  <a:pt x="819" y="1436"/>
                </a:lnTo>
                <a:lnTo>
                  <a:pt x="832" y="1436"/>
                </a:lnTo>
                <a:lnTo>
                  <a:pt x="832" y="1449"/>
                </a:lnTo>
                <a:lnTo>
                  <a:pt x="839" y="1449"/>
                </a:lnTo>
                <a:lnTo>
                  <a:pt x="839" y="1469"/>
                </a:lnTo>
                <a:lnTo>
                  <a:pt x="832" y="1476"/>
                </a:lnTo>
                <a:lnTo>
                  <a:pt x="819" y="1469"/>
                </a:lnTo>
                <a:lnTo>
                  <a:pt x="819" y="1476"/>
                </a:lnTo>
                <a:lnTo>
                  <a:pt x="812" y="1476"/>
                </a:lnTo>
                <a:lnTo>
                  <a:pt x="799" y="1463"/>
                </a:lnTo>
                <a:lnTo>
                  <a:pt x="792" y="1463"/>
                </a:lnTo>
                <a:lnTo>
                  <a:pt x="785" y="1469"/>
                </a:lnTo>
                <a:lnTo>
                  <a:pt x="778" y="1456"/>
                </a:lnTo>
                <a:lnTo>
                  <a:pt x="778" y="1442"/>
                </a:lnTo>
                <a:lnTo>
                  <a:pt x="772" y="1442"/>
                </a:lnTo>
                <a:lnTo>
                  <a:pt x="765" y="1429"/>
                </a:lnTo>
                <a:lnTo>
                  <a:pt x="758" y="1436"/>
                </a:lnTo>
                <a:lnTo>
                  <a:pt x="744" y="1442"/>
                </a:lnTo>
                <a:lnTo>
                  <a:pt x="738" y="1442"/>
                </a:lnTo>
                <a:lnTo>
                  <a:pt x="731" y="1436"/>
                </a:lnTo>
                <a:lnTo>
                  <a:pt x="724" y="1436"/>
                </a:lnTo>
                <a:lnTo>
                  <a:pt x="711" y="1436"/>
                </a:lnTo>
                <a:lnTo>
                  <a:pt x="704" y="1436"/>
                </a:lnTo>
                <a:lnTo>
                  <a:pt x="690" y="1436"/>
                </a:lnTo>
                <a:lnTo>
                  <a:pt x="670" y="1429"/>
                </a:lnTo>
                <a:lnTo>
                  <a:pt x="670" y="1422"/>
                </a:lnTo>
                <a:lnTo>
                  <a:pt x="663" y="1436"/>
                </a:lnTo>
                <a:lnTo>
                  <a:pt x="650" y="1429"/>
                </a:lnTo>
                <a:lnTo>
                  <a:pt x="643" y="1449"/>
                </a:lnTo>
                <a:lnTo>
                  <a:pt x="636" y="1449"/>
                </a:lnTo>
                <a:lnTo>
                  <a:pt x="629" y="1463"/>
                </a:lnTo>
                <a:lnTo>
                  <a:pt x="609" y="1463"/>
                </a:lnTo>
                <a:lnTo>
                  <a:pt x="602" y="1469"/>
                </a:lnTo>
                <a:lnTo>
                  <a:pt x="602" y="1476"/>
                </a:lnTo>
                <a:lnTo>
                  <a:pt x="589" y="1469"/>
                </a:lnTo>
                <a:lnTo>
                  <a:pt x="582" y="1469"/>
                </a:lnTo>
                <a:lnTo>
                  <a:pt x="569" y="1469"/>
                </a:lnTo>
                <a:lnTo>
                  <a:pt x="548" y="1456"/>
                </a:lnTo>
                <a:lnTo>
                  <a:pt x="541" y="1456"/>
                </a:lnTo>
                <a:lnTo>
                  <a:pt x="548" y="1449"/>
                </a:lnTo>
                <a:lnTo>
                  <a:pt x="535" y="1449"/>
                </a:lnTo>
                <a:lnTo>
                  <a:pt x="535" y="1456"/>
                </a:lnTo>
                <a:lnTo>
                  <a:pt x="528" y="1456"/>
                </a:lnTo>
                <a:lnTo>
                  <a:pt x="514" y="1469"/>
                </a:lnTo>
                <a:lnTo>
                  <a:pt x="494" y="1483"/>
                </a:lnTo>
                <a:lnTo>
                  <a:pt x="487" y="1483"/>
                </a:lnTo>
                <a:lnTo>
                  <a:pt x="480" y="1483"/>
                </a:lnTo>
                <a:lnTo>
                  <a:pt x="460" y="1469"/>
                </a:lnTo>
                <a:lnTo>
                  <a:pt x="440" y="1469"/>
                </a:lnTo>
                <a:lnTo>
                  <a:pt x="453" y="1456"/>
                </a:lnTo>
                <a:lnTo>
                  <a:pt x="447" y="1456"/>
                </a:lnTo>
                <a:lnTo>
                  <a:pt x="453" y="1409"/>
                </a:lnTo>
                <a:lnTo>
                  <a:pt x="460" y="1409"/>
                </a:lnTo>
                <a:lnTo>
                  <a:pt x="460" y="1415"/>
                </a:lnTo>
                <a:lnTo>
                  <a:pt x="474" y="1409"/>
                </a:lnTo>
                <a:lnTo>
                  <a:pt x="474" y="1415"/>
                </a:lnTo>
                <a:lnTo>
                  <a:pt x="480" y="1409"/>
                </a:lnTo>
                <a:lnTo>
                  <a:pt x="467" y="1402"/>
                </a:lnTo>
                <a:lnTo>
                  <a:pt x="467" y="1395"/>
                </a:lnTo>
                <a:lnTo>
                  <a:pt x="467" y="1388"/>
                </a:lnTo>
                <a:lnTo>
                  <a:pt x="460" y="1388"/>
                </a:lnTo>
                <a:lnTo>
                  <a:pt x="453" y="1388"/>
                </a:lnTo>
                <a:lnTo>
                  <a:pt x="447" y="1395"/>
                </a:lnTo>
                <a:lnTo>
                  <a:pt x="440" y="1395"/>
                </a:lnTo>
                <a:lnTo>
                  <a:pt x="440" y="1402"/>
                </a:lnTo>
                <a:lnTo>
                  <a:pt x="433" y="1409"/>
                </a:lnTo>
                <a:lnTo>
                  <a:pt x="426" y="1409"/>
                </a:lnTo>
                <a:lnTo>
                  <a:pt x="420" y="1402"/>
                </a:lnTo>
                <a:lnTo>
                  <a:pt x="406" y="1395"/>
                </a:lnTo>
                <a:lnTo>
                  <a:pt x="399" y="1402"/>
                </a:lnTo>
                <a:lnTo>
                  <a:pt x="406" y="1402"/>
                </a:lnTo>
                <a:lnTo>
                  <a:pt x="406" y="1415"/>
                </a:lnTo>
                <a:lnTo>
                  <a:pt x="399" y="1415"/>
                </a:lnTo>
                <a:lnTo>
                  <a:pt x="392" y="1415"/>
                </a:lnTo>
                <a:lnTo>
                  <a:pt x="386" y="1415"/>
                </a:lnTo>
                <a:lnTo>
                  <a:pt x="386" y="1422"/>
                </a:lnTo>
                <a:lnTo>
                  <a:pt x="372" y="1409"/>
                </a:lnTo>
                <a:lnTo>
                  <a:pt x="365" y="1388"/>
                </a:lnTo>
                <a:lnTo>
                  <a:pt x="359" y="1388"/>
                </a:lnTo>
                <a:lnTo>
                  <a:pt x="345" y="1375"/>
                </a:lnTo>
                <a:lnTo>
                  <a:pt x="338" y="1368"/>
                </a:lnTo>
                <a:lnTo>
                  <a:pt x="332" y="1361"/>
                </a:lnTo>
                <a:lnTo>
                  <a:pt x="338" y="1354"/>
                </a:lnTo>
                <a:lnTo>
                  <a:pt x="332" y="1354"/>
                </a:lnTo>
                <a:lnTo>
                  <a:pt x="332" y="1348"/>
                </a:lnTo>
                <a:lnTo>
                  <a:pt x="332" y="1341"/>
                </a:lnTo>
                <a:lnTo>
                  <a:pt x="332" y="1334"/>
                </a:lnTo>
                <a:lnTo>
                  <a:pt x="325" y="1327"/>
                </a:lnTo>
                <a:lnTo>
                  <a:pt x="318" y="1327"/>
                </a:lnTo>
                <a:lnTo>
                  <a:pt x="311" y="1327"/>
                </a:lnTo>
                <a:lnTo>
                  <a:pt x="311" y="1321"/>
                </a:lnTo>
                <a:lnTo>
                  <a:pt x="304" y="1321"/>
                </a:lnTo>
                <a:lnTo>
                  <a:pt x="298" y="1321"/>
                </a:lnTo>
                <a:lnTo>
                  <a:pt x="291" y="1327"/>
                </a:lnTo>
                <a:lnTo>
                  <a:pt x="277" y="1334"/>
                </a:lnTo>
                <a:lnTo>
                  <a:pt x="257" y="1348"/>
                </a:lnTo>
                <a:lnTo>
                  <a:pt x="250" y="1354"/>
                </a:lnTo>
                <a:lnTo>
                  <a:pt x="250" y="1361"/>
                </a:lnTo>
                <a:lnTo>
                  <a:pt x="250" y="1368"/>
                </a:lnTo>
                <a:lnTo>
                  <a:pt x="237" y="1381"/>
                </a:lnTo>
                <a:lnTo>
                  <a:pt x="230" y="1395"/>
                </a:lnTo>
                <a:lnTo>
                  <a:pt x="223" y="1402"/>
                </a:lnTo>
                <a:lnTo>
                  <a:pt x="217" y="1402"/>
                </a:lnTo>
                <a:lnTo>
                  <a:pt x="196" y="1408"/>
                </a:lnTo>
                <a:lnTo>
                  <a:pt x="196" y="1402"/>
                </a:lnTo>
                <a:lnTo>
                  <a:pt x="196" y="1395"/>
                </a:lnTo>
                <a:lnTo>
                  <a:pt x="189" y="1388"/>
                </a:lnTo>
                <a:lnTo>
                  <a:pt x="176" y="1354"/>
                </a:lnTo>
                <a:lnTo>
                  <a:pt x="169" y="1354"/>
                </a:lnTo>
                <a:lnTo>
                  <a:pt x="169" y="1341"/>
                </a:lnTo>
                <a:lnTo>
                  <a:pt x="162" y="1334"/>
                </a:lnTo>
                <a:lnTo>
                  <a:pt x="162" y="1327"/>
                </a:lnTo>
                <a:lnTo>
                  <a:pt x="156" y="1314"/>
                </a:lnTo>
                <a:lnTo>
                  <a:pt x="142" y="1300"/>
                </a:lnTo>
                <a:lnTo>
                  <a:pt x="142" y="1293"/>
                </a:lnTo>
                <a:lnTo>
                  <a:pt x="142" y="1300"/>
                </a:lnTo>
                <a:lnTo>
                  <a:pt x="135" y="1293"/>
                </a:lnTo>
                <a:lnTo>
                  <a:pt x="135" y="1280"/>
                </a:lnTo>
                <a:lnTo>
                  <a:pt x="129" y="1280"/>
                </a:lnTo>
                <a:lnTo>
                  <a:pt x="115" y="1280"/>
                </a:lnTo>
                <a:lnTo>
                  <a:pt x="108" y="1280"/>
                </a:lnTo>
                <a:lnTo>
                  <a:pt x="95" y="1293"/>
                </a:lnTo>
                <a:lnTo>
                  <a:pt x="81" y="1293"/>
                </a:lnTo>
                <a:lnTo>
                  <a:pt x="81" y="1280"/>
                </a:lnTo>
                <a:lnTo>
                  <a:pt x="68" y="1273"/>
                </a:lnTo>
                <a:lnTo>
                  <a:pt x="61" y="1280"/>
                </a:lnTo>
                <a:lnTo>
                  <a:pt x="47" y="1287"/>
                </a:lnTo>
                <a:lnTo>
                  <a:pt x="47" y="1293"/>
                </a:lnTo>
                <a:lnTo>
                  <a:pt x="47" y="1287"/>
                </a:lnTo>
                <a:lnTo>
                  <a:pt x="41" y="1293"/>
                </a:lnTo>
                <a:lnTo>
                  <a:pt x="34" y="1300"/>
                </a:lnTo>
                <a:lnTo>
                  <a:pt x="34" y="1293"/>
                </a:lnTo>
                <a:lnTo>
                  <a:pt x="34" y="1287"/>
                </a:lnTo>
                <a:lnTo>
                  <a:pt x="27" y="1280"/>
                </a:lnTo>
                <a:lnTo>
                  <a:pt x="20" y="1266"/>
                </a:lnTo>
                <a:lnTo>
                  <a:pt x="20" y="1260"/>
                </a:lnTo>
                <a:lnTo>
                  <a:pt x="27" y="1246"/>
                </a:lnTo>
                <a:lnTo>
                  <a:pt x="27" y="1239"/>
                </a:lnTo>
                <a:lnTo>
                  <a:pt x="41" y="1239"/>
                </a:lnTo>
                <a:lnTo>
                  <a:pt x="41" y="1232"/>
                </a:lnTo>
                <a:lnTo>
                  <a:pt x="41" y="1226"/>
                </a:lnTo>
                <a:lnTo>
                  <a:pt x="47" y="1226"/>
                </a:lnTo>
                <a:lnTo>
                  <a:pt x="47" y="1212"/>
                </a:lnTo>
                <a:lnTo>
                  <a:pt x="47" y="1205"/>
                </a:lnTo>
                <a:lnTo>
                  <a:pt x="47" y="1199"/>
                </a:lnTo>
                <a:lnTo>
                  <a:pt x="54" y="1192"/>
                </a:lnTo>
                <a:lnTo>
                  <a:pt x="68" y="1185"/>
                </a:lnTo>
                <a:lnTo>
                  <a:pt x="81" y="1178"/>
                </a:lnTo>
                <a:lnTo>
                  <a:pt x="74" y="1178"/>
                </a:lnTo>
                <a:lnTo>
                  <a:pt x="68" y="1138"/>
                </a:lnTo>
                <a:lnTo>
                  <a:pt x="88" y="1117"/>
                </a:lnTo>
                <a:lnTo>
                  <a:pt x="95" y="1111"/>
                </a:lnTo>
                <a:lnTo>
                  <a:pt x="108" y="1111"/>
                </a:lnTo>
                <a:lnTo>
                  <a:pt x="95" y="1097"/>
                </a:lnTo>
                <a:lnTo>
                  <a:pt x="101" y="1097"/>
                </a:lnTo>
                <a:lnTo>
                  <a:pt x="95" y="1090"/>
                </a:lnTo>
                <a:lnTo>
                  <a:pt x="88" y="1070"/>
                </a:lnTo>
                <a:lnTo>
                  <a:pt x="88" y="1063"/>
                </a:lnTo>
                <a:lnTo>
                  <a:pt x="88" y="1050"/>
                </a:lnTo>
                <a:lnTo>
                  <a:pt x="88" y="1036"/>
                </a:lnTo>
                <a:lnTo>
                  <a:pt x="88" y="1029"/>
                </a:lnTo>
                <a:lnTo>
                  <a:pt x="74" y="1023"/>
                </a:lnTo>
                <a:lnTo>
                  <a:pt x="61" y="1023"/>
                </a:lnTo>
                <a:lnTo>
                  <a:pt x="61" y="1029"/>
                </a:lnTo>
                <a:lnTo>
                  <a:pt x="54" y="1023"/>
                </a:lnTo>
                <a:lnTo>
                  <a:pt x="47" y="1029"/>
                </a:lnTo>
                <a:lnTo>
                  <a:pt x="41" y="1029"/>
                </a:lnTo>
                <a:lnTo>
                  <a:pt x="41" y="1036"/>
                </a:lnTo>
                <a:lnTo>
                  <a:pt x="34" y="1029"/>
                </a:lnTo>
                <a:lnTo>
                  <a:pt x="27" y="1029"/>
                </a:lnTo>
                <a:lnTo>
                  <a:pt x="20" y="1029"/>
                </a:lnTo>
                <a:lnTo>
                  <a:pt x="14" y="1023"/>
                </a:lnTo>
                <a:lnTo>
                  <a:pt x="14" y="1016"/>
                </a:lnTo>
                <a:lnTo>
                  <a:pt x="7" y="1023"/>
                </a:lnTo>
                <a:lnTo>
                  <a:pt x="7" y="1009"/>
                </a:lnTo>
                <a:lnTo>
                  <a:pt x="0" y="1002"/>
                </a:lnTo>
                <a:lnTo>
                  <a:pt x="14" y="996"/>
                </a:lnTo>
                <a:lnTo>
                  <a:pt x="20" y="982"/>
                </a:lnTo>
                <a:lnTo>
                  <a:pt x="14" y="975"/>
                </a:lnTo>
                <a:lnTo>
                  <a:pt x="20" y="975"/>
                </a:lnTo>
                <a:lnTo>
                  <a:pt x="14" y="962"/>
                </a:lnTo>
                <a:lnTo>
                  <a:pt x="7" y="948"/>
                </a:lnTo>
                <a:lnTo>
                  <a:pt x="20" y="935"/>
                </a:lnTo>
                <a:lnTo>
                  <a:pt x="20" y="921"/>
                </a:lnTo>
                <a:lnTo>
                  <a:pt x="14" y="908"/>
                </a:lnTo>
                <a:lnTo>
                  <a:pt x="14" y="901"/>
                </a:lnTo>
                <a:lnTo>
                  <a:pt x="20" y="901"/>
                </a:lnTo>
                <a:lnTo>
                  <a:pt x="20" y="894"/>
                </a:lnTo>
                <a:lnTo>
                  <a:pt x="27" y="867"/>
                </a:lnTo>
                <a:close/>
                <a:moveTo>
                  <a:pt x="671" y="379"/>
                </a:moveTo>
                <a:lnTo>
                  <a:pt x="677" y="372"/>
                </a:lnTo>
                <a:lnTo>
                  <a:pt x="664" y="366"/>
                </a:lnTo>
                <a:lnTo>
                  <a:pt x="664" y="379"/>
                </a:lnTo>
                <a:lnTo>
                  <a:pt x="671" y="379"/>
                </a:lnTo>
                <a:close/>
              </a:path>
            </a:pathLst>
          </a:custGeom>
          <a:solidFill>
            <a:srgbClr val="FF7171"/>
          </a:solidFill>
          <a:ln w="0">
            <a:solidFill>
              <a:srgbClr val="7F7F7F"/>
            </a:solidFill>
            <a:prstDash val="solid"/>
            <a:round/>
            <a:headEnd/>
            <a:tailEnd/>
          </a:ln>
        </p:spPr>
        <p:txBody>
          <a:bodyPr/>
          <a:lstStyle/>
          <a:p>
            <a:endParaRPr lang="es-ES"/>
          </a:p>
        </p:txBody>
      </p:sp>
      <p:sp>
        <p:nvSpPr>
          <p:cNvPr id="50" name="guipuzcoa">
            <a:extLst>
              <a:ext uri="{FF2B5EF4-FFF2-40B4-BE49-F238E27FC236}">
                <a16:creationId xmlns:a16="http://schemas.microsoft.com/office/drawing/2014/main" id="{2D366E15-56A7-473C-827F-80B0ECD231A6}"/>
              </a:ext>
            </a:extLst>
          </p:cNvPr>
          <p:cNvSpPr>
            <a:spLocks/>
          </p:cNvSpPr>
          <p:nvPr/>
        </p:nvSpPr>
        <p:spPr bwMode="auto">
          <a:xfrm>
            <a:off x="5248491" y="1407991"/>
            <a:ext cx="301625" cy="260350"/>
          </a:xfrm>
          <a:custGeom>
            <a:avLst/>
            <a:gdLst>
              <a:gd name="T0" fmla="*/ 2147483647 w 725"/>
              <a:gd name="T1" fmla="*/ 2147483647 h 576"/>
              <a:gd name="T2" fmla="*/ 2147483647 w 725"/>
              <a:gd name="T3" fmla="*/ 2147483647 h 576"/>
              <a:gd name="T4" fmla="*/ 2147483647 w 725"/>
              <a:gd name="T5" fmla="*/ 2147483647 h 576"/>
              <a:gd name="T6" fmla="*/ 2147483647 w 725"/>
              <a:gd name="T7" fmla="*/ 2147483647 h 576"/>
              <a:gd name="T8" fmla="*/ 2147483647 w 725"/>
              <a:gd name="T9" fmla="*/ 2147483647 h 576"/>
              <a:gd name="T10" fmla="*/ 2147483647 w 725"/>
              <a:gd name="T11" fmla="*/ 2147483647 h 576"/>
              <a:gd name="T12" fmla="*/ 2147483647 w 725"/>
              <a:gd name="T13" fmla="*/ 2147483647 h 576"/>
              <a:gd name="T14" fmla="*/ 2147483647 w 725"/>
              <a:gd name="T15" fmla="*/ 2147483647 h 576"/>
              <a:gd name="T16" fmla="*/ 2147483647 w 725"/>
              <a:gd name="T17" fmla="*/ 2147483647 h 576"/>
              <a:gd name="T18" fmla="*/ 2147483647 w 725"/>
              <a:gd name="T19" fmla="*/ 2147483647 h 576"/>
              <a:gd name="T20" fmla="*/ 2147483647 w 725"/>
              <a:gd name="T21" fmla="*/ 2147483647 h 576"/>
              <a:gd name="T22" fmla="*/ 2147483647 w 725"/>
              <a:gd name="T23" fmla="*/ 2147483647 h 576"/>
              <a:gd name="T24" fmla="*/ 2147483647 w 725"/>
              <a:gd name="T25" fmla="*/ 2147483647 h 576"/>
              <a:gd name="T26" fmla="*/ 2147483647 w 725"/>
              <a:gd name="T27" fmla="*/ 2147483647 h 576"/>
              <a:gd name="T28" fmla="*/ 2147483647 w 725"/>
              <a:gd name="T29" fmla="*/ 2147483647 h 576"/>
              <a:gd name="T30" fmla="*/ 2147483647 w 725"/>
              <a:gd name="T31" fmla="*/ 2147483647 h 576"/>
              <a:gd name="T32" fmla="*/ 2147483647 w 725"/>
              <a:gd name="T33" fmla="*/ 2147483647 h 576"/>
              <a:gd name="T34" fmla="*/ 2147483647 w 725"/>
              <a:gd name="T35" fmla="*/ 2147483647 h 576"/>
              <a:gd name="T36" fmla="*/ 2147483647 w 725"/>
              <a:gd name="T37" fmla="*/ 2147483647 h 576"/>
              <a:gd name="T38" fmla="*/ 2147483647 w 725"/>
              <a:gd name="T39" fmla="*/ 2147483647 h 576"/>
              <a:gd name="T40" fmla="*/ 2147483647 w 725"/>
              <a:gd name="T41" fmla="*/ 2147483647 h 576"/>
              <a:gd name="T42" fmla="*/ 2147483647 w 725"/>
              <a:gd name="T43" fmla="*/ 2147483647 h 576"/>
              <a:gd name="T44" fmla="*/ 2147483647 w 725"/>
              <a:gd name="T45" fmla="*/ 2147483647 h 576"/>
              <a:gd name="T46" fmla="*/ 2147483647 w 725"/>
              <a:gd name="T47" fmla="*/ 2147483647 h 576"/>
              <a:gd name="T48" fmla="*/ 2147483647 w 725"/>
              <a:gd name="T49" fmla="*/ 2147483647 h 576"/>
              <a:gd name="T50" fmla="*/ 2147483647 w 725"/>
              <a:gd name="T51" fmla="*/ 2147483647 h 576"/>
              <a:gd name="T52" fmla="*/ 2147483647 w 725"/>
              <a:gd name="T53" fmla="*/ 2147483647 h 576"/>
              <a:gd name="T54" fmla="*/ 2147483647 w 725"/>
              <a:gd name="T55" fmla="*/ 2147483647 h 576"/>
              <a:gd name="T56" fmla="*/ 789231411 w 725"/>
              <a:gd name="T57" fmla="*/ 2147483647 h 576"/>
              <a:gd name="T58" fmla="*/ 0 w 725"/>
              <a:gd name="T59" fmla="*/ 2147483647 h 576"/>
              <a:gd name="T60" fmla="*/ 2147483647 w 725"/>
              <a:gd name="T61" fmla="*/ 2147483647 h 576"/>
              <a:gd name="T62" fmla="*/ 2147483647 w 725"/>
              <a:gd name="T63" fmla="*/ 2147483647 h 576"/>
              <a:gd name="T64" fmla="*/ 2147483647 w 725"/>
              <a:gd name="T65" fmla="*/ 2147483647 h 576"/>
              <a:gd name="T66" fmla="*/ 2147483647 w 725"/>
              <a:gd name="T67" fmla="*/ 2147483647 h 576"/>
              <a:gd name="T68" fmla="*/ 2147483647 w 725"/>
              <a:gd name="T69" fmla="*/ 2147483647 h 576"/>
              <a:gd name="T70" fmla="*/ 2147483647 w 725"/>
              <a:gd name="T71" fmla="*/ 2147483647 h 576"/>
              <a:gd name="T72" fmla="*/ 2147483647 w 725"/>
              <a:gd name="T73" fmla="*/ 2147483647 h 576"/>
              <a:gd name="T74" fmla="*/ 2147483647 w 725"/>
              <a:gd name="T75" fmla="*/ 2147483647 h 576"/>
              <a:gd name="T76" fmla="*/ 2147483647 w 725"/>
              <a:gd name="T77" fmla="*/ 2147483647 h 576"/>
              <a:gd name="T78" fmla="*/ 2147483647 w 725"/>
              <a:gd name="T79" fmla="*/ 2147483647 h 576"/>
              <a:gd name="T80" fmla="*/ 2147483647 w 725"/>
              <a:gd name="T81" fmla="*/ 2147483647 h 576"/>
              <a:gd name="T82" fmla="*/ 2147483647 w 725"/>
              <a:gd name="T83" fmla="*/ 2147483647 h 576"/>
              <a:gd name="T84" fmla="*/ 2147483647 w 725"/>
              <a:gd name="T85" fmla="*/ 2147483647 h 576"/>
              <a:gd name="T86" fmla="*/ 2147483647 w 725"/>
              <a:gd name="T87" fmla="*/ 2147483647 h 576"/>
              <a:gd name="T88" fmla="*/ 2147483647 w 725"/>
              <a:gd name="T89" fmla="*/ 2147483647 h 576"/>
              <a:gd name="T90" fmla="*/ 2147483647 w 725"/>
              <a:gd name="T91" fmla="*/ 2147483647 h 576"/>
              <a:gd name="T92" fmla="*/ 2147483647 w 725"/>
              <a:gd name="T93" fmla="*/ 2147483647 h 576"/>
              <a:gd name="T94" fmla="*/ 2147483647 w 725"/>
              <a:gd name="T95" fmla="*/ 2147483647 h 576"/>
              <a:gd name="T96" fmla="*/ 2147483647 w 725"/>
              <a:gd name="T97" fmla="*/ 2147483647 h 576"/>
              <a:gd name="T98" fmla="*/ 2147483647 w 725"/>
              <a:gd name="T99" fmla="*/ 2147483647 h 576"/>
              <a:gd name="T100" fmla="*/ 2147483647 w 725"/>
              <a:gd name="T101" fmla="*/ 2147483647 h 576"/>
              <a:gd name="T102" fmla="*/ 2147483647 w 725"/>
              <a:gd name="T103" fmla="*/ 2133559675 h 576"/>
              <a:gd name="T104" fmla="*/ 2147483647 w 725"/>
              <a:gd name="T105" fmla="*/ 878534189 h 576"/>
              <a:gd name="T106" fmla="*/ 2147483647 w 725"/>
              <a:gd name="T107" fmla="*/ 439184558 h 576"/>
              <a:gd name="T108" fmla="*/ 2147483647 w 725"/>
              <a:gd name="T109" fmla="*/ 2133559675 h 576"/>
              <a:gd name="T110" fmla="*/ 2147483647 w 725"/>
              <a:gd name="T111" fmla="*/ 2147483647 h 576"/>
              <a:gd name="T112" fmla="*/ 2147483647 w 725"/>
              <a:gd name="T113" fmla="*/ 2147483647 h 5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5"/>
              <a:gd name="T172" fmla="*/ 0 h 576"/>
              <a:gd name="T173" fmla="*/ 725 w 725"/>
              <a:gd name="T174" fmla="*/ 576 h 5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5" h="576">
                <a:moveTo>
                  <a:pt x="711" y="115"/>
                </a:moveTo>
                <a:lnTo>
                  <a:pt x="704" y="115"/>
                </a:lnTo>
                <a:lnTo>
                  <a:pt x="704" y="122"/>
                </a:lnTo>
                <a:lnTo>
                  <a:pt x="704" y="115"/>
                </a:lnTo>
                <a:lnTo>
                  <a:pt x="698" y="122"/>
                </a:lnTo>
                <a:lnTo>
                  <a:pt x="691" y="122"/>
                </a:lnTo>
                <a:lnTo>
                  <a:pt x="677" y="122"/>
                </a:lnTo>
                <a:lnTo>
                  <a:pt x="677" y="129"/>
                </a:lnTo>
                <a:lnTo>
                  <a:pt x="671" y="136"/>
                </a:lnTo>
                <a:lnTo>
                  <a:pt x="671" y="142"/>
                </a:lnTo>
                <a:lnTo>
                  <a:pt x="671" y="149"/>
                </a:lnTo>
                <a:lnTo>
                  <a:pt x="671" y="156"/>
                </a:lnTo>
                <a:lnTo>
                  <a:pt x="671" y="163"/>
                </a:lnTo>
                <a:lnTo>
                  <a:pt x="671" y="170"/>
                </a:lnTo>
                <a:lnTo>
                  <a:pt x="664" y="170"/>
                </a:lnTo>
                <a:lnTo>
                  <a:pt x="664" y="176"/>
                </a:lnTo>
                <a:lnTo>
                  <a:pt x="657" y="176"/>
                </a:lnTo>
                <a:lnTo>
                  <a:pt x="650" y="176"/>
                </a:lnTo>
                <a:lnTo>
                  <a:pt x="650" y="183"/>
                </a:lnTo>
                <a:lnTo>
                  <a:pt x="643" y="190"/>
                </a:lnTo>
                <a:lnTo>
                  <a:pt x="637" y="190"/>
                </a:lnTo>
                <a:lnTo>
                  <a:pt x="637" y="197"/>
                </a:lnTo>
                <a:lnTo>
                  <a:pt x="637" y="190"/>
                </a:lnTo>
                <a:lnTo>
                  <a:pt x="630" y="197"/>
                </a:lnTo>
                <a:lnTo>
                  <a:pt x="623" y="197"/>
                </a:lnTo>
                <a:lnTo>
                  <a:pt x="623" y="190"/>
                </a:lnTo>
                <a:lnTo>
                  <a:pt x="623" y="197"/>
                </a:lnTo>
                <a:lnTo>
                  <a:pt x="623" y="203"/>
                </a:lnTo>
                <a:lnTo>
                  <a:pt x="616" y="203"/>
                </a:lnTo>
                <a:lnTo>
                  <a:pt x="623" y="203"/>
                </a:lnTo>
                <a:lnTo>
                  <a:pt x="616" y="203"/>
                </a:lnTo>
                <a:lnTo>
                  <a:pt x="616" y="210"/>
                </a:lnTo>
                <a:lnTo>
                  <a:pt x="616" y="203"/>
                </a:lnTo>
                <a:lnTo>
                  <a:pt x="610" y="203"/>
                </a:lnTo>
                <a:lnTo>
                  <a:pt x="610" y="197"/>
                </a:lnTo>
                <a:lnTo>
                  <a:pt x="610" y="190"/>
                </a:lnTo>
                <a:lnTo>
                  <a:pt x="603" y="190"/>
                </a:lnTo>
                <a:lnTo>
                  <a:pt x="596" y="190"/>
                </a:lnTo>
                <a:lnTo>
                  <a:pt x="603" y="190"/>
                </a:lnTo>
                <a:lnTo>
                  <a:pt x="603" y="197"/>
                </a:lnTo>
                <a:lnTo>
                  <a:pt x="596" y="197"/>
                </a:lnTo>
                <a:lnTo>
                  <a:pt x="603" y="197"/>
                </a:lnTo>
                <a:lnTo>
                  <a:pt x="603" y="203"/>
                </a:lnTo>
                <a:lnTo>
                  <a:pt x="596" y="203"/>
                </a:lnTo>
                <a:lnTo>
                  <a:pt x="603" y="203"/>
                </a:lnTo>
                <a:lnTo>
                  <a:pt x="603" y="210"/>
                </a:lnTo>
                <a:lnTo>
                  <a:pt x="596" y="210"/>
                </a:lnTo>
                <a:lnTo>
                  <a:pt x="596" y="217"/>
                </a:lnTo>
                <a:lnTo>
                  <a:pt x="596" y="203"/>
                </a:lnTo>
                <a:lnTo>
                  <a:pt x="589" y="210"/>
                </a:lnTo>
                <a:lnTo>
                  <a:pt x="596" y="210"/>
                </a:lnTo>
                <a:lnTo>
                  <a:pt x="589" y="217"/>
                </a:lnTo>
                <a:lnTo>
                  <a:pt x="589" y="210"/>
                </a:lnTo>
                <a:lnTo>
                  <a:pt x="583" y="210"/>
                </a:lnTo>
                <a:lnTo>
                  <a:pt x="576" y="203"/>
                </a:lnTo>
                <a:lnTo>
                  <a:pt x="583" y="203"/>
                </a:lnTo>
                <a:lnTo>
                  <a:pt x="576" y="197"/>
                </a:lnTo>
                <a:lnTo>
                  <a:pt x="576" y="190"/>
                </a:lnTo>
                <a:lnTo>
                  <a:pt x="569" y="197"/>
                </a:lnTo>
                <a:lnTo>
                  <a:pt x="569" y="210"/>
                </a:lnTo>
                <a:lnTo>
                  <a:pt x="576" y="217"/>
                </a:lnTo>
                <a:lnTo>
                  <a:pt x="569" y="231"/>
                </a:lnTo>
                <a:lnTo>
                  <a:pt x="562" y="237"/>
                </a:lnTo>
                <a:lnTo>
                  <a:pt x="562" y="244"/>
                </a:lnTo>
                <a:lnTo>
                  <a:pt x="569" y="258"/>
                </a:lnTo>
                <a:lnTo>
                  <a:pt x="569" y="264"/>
                </a:lnTo>
                <a:lnTo>
                  <a:pt x="569" y="271"/>
                </a:lnTo>
                <a:lnTo>
                  <a:pt x="569" y="278"/>
                </a:lnTo>
                <a:lnTo>
                  <a:pt x="576" y="285"/>
                </a:lnTo>
                <a:lnTo>
                  <a:pt x="583" y="285"/>
                </a:lnTo>
                <a:lnTo>
                  <a:pt x="583" y="291"/>
                </a:lnTo>
                <a:lnTo>
                  <a:pt x="583" y="298"/>
                </a:lnTo>
                <a:lnTo>
                  <a:pt x="569" y="305"/>
                </a:lnTo>
                <a:lnTo>
                  <a:pt x="569" y="312"/>
                </a:lnTo>
                <a:lnTo>
                  <a:pt x="569" y="319"/>
                </a:lnTo>
                <a:lnTo>
                  <a:pt x="562" y="319"/>
                </a:lnTo>
                <a:lnTo>
                  <a:pt x="555" y="319"/>
                </a:lnTo>
                <a:lnTo>
                  <a:pt x="555" y="325"/>
                </a:lnTo>
                <a:lnTo>
                  <a:pt x="549" y="325"/>
                </a:lnTo>
                <a:lnTo>
                  <a:pt x="555" y="332"/>
                </a:lnTo>
                <a:lnTo>
                  <a:pt x="549" y="332"/>
                </a:lnTo>
                <a:lnTo>
                  <a:pt x="542" y="339"/>
                </a:lnTo>
                <a:lnTo>
                  <a:pt x="528" y="346"/>
                </a:lnTo>
                <a:lnTo>
                  <a:pt x="522" y="346"/>
                </a:lnTo>
                <a:lnTo>
                  <a:pt x="528" y="352"/>
                </a:lnTo>
                <a:lnTo>
                  <a:pt x="522" y="352"/>
                </a:lnTo>
                <a:lnTo>
                  <a:pt x="522" y="359"/>
                </a:lnTo>
                <a:lnTo>
                  <a:pt x="515" y="359"/>
                </a:lnTo>
                <a:lnTo>
                  <a:pt x="508" y="366"/>
                </a:lnTo>
                <a:lnTo>
                  <a:pt x="508" y="359"/>
                </a:lnTo>
                <a:lnTo>
                  <a:pt x="494" y="366"/>
                </a:lnTo>
                <a:lnTo>
                  <a:pt x="488" y="373"/>
                </a:lnTo>
                <a:lnTo>
                  <a:pt x="488" y="380"/>
                </a:lnTo>
                <a:lnTo>
                  <a:pt x="481" y="380"/>
                </a:lnTo>
                <a:lnTo>
                  <a:pt x="488" y="393"/>
                </a:lnTo>
                <a:lnTo>
                  <a:pt x="488" y="400"/>
                </a:lnTo>
                <a:lnTo>
                  <a:pt x="474" y="407"/>
                </a:lnTo>
                <a:lnTo>
                  <a:pt x="474" y="413"/>
                </a:lnTo>
                <a:lnTo>
                  <a:pt x="467" y="420"/>
                </a:lnTo>
                <a:lnTo>
                  <a:pt x="467" y="434"/>
                </a:lnTo>
                <a:lnTo>
                  <a:pt x="474" y="447"/>
                </a:lnTo>
                <a:lnTo>
                  <a:pt x="474" y="454"/>
                </a:lnTo>
                <a:lnTo>
                  <a:pt x="481" y="454"/>
                </a:lnTo>
                <a:lnTo>
                  <a:pt x="474" y="468"/>
                </a:lnTo>
                <a:lnTo>
                  <a:pt x="467" y="474"/>
                </a:lnTo>
                <a:lnTo>
                  <a:pt x="461" y="474"/>
                </a:lnTo>
                <a:lnTo>
                  <a:pt x="461" y="481"/>
                </a:lnTo>
                <a:lnTo>
                  <a:pt x="433" y="481"/>
                </a:lnTo>
                <a:lnTo>
                  <a:pt x="420" y="481"/>
                </a:lnTo>
                <a:lnTo>
                  <a:pt x="420" y="501"/>
                </a:lnTo>
                <a:lnTo>
                  <a:pt x="413" y="508"/>
                </a:lnTo>
                <a:lnTo>
                  <a:pt x="413" y="515"/>
                </a:lnTo>
                <a:lnTo>
                  <a:pt x="406" y="522"/>
                </a:lnTo>
                <a:lnTo>
                  <a:pt x="400" y="522"/>
                </a:lnTo>
                <a:lnTo>
                  <a:pt x="393" y="522"/>
                </a:lnTo>
                <a:lnTo>
                  <a:pt x="386" y="522"/>
                </a:lnTo>
                <a:lnTo>
                  <a:pt x="379" y="522"/>
                </a:lnTo>
                <a:lnTo>
                  <a:pt x="373" y="522"/>
                </a:lnTo>
                <a:lnTo>
                  <a:pt x="366" y="529"/>
                </a:lnTo>
                <a:lnTo>
                  <a:pt x="359" y="529"/>
                </a:lnTo>
                <a:lnTo>
                  <a:pt x="352" y="529"/>
                </a:lnTo>
                <a:lnTo>
                  <a:pt x="352" y="522"/>
                </a:lnTo>
                <a:lnTo>
                  <a:pt x="345" y="515"/>
                </a:lnTo>
                <a:lnTo>
                  <a:pt x="339" y="508"/>
                </a:lnTo>
                <a:lnTo>
                  <a:pt x="332" y="515"/>
                </a:lnTo>
                <a:lnTo>
                  <a:pt x="325" y="508"/>
                </a:lnTo>
                <a:lnTo>
                  <a:pt x="325" y="515"/>
                </a:lnTo>
                <a:lnTo>
                  <a:pt x="325" y="522"/>
                </a:lnTo>
                <a:lnTo>
                  <a:pt x="325" y="529"/>
                </a:lnTo>
                <a:lnTo>
                  <a:pt x="318" y="529"/>
                </a:lnTo>
                <a:lnTo>
                  <a:pt x="312" y="535"/>
                </a:lnTo>
                <a:lnTo>
                  <a:pt x="305" y="535"/>
                </a:lnTo>
                <a:lnTo>
                  <a:pt x="305" y="542"/>
                </a:lnTo>
                <a:lnTo>
                  <a:pt x="305" y="576"/>
                </a:lnTo>
                <a:lnTo>
                  <a:pt x="298" y="569"/>
                </a:lnTo>
                <a:lnTo>
                  <a:pt x="291" y="576"/>
                </a:lnTo>
                <a:lnTo>
                  <a:pt x="291" y="569"/>
                </a:lnTo>
                <a:lnTo>
                  <a:pt x="278" y="569"/>
                </a:lnTo>
                <a:lnTo>
                  <a:pt x="264" y="569"/>
                </a:lnTo>
                <a:lnTo>
                  <a:pt x="257" y="562"/>
                </a:lnTo>
                <a:lnTo>
                  <a:pt x="257" y="549"/>
                </a:lnTo>
                <a:lnTo>
                  <a:pt x="251" y="542"/>
                </a:lnTo>
                <a:lnTo>
                  <a:pt x="251" y="535"/>
                </a:lnTo>
                <a:lnTo>
                  <a:pt x="244" y="542"/>
                </a:lnTo>
                <a:lnTo>
                  <a:pt x="237" y="535"/>
                </a:lnTo>
                <a:lnTo>
                  <a:pt x="230" y="535"/>
                </a:lnTo>
                <a:lnTo>
                  <a:pt x="217" y="529"/>
                </a:lnTo>
                <a:lnTo>
                  <a:pt x="210" y="522"/>
                </a:lnTo>
                <a:lnTo>
                  <a:pt x="210" y="515"/>
                </a:lnTo>
                <a:lnTo>
                  <a:pt x="203" y="515"/>
                </a:lnTo>
                <a:lnTo>
                  <a:pt x="196" y="515"/>
                </a:lnTo>
                <a:lnTo>
                  <a:pt x="190" y="515"/>
                </a:lnTo>
                <a:lnTo>
                  <a:pt x="183" y="508"/>
                </a:lnTo>
                <a:lnTo>
                  <a:pt x="176" y="508"/>
                </a:lnTo>
                <a:lnTo>
                  <a:pt x="169" y="508"/>
                </a:lnTo>
                <a:lnTo>
                  <a:pt x="163" y="501"/>
                </a:lnTo>
                <a:lnTo>
                  <a:pt x="149" y="508"/>
                </a:lnTo>
                <a:lnTo>
                  <a:pt x="142" y="501"/>
                </a:lnTo>
                <a:lnTo>
                  <a:pt x="135" y="501"/>
                </a:lnTo>
                <a:lnTo>
                  <a:pt x="129" y="501"/>
                </a:lnTo>
                <a:lnTo>
                  <a:pt x="122" y="508"/>
                </a:lnTo>
                <a:lnTo>
                  <a:pt x="115" y="501"/>
                </a:lnTo>
                <a:lnTo>
                  <a:pt x="102" y="495"/>
                </a:lnTo>
                <a:lnTo>
                  <a:pt x="95" y="495"/>
                </a:lnTo>
                <a:lnTo>
                  <a:pt x="81" y="501"/>
                </a:lnTo>
                <a:lnTo>
                  <a:pt x="54" y="488"/>
                </a:lnTo>
                <a:lnTo>
                  <a:pt x="47" y="495"/>
                </a:lnTo>
                <a:lnTo>
                  <a:pt x="54" y="508"/>
                </a:lnTo>
                <a:lnTo>
                  <a:pt x="47" y="515"/>
                </a:lnTo>
                <a:lnTo>
                  <a:pt x="47" y="508"/>
                </a:lnTo>
                <a:lnTo>
                  <a:pt x="41" y="501"/>
                </a:lnTo>
                <a:lnTo>
                  <a:pt x="27" y="501"/>
                </a:lnTo>
                <a:lnTo>
                  <a:pt x="20" y="495"/>
                </a:lnTo>
                <a:lnTo>
                  <a:pt x="14" y="495"/>
                </a:lnTo>
                <a:lnTo>
                  <a:pt x="14" y="488"/>
                </a:lnTo>
                <a:lnTo>
                  <a:pt x="7" y="488"/>
                </a:lnTo>
                <a:lnTo>
                  <a:pt x="0" y="481"/>
                </a:lnTo>
                <a:lnTo>
                  <a:pt x="0" y="474"/>
                </a:lnTo>
                <a:lnTo>
                  <a:pt x="7" y="474"/>
                </a:lnTo>
                <a:lnTo>
                  <a:pt x="0" y="461"/>
                </a:lnTo>
                <a:lnTo>
                  <a:pt x="0" y="454"/>
                </a:lnTo>
                <a:lnTo>
                  <a:pt x="0" y="447"/>
                </a:lnTo>
                <a:lnTo>
                  <a:pt x="7" y="447"/>
                </a:lnTo>
                <a:lnTo>
                  <a:pt x="14" y="447"/>
                </a:lnTo>
                <a:lnTo>
                  <a:pt x="34" y="434"/>
                </a:lnTo>
                <a:lnTo>
                  <a:pt x="41" y="434"/>
                </a:lnTo>
                <a:lnTo>
                  <a:pt x="47" y="427"/>
                </a:lnTo>
                <a:lnTo>
                  <a:pt x="47" y="420"/>
                </a:lnTo>
                <a:lnTo>
                  <a:pt x="54" y="413"/>
                </a:lnTo>
                <a:lnTo>
                  <a:pt x="61" y="407"/>
                </a:lnTo>
                <a:lnTo>
                  <a:pt x="61" y="400"/>
                </a:lnTo>
                <a:lnTo>
                  <a:pt x="54" y="386"/>
                </a:lnTo>
                <a:lnTo>
                  <a:pt x="47" y="386"/>
                </a:lnTo>
                <a:lnTo>
                  <a:pt x="47" y="373"/>
                </a:lnTo>
                <a:lnTo>
                  <a:pt x="41" y="373"/>
                </a:lnTo>
                <a:lnTo>
                  <a:pt x="47" y="366"/>
                </a:lnTo>
                <a:lnTo>
                  <a:pt x="47" y="359"/>
                </a:lnTo>
                <a:lnTo>
                  <a:pt x="47" y="352"/>
                </a:lnTo>
                <a:lnTo>
                  <a:pt x="54" y="352"/>
                </a:lnTo>
                <a:lnTo>
                  <a:pt x="61" y="346"/>
                </a:lnTo>
                <a:lnTo>
                  <a:pt x="75" y="352"/>
                </a:lnTo>
                <a:lnTo>
                  <a:pt x="81" y="346"/>
                </a:lnTo>
                <a:lnTo>
                  <a:pt x="81" y="319"/>
                </a:lnTo>
                <a:lnTo>
                  <a:pt x="88" y="319"/>
                </a:lnTo>
                <a:lnTo>
                  <a:pt x="81" y="298"/>
                </a:lnTo>
                <a:lnTo>
                  <a:pt x="81" y="285"/>
                </a:lnTo>
                <a:lnTo>
                  <a:pt x="81" y="278"/>
                </a:lnTo>
                <a:lnTo>
                  <a:pt x="75" y="271"/>
                </a:lnTo>
                <a:lnTo>
                  <a:pt x="75" y="264"/>
                </a:lnTo>
                <a:lnTo>
                  <a:pt x="81" y="264"/>
                </a:lnTo>
                <a:lnTo>
                  <a:pt x="95" y="264"/>
                </a:lnTo>
                <a:lnTo>
                  <a:pt x="95" y="258"/>
                </a:lnTo>
                <a:lnTo>
                  <a:pt x="88" y="251"/>
                </a:lnTo>
                <a:lnTo>
                  <a:pt x="95" y="244"/>
                </a:lnTo>
                <a:lnTo>
                  <a:pt x="95" y="224"/>
                </a:lnTo>
                <a:lnTo>
                  <a:pt x="88" y="224"/>
                </a:lnTo>
                <a:lnTo>
                  <a:pt x="88" y="217"/>
                </a:lnTo>
                <a:lnTo>
                  <a:pt x="81" y="217"/>
                </a:lnTo>
                <a:lnTo>
                  <a:pt x="81" y="203"/>
                </a:lnTo>
                <a:lnTo>
                  <a:pt x="88" y="197"/>
                </a:lnTo>
                <a:lnTo>
                  <a:pt x="88" y="203"/>
                </a:lnTo>
                <a:lnTo>
                  <a:pt x="95" y="197"/>
                </a:lnTo>
                <a:lnTo>
                  <a:pt x="102" y="203"/>
                </a:lnTo>
                <a:lnTo>
                  <a:pt x="115" y="203"/>
                </a:lnTo>
                <a:lnTo>
                  <a:pt x="115" y="197"/>
                </a:lnTo>
                <a:lnTo>
                  <a:pt x="129" y="183"/>
                </a:lnTo>
                <a:lnTo>
                  <a:pt x="135" y="176"/>
                </a:lnTo>
                <a:lnTo>
                  <a:pt x="135" y="170"/>
                </a:lnTo>
                <a:lnTo>
                  <a:pt x="149" y="156"/>
                </a:lnTo>
                <a:lnTo>
                  <a:pt x="149" y="149"/>
                </a:lnTo>
                <a:lnTo>
                  <a:pt x="149" y="142"/>
                </a:lnTo>
                <a:lnTo>
                  <a:pt x="142" y="142"/>
                </a:lnTo>
                <a:lnTo>
                  <a:pt x="142" y="136"/>
                </a:lnTo>
                <a:lnTo>
                  <a:pt x="129" y="129"/>
                </a:lnTo>
                <a:lnTo>
                  <a:pt x="135" y="115"/>
                </a:lnTo>
                <a:lnTo>
                  <a:pt x="135" y="109"/>
                </a:lnTo>
                <a:lnTo>
                  <a:pt x="142" y="102"/>
                </a:lnTo>
                <a:lnTo>
                  <a:pt x="149" y="102"/>
                </a:lnTo>
                <a:lnTo>
                  <a:pt x="149" y="88"/>
                </a:lnTo>
                <a:lnTo>
                  <a:pt x="156" y="88"/>
                </a:lnTo>
                <a:lnTo>
                  <a:pt x="163" y="88"/>
                </a:lnTo>
                <a:lnTo>
                  <a:pt x="183" y="102"/>
                </a:lnTo>
                <a:lnTo>
                  <a:pt x="176" y="102"/>
                </a:lnTo>
                <a:lnTo>
                  <a:pt x="183" y="102"/>
                </a:lnTo>
                <a:lnTo>
                  <a:pt x="190" y="102"/>
                </a:lnTo>
                <a:lnTo>
                  <a:pt x="196" y="109"/>
                </a:lnTo>
                <a:lnTo>
                  <a:pt x="203" y="109"/>
                </a:lnTo>
                <a:lnTo>
                  <a:pt x="203" y="115"/>
                </a:lnTo>
                <a:lnTo>
                  <a:pt x="210" y="115"/>
                </a:lnTo>
                <a:lnTo>
                  <a:pt x="210" y="109"/>
                </a:lnTo>
                <a:lnTo>
                  <a:pt x="230" y="115"/>
                </a:lnTo>
                <a:lnTo>
                  <a:pt x="237" y="115"/>
                </a:lnTo>
                <a:lnTo>
                  <a:pt x="257" y="115"/>
                </a:lnTo>
                <a:lnTo>
                  <a:pt x="264" y="115"/>
                </a:lnTo>
                <a:lnTo>
                  <a:pt x="271" y="115"/>
                </a:lnTo>
                <a:lnTo>
                  <a:pt x="278" y="115"/>
                </a:lnTo>
                <a:lnTo>
                  <a:pt x="278" y="109"/>
                </a:lnTo>
                <a:lnTo>
                  <a:pt x="278" y="115"/>
                </a:lnTo>
                <a:lnTo>
                  <a:pt x="284" y="109"/>
                </a:lnTo>
                <a:lnTo>
                  <a:pt x="291" y="109"/>
                </a:lnTo>
                <a:lnTo>
                  <a:pt x="298" y="109"/>
                </a:lnTo>
                <a:lnTo>
                  <a:pt x="298" y="102"/>
                </a:lnTo>
                <a:lnTo>
                  <a:pt x="312" y="102"/>
                </a:lnTo>
                <a:lnTo>
                  <a:pt x="318" y="102"/>
                </a:lnTo>
                <a:lnTo>
                  <a:pt x="325" y="109"/>
                </a:lnTo>
                <a:lnTo>
                  <a:pt x="332" y="102"/>
                </a:lnTo>
                <a:lnTo>
                  <a:pt x="332" y="109"/>
                </a:lnTo>
                <a:lnTo>
                  <a:pt x="339" y="115"/>
                </a:lnTo>
                <a:lnTo>
                  <a:pt x="339" y="122"/>
                </a:lnTo>
                <a:lnTo>
                  <a:pt x="345" y="115"/>
                </a:lnTo>
                <a:lnTo>
                  <a:pt x="352" y="122"/>
                </a:lnTo>
                <a:lnTo>
                  <a:pt x="352" y="129"/>
                </a:lnTo>
                <a:lnTo>
                  <a:pt x="373" y="122"/>
                </a:lnTo>
                <a:lnTo>
                  <a:pt x="373" y="115"/>
                </a:lnTo>
                <a:lnTo>
                  <a:pt x="379" y="122"/>
                </a:lnTo>
                <a:lnTo>
                  <a:pt x="386" y="122"/>
                </a:lnTo>
                <a:lnTo>
                  <a:pt x="393" y="122"/>
                </a:lnTo>
                <a:lnTo>
                  <a:pt x="393" y="115"/>
                </a:lnTo>
                <a:lnTo>
                  <a:pt x="400" y="115"/>
                </a:lnTo>
                <a:lnTo>
                  <a:pt x="406" y="109"/>
                </a:lnTo>
                <a:lnTo>
                  <a:pt x="427" y="102"/>
                </a:lnTo>
                <a:lnTo>
                  <a:pt x="440" y="102"/>
                </a:lnTo>
                <a:lnTo>
                  <a:pt x="440" y="95"/>
                </a:lnTo>
                <a:lnTo>
                  <a:pt x="461" y="95"/>
                </a:lnTo>
                <a:lnTo>
                  <a:pt x="461" y="88"/>
                </a:lnTo>
                <a:lnTo>
                  <a:pt x="467" y="88"/>
                </a:lnTo>
                <a:lnTo>
                  <a:pt x="481" y="88"/>
                </a:lnTo>
                <a:lnTo>
                  <a:pt x="488" y="88"/>
                </a:lnTo>
                <a:lnTo>
                  <a:pt x="488" y="82"/>
                </a:lnTo>
                <a:lnTo>
                  <a:pt x="494" y="82"/>
                </a:lnTo>
                <a:lnTo>
                  <a:pt x="494" y="88"/>
                </a:lnTo>
                <a:lnTo>
                  <a:pt x="501" y="95"/>
                </a:lnTo>
                <a:lnTo>
                  <a:pt x="508" y="88"/>
                </a:lnTo>
                <a:lnTo>
                  <a:pt x="501" y="82"/>
                </a:lnTo>
                <a:lnTo>
                  <a:pt x="508" y="82"/>
                </a:lnTo>
                <a:lnTo>
                  <a:pt x="515" y="82"/>
                </a:lnTo>
                <a:lnTo>
                  <a:pt x="522" y="82"/>
                </a:lnTo>
                <a:lnTo>
                  <a:pt x="522" y="68"/>
                </a:lnTo>
                <a:lnTo>
                  <a:pt x="528" y="68"/>
                </a:lnTo>
                <a:lnTo>
                  <a:pt x="542" y="68"/>
                </a:lnTo>
                <a:lnTo>
                  <a:pt x="542" y="75"/>
                </a:lnTo>
                <a:lnTo>
                  <a:pt x="549" y="68"/>
                </a:lnTo>
                <a:lnTo>
                  <a:pt x="555" y="68"/>
                </a:lnTo>
                <a:lnTo>
                  <a:pt x="555" y="75"/>
                </a:lnTo>
                <a:lnTo>
                  <a:pt x="562" y="75"/>
                </a:lnTo>
                <a:lnTo>
                  <a:pt x="562" y="68"/>
                </a:lnTo>
                <a:lnTo>
                  <a:pt x="555" y="68"/>
                </a:lnTo>
                <a:lnTo>
                  <a:pt x="569" y="68"/>
                </a:lnTo>
                <a:lnTo>
                  <a:pt x="576" y="61"/>
                </a:lnTo>
                <a:lnTo>
                  <a:pt x="589" y="54"/>
                </a:lnTo>
                <a:lnTo>
                  <a:pt x="596" y="54"/>
                </a:lnTo>
                <a:lnTo>
                  <a:pt x="603" y="34"/>
                </a:lnTo>
                <a:lnTo>
                  <a:pt x="610" y="27"/>
                </a:lnTo>
                <a:lnTo>
                  <a:pt x="616" y="27"/>
                </a:lnTo>
                <a:lnTo>
                  <a:pt x="616" y="21"/>
                </a:lnTo>
                <a:lnTo>
                  <a:pt x="623" y="21"/>
                </a:lnTo>
                <a:lnTo>
                  <a:pt x="630" y="21"/>
                </a:lnTo>
                <a:lnTo>
                  <a:pt x="630" y="14"/>
                </a:lnTo>
                <a:lnTo>
                  <a:pt x="643" y="14"/>
                </a:lnTo>
                <a:lnTo>
                  <a:pt x="650" y="7"/>
                </a:lnTo>
                <a:lnTo>
                  <a:pt x="657" y="7"/>
                </a:lnTo>
                <a:lnTo>
                  <a:pt x="671" y="0"/>
                </a:lnTo>
                <a:lnTo>
                  <a:pt x="677" y="7"/>
                </a:lnTo>
                <a:lnTo>
                  <a:pt x="671" y="7"/>
                </a:lnTo>
                <a:lnTo>
                  <a:pt x="664" y="14"/>
                </a:lnTo>
                <a:lnTo>
                  <a:pt x="664" y="21"/>
                </a:lnTo>
                <a:lnTo>
                  <a:pt x="671" y="27"/>
                </a:lnTo>
                <a:lnTo>
                  <a:pt x="671" y="21"/>
                </a:lnTo>
                <a:lnTo>
                  <a:pt x="671" y="27"/>
                </a:lnTo>
                <a:lnTo>
                  <a:pt x="671" y="34"/>
                </a:lnTo>
                <a:lnTo>
                  <a:pt x="677" y="41"/>
                </a:lnTo>
                <a:lnTo>
                  <a:pt x="671" y="48"/>
                </a:lnTo>
                <a:lnTo>
                  <a:pt x="677" y="48"/>
                </a:lnTo>
                <a:lnTo>
                  <a:pt x="684" y="54"/>
                </a:lnTo>
                <a:lnTo>
                  <a:pt x="691" y="61"/>
                </a:lnTo>
                <a:lnTo>
                  <a:pt x="698" y="54"/>
                </a:lnTo>
                <a:lnTo>
                  <a:pt x="704" y="61"/>
                </a:lnTo>
                <a:lnTo>
                  <a:pt x="704" y="68"/>
                </a:lnTo>
                <a:lnTo>
                  <a:pt x="718" y="75"/>
                </a:lnTo>
                <a:lnTo>
                  <a:pt x="718" y="82"/>
                </a:lnTo>
                <a:lnTo>
                  <a:pt x="718" y="88"/>
                </a:lnTo>
                <a:lnTo>
                  <a:pt x="718" y="95"/>
                </a:lnTo>
                <a:lnTo>
                  <a:pt x="725" y="109"/>
                </a:lnTo>
                <a:lnTo>
                  <a:pt x="725" y="115"/>
                </a:lnTo>
                <a:lnTo>
                  <a:pt x="718" y="115"/>
                </a:lnTo>
                <a:lnTo>
                  <a:pt x="711" y="115"/>
                </a:lnTo>
                <a:close/>
              </a:path>
            </a:pathLst>
          </a:custGeom>
          <a:solidFill>
            <a:schemeClr val="accent6">
              <a:lumMod val="75000"/>
            </a:schemeClr>
          </a:solidFill>
          <a:ln w="0">
            <a:solidFill>
              <a:srgbClr val="7F7F7F"/>
            </a:solidFill>
            <a:prstDash val="solid"/>
            <a:round/>
            <a:headEnd/>
            <a:tailEnd/>
          </a:ln>
        </p:spPr>
        <p:txBody>
          <a:bodyPr/>
          <a:lstStyle/>
          <a:p>
            <a:endParaRPr lang="es-ES"/>
          </a:p>
        </p:txBody>
      </p:sp>
      <p:sp>
        <p:nvSpPr>
          <p:cNvPr id="51" name="burgos">
            <a:extLst>
              <a:ext uri="{FF2B5EF4-FFF2-40B4-BE49-F238E27FC236}">
                <a16:creationId xmlns:a16="http://schemas.microsoft.com/office/drawing/2014/main" id="{DEA007D7-F843-43C2-8985-68441C7C0AEA}"/>
              </a:ext>
            </a:extLst>
          </p:cNvPr>
          <p:cNvSpPr>
            <a:spLocks noEditPoints="1"/>
          </p:cNvSpPr>
          <p:nvPr/>
        </p:nvSpPr>
        <p:spPr bwMode="auto">
          <a:xfrm>
            <a:off x="4611903" y="1512766"/>
            <a:ext cx="539750" cy="903287"/>
          </a:xfrm>
          <a:custGeom>
            <a:avLst/>
            <a:gdLst>
              <a:gd name="T0" fmla="*/ 2147483647 w 1245"/>
              <a:gd name="T1" fmla="*/ 2147483647 h 1990"/>
              <a:gd name="T2" fmla="*/ 2147483647 w 1245"/>
              <a:gd name="T3" fmla="*/ 2147483647 h 1990"/>
              <a:gd name="T4" fmla="*/ 2147483647 w 1245"/>
              <a:gd name="T5" fmla="*/ 2147483647 h 1990"/>
              <a:gd name="T6" fmla="*/ 2147483647 w 1245"/>
              <a:gd name="T7" fmla="*/ 2147483647 h 1990"/>
              <a:gd name="T8" fmla="*/ 2147483647 w 1245"/>
              <a:gd name="T9" fmla="*/ 2147483647 h 1990"/>
              <a:gd name="T10" fmla="*/ 2147483647 w 1245"/>
              <a:gd name="T11" fmla="*/ 2147483647 h 1990"/>
              <a:gd name="T12" fmla="*/ 2147483647 w 1245"/>
              <a:gd name="T13" fmla="*/ 2147483647 h 1990"/>
              <a:gd name="T14" fmla="*/ 2147483647 w 1245"/>
              <a:gd name="T15" fmla="*/ 2147483647 h 1990"/>
              <a:gd name="T16" fmla="*/ 2147483647 w 1245"/>
              <a:gd name="T17" fmla="*/ 2147483647 h 1990"/>
              <a:gd name="T18" fmla="*/ 2147483647 w 1245"/>
              <a:gd name="T19" fmla="*/ 2147483647 h 1990"/>
              <a:gd name="T20" fmla="*/ 2147483647 w 1245"/>
              <a:gd name="T21" fmla="*/ 2147483647 h 1990"/>
              <a:gd name="T22" fmla="*/ 2147483647 w 1245"/>
              <a:gd name="T23" fmla="*/ 2147483647 h 1990"/>
              <a:gd name="T24" fmla="*/ 2147483647 w 1245"/>
              <a:gd name="T25" fmla="*/ 2147483647 h 1990"/>
              <a:gd name="T26" fmla="*/ 2147483647 w 1245"/>
              <a:gd name="T27" fmla="*/ 2147483647 h 1990"/>
              <a:gd name="T28" fmla="*/ 2147483647 w 1245"/>
              <a:gd name="T29" fmla="*/ 2147483647 h 1990"/>
              <a:gd name="T30" fmla="*/ 2147483647 w 1245"/>
              <a:gd name="T31" fmla="*/ 2147483647 h 1990"/>
              <a:gd name="T32" fmla="*/ 2147483647 w 1245"/>
              <a:gd name="T33" fmla="*/ 2147483647 h 1990"/>
              <a:gd name="T34" fmla="*/ 2147483647 w 1245"/>
              <a:gd name="T35" fmla="*/ 2147483647 h 1990"/>
              <a:gd name="T36" fmla="*/ 2147483647 w 1245"/>
              <a:gd name="T37" fmla="*/ 2147483647 h 1990"/>
              <a:gd name="T38" fmla="*/ 2147483647 w 1245"/>
              <a:gd name="T39" fmla="*/ 2147483647 h 1990"/>
              <a:gd name="T40" fmla="*/ 2147483647 w 1245"/>
              <a:gd name="T41" fmla="*/ 2147483647 h 1990"/>
              <a:gd name="T42" fmla="*/ 2147483647 w 1245"/>
              <a:gd name="T43" fmla="*/ 2147483647 h 1990"/>
              <a:gd name="T44" fmla="*/ 2147483647 w 1245"/>
              <a:gd name="T45" fmla="*/ 2147483647 h 1990"/>
              <a:gd name="T46" fmla="*/ 2147483647 w 1245"/>
              <a:gd name="T47" fmla="*/ 2147483647 h 1990"/>
              <a:gd name="T48" fmla="*/ 2147483647 w 1245"/>
              <a:gd name="T49" fmla="*/ 2147483647 h 1990"/>
              <a:gd name="T50" fmla="*/ 2147483647 w 1245"/>
              <a:gd name="T51" fmla="*/ 2147483647 h 1990"/>
              <a:gd name="T52" fmla="*/ 2147483647 w 1245"/>
              <a:gd name="T53" fmla="*/ 2147483647 h 1990"/>
              <a:gd name="T54" fmla="*/ 2147483647 w 1245"/>
              <a:gd name="T55" fmla="*/ 2147483647 h 1990"/>
              <a:gd name="T56" fmla="*/ 2147483647 w 1245"/>
              <a:gd name="T57" fmla="*/ 2147483647 h 1990"/>
              <a:gd name="T58" fmla="*/ 2147483647 w 1245"/>
              <a:gd name="T59" fmla="*/ 2147483647 h 1990"/>
              <a:gd name="T60" fmla="*/ 2147483647 w 1245"/>
              <a:gd name="T61" fmla="*/ 2147483647 h 1990"/>
              <a:gd name="T62" fmla="*/ 2147483647 w 1245"/>
              <a:gd name="T63" fmla="*/ 2147483647 h 1990"/>
              <a:gd name="T64" fmla="*/ 2147483647 w 1245"/>
              <a:gd name="T65" fmla="*/ 2147483647 h 1990"/>
              <a:gd name="T66" fmla="*/ 2147483647 w 1245"/>
              <a:gd name="T67" fmla="*/ 2147483647 h 1990"/>
              <a:gd name="T68" fmla="*/ 2147483647 w 1245"/>
              <a:gd name="T69" fmla="*/ 2147483647 h 1990"/>
              <a:gd name="T70" fmla="*/ 2147483647 w 1245"/>
              <a:gd name="T71" fmla="*/ 2147483647 h 1990"/>
              <a:gd name="T72" fmla="*/ 2147483647 w 1245"/>
              <a:gd name="T73" fmla="*/ 2147483647 h 1990"/>
              <a:gd name="T74" fmla="*/ 2147483647 w 1245"/>
              <a:gd name="T75" fmla="*/ 2147483647 h 1990"/>
              <a:gd name="T76" fmla="*/ 2147483647 w 1245"/>
              <a:gd name="T77" fmla="*/ 2147483647 h 1990"/>
              <a:gd name="T78" fmla="*/ 0 w 1245"/>
              <a:gd name="T79" fmla="*/ 2147483647 h 1990"/>
              <a:gd name="T80" fmla="*/ 2147483647 w 1245"/>
              <a:gd name="T81" fmla="*/ 2147483647 h 1990"/>
              <a:gd name="T82" fmla="*/ 1711492366 w 1245"/>
              <a:gd name="T83" fmla="*/ 2147483647 h 1990"/>
              <a:gd name="T84" fmla="*/ 2147483647 w 1245"/>
              <a:gd name="T85" fmla="*/ 2147483647 h 1990"/>
              <a:gd name="T86" fmla="*/ 2147483647 w 1245"/>
              <a:gd name="T87" fmla="*/ 2147483647 h 1990"/>
              <a:gd name="T88" fmla="*/ 2147483647 w 1245"/>
              <a:gd name="T89" fmla="*/ 2147483647 h 1990"/>
              <a:gd name="T90" fmla="*/ 2147483647 w 1245"/>
              <a:gd name="T91" fmla="*/ 2147483647 h 1990"/>
              <a:gd name="T92" fmla="*/ 2147483647 w 1245"/>
              <a:gd name="T93" fmla="*/ 2147483647 h 1990"/>
              <a:gd name="T94" fmla="*/ 2147483647 w 1245"/>
              <a:gd name="T95" fmla="*/ 2147483647 h 1990"/>
              <a:gd name="T96" fmla="*/ 2147483647 w 1245"/>
              <a:gd name="T97" fmla="*/ 2147483647 h 1990"/>
              <a:gd name="T98" fmla="*/ 2147483647 w 1245"/>
              <a:gd name="T99" fmla="*/ 2147483647 h 1990"/>
              <a:gd name="T100" fmla="*/ 2147483647 w 1245"/>
              <a:gd name="T101" fmla="*/ 2147483647 h 1990"/>
              <a:gd name="T102" fmla="*/ 2147483647 w 1245"/>
              <a:gd name="T103" fmla="*/ 2147483647 h 1990"/>
              <a:gd name="T104" fmla="*/ 2147483647 w 1245"/>
              <a:gd name="T105" fmla="*/ 2147483647 h 1990"/>
              <a:gd name="T106" fmla="*/ 2147483647 w 1245"/>
              <a:gd name="T107" fmla="*/ 1707037501 h 1990"/>
              <a:gd name="T108" fmla="*/ 2147483647 w 1245"/>
              <a:gd name="T109" fmla="*/ 2147483647 h 1990"/>
              <a:gd name="T110" fmla="*/ 2147483647 w 1245"/>
              <a:gd name="T111" fmla="*/ 1707037501 h 1990"/>
              <a:gd name="T112" fmla="*/ 2147483647 w 1245"/>
              <a:gd name="T113" fmla="*/ 2147483647 h 1990"/>
              <a:gd name="T114" fmla="*/ 2147483647 w 1245"/>
              <a:gd name="T115" fmla="*/ 2147483647 h 1990"/>
              <a:gd name="T116" fmla="*/ 2147483647 w 1245"/>
              <a:gd name="T117" fmla="*/ 2147483647 h 1990"/>
              <a:gd name="T118" fmla="*/ 2147483647 w 1245"/>
              <a:gd name="T119" fmla="*/ 2147483647 h 1990"/>
              <a:gd name="T120" fmla="*/ 2147483647 w 1245"/>
              <a:gd name="T121" fmla="*/ 2147483647 h 19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5"/>
              <a:gd name="T184" fmla="*/ 0 h 1990"/>
              <a:gd name="T185" fmla="*/ 1245 w 1245"/>
              <a:gd name="T186" fmla="*/ 1990 h 19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5" h="1990">
                <a:moveTo>
                  <a:pt x="1096" y="244"/>
                </a:moveTo>
                <a:lnTo>
                  <a:pt x="1096" y="250"/>
                </a:lnTo>
                <a:lnTo>
                  <a:pt x="1089" y="257"/>
                </a:lnTo>
                <a:lnTo>
                  <a:pt x="1096" y="264"/>
                </a:lnTo>
                <a:lnTo>
                  <a:pt x="1110" y="271"/>
                </a:lnTo>
                <a:lnTo>
                  <a:pt x="1110" y="277"/>
                </a:lnTo>
                <a:lnTo>
                  <a:pt x="1117" y="277"/>
                </a:lnTo>
                <a:lnTo>
                  <a:pt x="1130" y="277"/>
                </a:lnTo>
                <a:lnTo>
                  <a:pt x="1137" y="284"/>
                </a:lnTo>
                <a:lnTo>
                  <a:pt x="1144" y="291"/>
                </a:lnTo>
                <a:lnTo>
                  <a:pt x="1144" y="298"/>
                </a:lnTo>
                <a:lnTo>
                  <a:pt x="1137" y="298"/>
                </a:lnTo>
                <a:lnTo>
                  <a:pt x="1130" y="311"/>
                </a:lnTo>
                <a:lnTo>
                  <a:pt x="1123" y="311"/>
                </a:lnTo>
                <a:lnTo>
                  <a:pt x="1117" y="318"/>
                </a:lnTo>
                <a:lnTo>
                  <a:pt x="1117" y="332"/>
                </a:lnTo>
                <a:lnTo>
                  <a:pt x="1110" y="332"/>
                </a:lnTo>
                <a:lnTo>
                  <a:pt x="1103" y="332"/>
                </a:lnTo>
                <a:lnTo>
                  <a:pt x="1076" y="338"/>
                </a:lnTo>
                <a:lnTo>
                  <a:pt x="1069" y="338"/>
                </a:lnTo>
                <a:lnTo>
                  <a:pt x="1062" y="338"/>
                </a:lnTo>
                <a:lnTo>
                  <a:pt x="1056" y="338"/>
                </a:lnTo>
                <a:lnTo>
                  <a:pt x="1049" y="338"/>
                </a:lnTo>
                <a:lnTo>
                  <a:pt x="1042" y="332"/>
                </a:lnTo>
                <a:lnTo>
                  <a:pt x="1035" y="332"/>
                </a:lnTo>
                <a:lnTo>
                  <a:pt x="1022" y="338"/>
                </a:lnTo>
                <a:lnTo>
                  <a:pt x="1015" y="325"/>
                </a:lnTo>
                <a:lnTo>
                  <a:pt x="1008" y="325"/>
                </a:lnTo>
                <a:lnTo>
                  <a:pt x="1002" y="318"/>
                </a:lnTo>
                <a:lnTo>
                  <a:pt x="1002" y="305"/>
                </a:lnTo>
                <a:lnTo>
                  <a:pt x="1008" y="298"/>
                </a:lnTo>
                <a:lnTo>
                  <a:pt x="988" y="298"/>
                </a:lnTo>
                <a:lnTo>
                  <a:pt x="974" y="291"/>
                </a:lnTo>
                <a:lnTo>
                  <a:pt x="961" y="284"/>
                </a:lnTo>
                <a:lnTo>
                  <a:pt x="961" y="291"/>
                </a:lnTo>
                <a:lnTo>
                  <a:pt x="954" y="284"/>
                </a:lnTo>
                <a:lnTo>
                  <a:pt x="954" y="291"/>
                </a:lnTo>
                <a:lnTo>
                  <a:pt x="947" y="291"/>
                </a:lnTo>
                <a:lnTo>
                  <a:pt x="947" y="284"/>
                </a:lnTo>
                <a:lnTo>
                  <a:pt x="941" y="284"/>
                </a:lnTo>
                <a:lnTo>
                  <a:pt x="934" y="291"/>
                </a:lnTo>
                <a:lnTo>
                  <a:pt x="934" y="305"/>
                </a:lnTo>
                <a:lnTo>
                  <a:pt x="927" y="305"/>
                </a:lnTo>
                <a:lnTo>
                  <a:pt x="920" y="311"/>
                </a:lnTo>
                <a:lnTo>
                  <a:pt x="920" y="325"/>
                </a:lnTo>
                <a:lnTo>
                  <a:pt x="893" y="338"/>
                </a:lnTo>
                <a:lnTo>
                  <a:pt x="893" y="352"/>
                </a:lnTo>
                <a:lnTo>
                  <a:pt x="886" y="359"/>
                </a:lnTo>
                <a:lnTo>
                  <a:pt x="893" y="365"/>
                </a:lnTo>
                <a:lnTo>
                  <a:pt x="941" y="420"/>
                </a:lnTo>
                <a:lnTo>
                  <a:pt x="947" y="426"/>
                </a:lnTo>
                <a:lnTo>
                  <a:pt x="954" y="426"/>
                </a:lnTo>
                <a:lnTo>
                  <a:pt x="941" y="413"/>
                </a:lnTo>
                <a:lnTo>
                  <a:pt x="954" y="406"/>
                </a:lnTo>
                <a:lnTo>
                  <a:pt x="954" y="393"/>
                </a:lnTo>
                <a:lnTo>
                  <a:pt x="961" y="393"/>
                </a:lnTo>
                <a:lnTo>
                  <a:pt x="968" y="372"/>
                </a:lnTo>
                <a:lnTo>
                  <a:pt x="981" y="386"/>
                </a:lnTo>
                <a:lnTo>
                  <a:pt x="995" y="393"/>
                </a:lnTo>
                <a:lnTo>
                  <a:pt x="1002" y="386"/>
                </a:lnTo>
                <a:lnTo>
                  <a:pt x="1008" y="379"/>
                </a:lnTo>
                <a:lnTo>
                  <a:pt x="1008" y="372"/>
                </a:lnTo>
                <a:lnTo>
                  <a:pt x="1015" y="365"/>
                </a:lnTo>
                <a:lnTo>
                  <a:pt x="1022" y="352"/>
                </a:lnTo>
                <a:lnTo>
                  <a:pt x="1029" y="352"/>
                </a:lnTo>
                <a:lnTo>
                  <a:pt x="1035" y="359"/>
                </a:lnTo>
                <a:lnTo>
                  <a:pt x="1042" y="365"/>
                </a:lnTo>
                <a:lnTo>
                  <a:pt x="1035" y="372"/>
                </a:lnTo>
                <a:lnTo>
                  <a:pt x="1035" y="379"/>
                </a:lnTo>
                <a:lnTo>
                  <a:pt x="1035" y="386"/>
                </a:lnTo>
                <a:lnTo>
                  <a:pt x="1029" y="393"/>
                </a:lnTo>
                <a:lnTo>
                  <a:pt x="1022" y="399"/>
                </a:lnTo>
                <a:lnTo>
                  <a:pt x="1015" y="406"/>
                </a:lnTo>
                <a:lnTo>
                  <a:pt x="1022" y="406"/>
                </a:lnTo>
                <a:lnTo>
                  <a:pt x="1015" y="413"/>
                </a:lnTo>
                <a:lnTo>
                  <a:pt x="1008" y="413"/>
                </a:lnTo>
                <a:lnTo>
                  <a:pt x="1002" y="433"/>
                </a:lnTo>
                <a:lnTo>
                  <a:pt x="1002" y="440"/>
                </a:lnTo>
                <a:lnTo>
                  <a:pt x="995" y="447"/>
                </a:lnTo>
                <a:lnTo>
                  <a:pt x="1008" y="460"/>
                </a:lnTo>
                <a:lnTo>
                  <a:pt x="1015" y="467"/>
                </a:lnTo>
                <a:lnTo>
                  <a:pt x="1022" y="467"/>
                </a:lnTo>
                <a:lnTo>
                  <a:pt x="1022" y="474"/>
                </a:lnTo>
                <a:lnTo>
                  <a:pt x="1015" y="494"/>
                </a:lnTo>
                <a:lnTo>
                  <a:pt x="1008" y="494"/>
                </a:lnTo>
                <a:lnTo>
                  <a:pt x="1002" y="501"/>
                </a:lnTo>
                <a:lnTo>
                  <a:pt x="1015" y="501"/>
                </a:lnTo>
                <a:lnTo>
                  <a:pt x="1029" y="501"/>
                </a:lnTo>
                <a:lnTo>
                  <a:pt x="1035" y="494"/>
                </a:lnTo>
                <a:lnTo>
                  <a:pt x="1042" y="494"/>
                </a:lnTo>
                <a:lnTo>
                  <a:pt x="1049" y="494"/>
                </a:lnTo>
                <a:lnTo>
                  <a:pt x="1056" y="501"/>
                </a:lnTo>
                <a:lnTo>
                  <a:pt x="1062" y="501"/>
                </a:lnTo>
                <a:lnTo>
                  <a:pt x="1056" y="494"/>
                </a:lnTo>
                <a:lnTo>
                  <a:pt x="1062" y="494"/>
                </a:lnTo>
                <a:lnTo>
                  <a:pt x="1069" y="501"/>
                </a:lnTo>
                <a:lnTo>
                  <a:pt x="1076" y="501"/>
                </a:lnTo>
                <a:lnTo>
                  <a:pt x="1076" y="494"/>
                </a:lnTo>
                <a:lnTo>
                  <a:pt x="1083" y="494"/>
                </a:lnTo>
                <a:lnTo>
                  <a:pt x="1089" y="494"/>
                </a:lnTo>
                <a:lnTo>
                  <a:pt x="1089" y="501"/>
                </a:lnTo>
                <a:lnTo>
                  <a:pt x="1083" y="508"/>
                </a:lnTo>
                <a:lnTo>
                  <a:pt x="1089" y="514"/>
                </a:lnTo>
                <a:lnTo>
                  <a:pt x="1089" y="521"/>
                </a:lnTo>
                <a:lnTo>
                  <a:pt x="1096" y="521"/>
                </a:lnTo>
                <a:lnTo>
                  <a:pt x="1103" y="528"/>
                </a:lnTo>
                <a:lnTo>
                  <a:pt x="1110" y="521"/>
                </a:lnTo>
                <a:lnTo>
                  <a:pt x="1117" y="521"/>
                </a:lnTo>
                <a:lnTo>
                  <a:pt x="1117" y="528"/>
                </a:lnTo>
                <a:lnTo>
                  <a:pt x="1123" y="528"/>
                </a:lnTo>
                <a:lnTo>
                  <a:pt x="1123" y="535"/>
                </a:lnTo>
                <a:lnTo>
                  <a:pt x="1117" y="535"/>
                </a:lnTo>
                <a:lnTo>
                  <a:pt x="1123" y="541"/>
                </a:lnTo>
                <a:lnTo>
                  <a:pt x="1130" y="541"/>
                </a:lnTo>
                <a:lnTo>
                  <a:pt x="1137" y="548"/>
                </a:lnTo>
                <a:lnTo>
                  <a:pt x="1137" y="555"/>
                </a:lnTo>
                <a:lnTo>
                  <a:pt x="1144" y="562"/>
                </a:lnTo>
                <a:lnTo>
                  <a:pt x="1150" y="562"/>
                </a:lnTo>
                <a:lnTo>
                  <a:pt x="1157" y="562"/>
                </a:lnTo>
                <a:lnTo>
                  <a:pt x="1164" y="555"/>
                </a:lnTo>
                <a:lnTo>
                  <a:pt x="1171" y="555"/>
                </a:lnTo>
                <a:lnTo>
                  <a:pt x="1184" y="562"/>
                </a:lnTo>
                <a:lnTo>
                  <a:pt x="1191" y="562"/>
                </a:lnTo>
                <a:lnTo>
                  <a:pt x="1184" y="569"/>
                </a:lnTo>
                <a:lnTo>
                  <a:pt x="1191" y="569"/>
                </a:lnTo>
                <a:lnTo>
                  <a:pt x="1198" y="569"/>
                </a:lnTo>
                <a:lnTo>
                  <a:pt x="1211" y="575"/>
                </a:lnTo>
                <a:lnTo>
                  <a:pt x="1211" y="582"/>
                </a:lnTo>
                <a:lnTo>
                  <a:pt x="1211" y="589"/>
                </a:lnTo>
                <a:lnTo>
                  <a:pt x="1218" y="589"/>
                </a:lnTo>
                <a:lnTo>
                  <a:pt x="1211" y="596"/>
                </a:lnTo>
                <a:lnTo>
                  <a:pt x="1211" y="602"/>
                </a:lnTo>
                <a:lnTo>
                  <a:pt x="1218" y="623"/>
                </a:lnTo>
                <a:lnTo>
                  <a:pt x="1218" y="629"/>
                </a:lnTo>
                <a:lnTo>
                  <a:pt x="1232" y="636"/>
                </a:lnTo>
                <a:lnTo>
                  <a:pt x="1238" y="636"/>
                </a:lnTo>
                <a:lnTo>
                  <a:pt x="1245" y="636"/>
                </a:lnTo>
                <a:lnTo>
                  <a:pt x="1245" y="643"/>
                </a:lnTo>
                <a:lnTo>
                  <a:pt x="1232" y="650"/>
                </a:lnTo>
                <a:lnTo>
                  <a:pt x="1225" y="657"/>
                </a:lnTo>
                <a:lnTo>
                  <a:pt x="1218" y="657"/>
                </a:lnTo>
                <a:lnTo>
                  <a:pt x="1218" y="650"/>
                </a:lnTo>
                <a:lnTo>
                  <a:pt x="1211" y="650"/>
                </a:lnTo>
                <a:lnTo>
                  <a:pt x="1211" y="657"/>
                </a:lnTo>
                <a:lnTo>
                  <a:pt x="1198" y="663"/>
                </a:lnTo>
                <a:lnTo>
                  <a:pt x="1191" y="657"/>
                </a:lnTo>
                <a:lnTo>
                  <a:pt x="1184" y="643"/>
                </a:lnTo>
                <a:lnTo>
                  <a:pt x="1171" y="636"/>
                </a:lnTo>
                <a:lnTo>
                  <a:pt x="1150" y="636"/>
                </a:lnTo>
                <a:lnTo>
                  <a:pt x="1144" y="643"/>
                </a:lnTo>
                <a:lnTo>
                  <a:pt x="1137" y="643"/>
                </a:lnTo>
                <a:lnTo>
                  <a:pt x="1137" y="636"/>
                </a:lnTo>
                <a:lnTo>
                  <a:pt x="1130" y="636"/>
                </a:lnTo>
                <a:lnTo>
                  <a:pt x="1123" y="629"/>
                </a:lnTo>
                <a:lnTo>
                  <a:pt x="1123" y="636"/>
                </a:lnTo>
                <a:lnTo>
                  <a:pt x="1116" y="636"/>
                </a:lnTo>
                <a:lnTo>
                  <a:pt x="1110" y="643"/>
                </a:lnTo>
                <a:lnTo>
                  <a:pt x="1103" y="636"/>
                </a:lnTo>
                <a:lnTo>
                  <a:pt x="1096" y="636"/>
                </a:lnTo>
                <a:lnTo>
                  <a:pt x="1069" y="636"/>
                </a:lnTo>
                <a:lnTo>
                  <a:pt x="1056" y="636"/>
                </a:lnTo>
                <a:lnTo>
                  <a:pt x="1056" y="643"/>
                </a:lnTo>
                <a:lnTo>
                  <a:pt x="1062" y="650"/>
                </a:lnTo>
                <a:lnTo>
                  <a:pt x="1056" y="650"/>
                </a:lnTo>
                <a:lnTo>
                  <a:pt x="1062" y="650"/>
                </a:lnTo>
                <a:lnTo>
                  <a:pt x="1062" y="657"/>
                </a:lnTo>
                <a:lnTo>
                  <a:pt x="1069" y="657"/>
                </a:lnTo>
                <a:lnTo>
                  <a:pt x="1076" y="677"/>
                </a:lnTo>
                <a:lnTo>
                  <a:pt x="1076" y="684"/>
                </a:lnTo>
                <a:lnTo>
                  <a:pt x="1076" y="690"/>
                </a:lnTo>
                <a:lnTo>
                  <a:pt x="1076" y="697"/>
                </a:lnTo>
                <a:lnTo>
                  <a:pt x="1069" y="697"/>
                </a:lnTo>
                <a:lnTo>
                  <a:pt x="1062" y="704"/>
                </a:lnTo>
                <a:lnTo>
                  <a:pt x="1056" y="704"/>
                </a:lnTo>
                <a:lnTo>
                  <a:pt x="1056" y="711"/>
                </a:lnTo>
                <a:lnTo>
                  <a:pt x="1056" y="718"/>
                </a:lnTo>
                <a:lnTo>
                  <a:pt x="1042" y="731"/>
                </a:lnTo>
                <a:lnTo>
                  <a:pt x="1042" y="738"/>
                </a:lnTo>
                <a:lnTo>
                  <a:pt x="1029" y="738"/>
                </a:lnTo>
                <a:lnTo>
                  <a:pt x="1022" y="745"/>
                </a:lnTo>
                <a:lnTo>
                  <a:pt x="1015" y="751"/>
                </a:lnTo>
                <a:lnTo>
                  <a:pt x="1022" y="758"/>
                </a:lnTo>
                <a:lnTo>
                  <a:pt x="1029" y="758"/>
                </a:lnTo>
                <a:lnTo>
                  <a:pt x="1035" y="765"/>
                </a:lnTo>
                <a:lnTo>
                  <a:pt x="1042" y="758"/>
                </a:lnTo>
                <a:lnTo>
                  <a:pt x="1049" y="758"/>
                </a:lnTo>
                <a:lnTo>
                  <a:pt x="1056" y="751"/>
                </a:lnTo>
                <a:lnTo>
                  <a:pt x="1056" y="758"/>
                </a:lnTo>
                <a:lnTo>
                  <a:pt x="1062" y="758"/>
                </a:lnTo>
                <a:lnTo>
                  <a:pt x="1069" y="765"/>
                </a:lnTo>
                <a:lnTo>
                  <a:pt x="1062" y="772"/>
                </a:lnTo>
                <a:lnTo>
                  <a:pt x="1062" y="778"/>
                </a:lnTo>
                <a:lnTo>
                  <a:pt x="1062" y="792"/>
                </a:lnTo>
                <a:lnTo>
                  <a:pt x="1062" y="799"/>
                </a:lnTo>
                <a:lnTo>
                  <a:pt x="1049" y="805"/>
                </a:lnTo>
                <a:lnTo>
                  <a:pt x="1049" y="812"/>
                </a:lnTo>
                <a:lnTo>
                  <a:pt x="1049" y="819"/>
                </a:lnTo>
                <a:lnTo>
                  <a:pt x="1056" y="819"/>
                </a:lnTo>
                <a:lnTo>
                  <a:pt x="1056" y="826"/>
                </a:lnTo>
                <a:lnTo>
                  <a:pt x="1069" y="826"/>
                </a:lnTo>
                <a:lnTo>
                  <a:pt x="1076" y="833"/>
                </a:lnTo>
                <a:lnTo>
                  <a:pt x="1076" y="839"/>
                </a:lnTo>
                <a:lnTo>
                  <a:pt x="1083" y="846"/>
                </a:lnTo>
                <a:lnTo>
                  <a:pt x="1089" y="860"/>
                </a:lnTo>
                <a:lnTo>
                  <a:pt x="1076" y="873"/>
                </a:lnTo>
                <a:lnTo>
                  <a:pt x="1076" y="880"/>
                </a:lnTo>
                <a:lnTo>
                  <a:pt x="1076" y="894"/>
                </a:lnTo>
                <a:lnTo>
                  <a:pt x="1076" y="900"/>
                </a:lnTo>
                <a:lnTo>
                  <a:pt x="1076" y="907"/>
                </a:lnTo>
                <a:lnTo>
                  <a:pt x="1083" y="927"/>
                </a:lnTo>
                <a:lnTo>
                  <a:pt x="1083" y="941"/>
                </a:lnTo>
                <a:lnTo>
                  <a:pt x="1076" y="948"/>
                </a:lnTo>
                <a:lnTo>
                  <a:pt x="1076" y="941"/>
                </a:lnTo>
                <a:lnTo>
                  <a:pt x="1069" y="934"/>
                </a:lnTo>
                <a:lnTo>
                  <a:pt x="1062" y="927"/>
                </a:lnTo>
                <a:lnTo>
                  <a:pt x="1062" y="921"/>
                </a:lnTo>
                <a:lnTo>
                  <a:pt x="1056" y="914"/>
                </a:lnTo>
                <a:lnTo>
                  <a:pt x="1062" y="900"/>
                </a:lnTo>
                <a:lnTo>
                  <a:pt x="1062" y="894"/>
                </a:lnTo>
                <a:lnTo>
                  <a:pt x="1049" y="887"/>
                </a:lnTo>
                <a:lnTo>
                  <a:pt x="1049" y="894"/>
                </a:lnTo>
                <a:lnTo>
                  <a:pt x="1042" y="894"/>
                </a:lnTo>
                <a:lnTo>
                  <a:pt x="1042" y="900"/>
                </a:lnTo>
                <a:lnTo>
                  <a:pt x="1049" y="907"/>
                </a:lnTo>
                <a:lnTo>
                  <a:pt x="1049" y="914"/>
                </a:lnTo>
                <a:lnTo>
                  <a:pt x="1042" y="921"/>
                </a:lnTo>
                <a:lnTo>
                  <a:pt x="1042" y="927"/>
                </a:lnTo>
                <a:lnTo>
                  <a:pt x="1049" y="927"/>
                </a:lnTo>
                <a:lnTo>
                  <a:pt x="1056" y="927"/>
                </a:lnTo>
                <a:lnTo>
                  <a:pt x="1069" y="948"/>
                </a:lnTo>
                <a:lnTo>
                  <a:pt x="1076" y="954"/>
                </a:lnTo>
                <a:lnTo>
                  <a:pt x="1076" y="961"/>
                </a:lnTo>
                <a:lnTo>
                  <a:pt x="1056" y="968"/>
                </a:lnTo>
                <a:lnTo>
                  <a:pt x="1035" y="968"/>
                </a:lnTo>
                <a:lnTo>
                  <a:pt x="1035" y="975"/>
                </a:lnTo>
                <a:lnTo>
                  <a:pt x="1035" y="982"/>
                </a:lnTo>
                <a:lnTo>
                  <a:pt x="1042" y="995"/>
                </a:lnTo>
                <a:lnTo>
                  <a:pt x="1049" y="995"/>
                </a:lnTo>
                <a:lnTo>
                  <a:pt x="1042" y="1002"/>
                </a:lnTo>
                <a:lnTo>
                  <a:pt x="1035" y="1009"/>
                </a:lnTo>
                <a:lnTo>
                  <a:pt x="1042" y="1015"/>
                </a:lnTo>
                <a:lnTo>
                  <a:pt x="1049" y="1036"/>
                </a:lnTo>
                <a:lnTo>
                  <a:pt x="1049" y="1049"/>
                </a:lnTo>
                <a:lnTo>
                  <a:pt x="1049" y="1056"/>
                </a:lnTo>
                <a:lnTo>
                  <a:pt x="1042" y="1070"/>
                </a:lnTo>
                <a:lnTo>
                  <a:pt x="1056" y="1083"/>
                </a:lnTo>
                <a:lnTo>
                  <a:pt x="1049" y="1090"/>
                </a:lnTo>
                <a:lnTo>
                  <a:pt x="1042" y="1103"/>
                </a:lnTo>
                <a:lnTo>
                  <a:pt x="1042" y="1110"/>
                </a:lnTo>
                <a:lnTo>
                  <a:pt x="1042" y="1117"/>
                </a:lnTo>
                <a:lnTo>
                  <a:pt x="1035" y="1124"/>
                </a:lnTo>
                <a:lnTo>
                  <a:pt x="1028" y="1131"/>
                </a:lnTo>
                <a:lnTo>
                  <a:pt x="1022" y="1137"/>
                </a:lnTo>
                <a:lnTo>
                  <a:pt x="1015" y="1137"/>
                </a:lnTo>
                <a:lnTo>
                  <a:pt x="1022" y="1144"/>
                </a:lnTo>
                <a:lnTo>
                  <a:pt x="1028" y="1151"/>
                </a:lnTo>
                <a:lnTo>
                  <a:pt x="1028" y="1164"/>
                </a:lnTo>
                <a:lnTo>
                  <a:pt x="1035" y="1164"/>
                </a:lnTo>
                <a:lnTo>
                  <a:pt x="1042" y="1171"/>
                </a:lnTo>
                <a:lnTo>
                  <a:pt x="1049" y="1171"/>
                </a:lnTo>
                <a:lnTo>
                  <a:pt x="1042" y="1178"/>
                </a:lnTo>
                <a:lnTo>
                  <a:pt x="1049" y="1185"/>
                </a:lnTo>
                <a:lnTo>
                  <a:pt x="1049" y="1198"/>
                </a:lnTo>
                <a:lnTo>
                  <a:pt x="1056" y="1212"/>
                </a:lnTo>
                <a:lnTo>
                  <a:pt x="1062" y="1212"/>
                </a:lnTo>
                <a:lnTo>
                  <a:pt x="1069" y="1212"/>
                </a:lnTo>
                <a:lnTo>
                  <a:pt x="1076" y="1218"/>
                </a:lnTo>
                <a:lnTo>
                  <a:pt x="1089" y="1239"/>
                </a:lnTo>
                <a:lnTo>
                  <a:pt x="1096" y="1266"/>
                </a:lnTo>
                <a:lnTo>
                  <a:pt x="1110" y="1266"/>
                </a:lnTo>
                <a:lnTo>
                  <a:pt x="1116" y="1266"/>
                </a:lnTo>
                <a:lnTo>
                  <a:pt x="1123" y="1273"/>
                </a:lnTo>
                <a:lnTo>
                  <a:pt x="1130" y="1266"/>
                </a:lnTo>
                <a:lnTo>
                  <a:pt x="1143" y="1273"/>
                </a:lnTo>
                <a:lnTo>
                  <a:pt x="1164" y="1273"/>
                </a:lnTo>
                <a:lnTo>
                  <a:pt x="1164" y="1266"/>
                </a:lnTo>
                <a:lnTo>
                  <a:pt x="1177" y="1266"/>
                </a:lnTo>
                <a:lnTo>
                  <a:pt x="1184" y="1266"/>
                </a:lnTo>
                <a:lnTo>
                  <a:pt x="1184" y="1273"/>
                </a:lnTo>
                <a:lnTo>
                  <a:pt x="1191" y="1279"/>
                </a:lnTo>
                <a:lnTo>
                  <a:pt x="1191" y="1293"/>
                </a:lnTo>
                <a:lnTo>
                  <a:pt x="1191" y="1300"/>
                </a:lnTo>
                <a:lnTo>
                  <a:pt x="1198" y="1313"/>
                </a:lnTo>
                <a:lnTo>
                  <a:pt x="1198" y="1320"/>
                </a:lnTo>
                <a:lnTo>
                  <a:pt x="1198" y="1340"/>
                </a:lnTo>
                <a:lnTo>
                  <a:pt x="1184" y="1347"/>
                </a:lnTo>
                <a:lnTo>
                  <a:pt x="1177" y="1354"/>
                </a:lnTo>
                <a:lnTo>
                  <a:pt x="1171" y="1374"/>
                </a:lnTo>
                <a:lnTo>
                  <a:pt x="1171" y="1381"/>
                </a:lnTo>
                <a:lnTo>
                  <a:pt x="1157" y="1408"/>
                </a:lnTo>
                <a:lnTo>
                  <a:pt x="1157" y="1415"/>
                </a:lnTo>
                <a:lnTo>
                  <a:pt x="1164" y="1422"/>
                </a:lnTo>
                <a:lnTo>
                  <a:pt x="1157" y="1435"/>
                </a:lnTo>
                <a:lnTo>
                  <a:pt x="1150" y="1449"/>
                </a:lnTo>
                <a:lnTo>
                  <a:pt x="1144" y="1449"/>
                </a:lnTo>
                <a:lnTo>
                  <a:pt x="1137" y="1442"/>
                </a:lnTo>
                <a:lnTo>
                  <a:pt x="1130" y="1442"/>
                </a:lnTo>
                <a:lnTo>
                  <a:pt x="1123" y="1455"/>
                </a:lnTo>
                <a:lnTo>
                  <a:pt x="1116" y="1462"/>
                </a:lnTo>
                <a:lnTo>
                  <a:pt x="1123" y="1469"/>
                </a:lnTo>
                <a:lnTo>
                  <a:pt x="1116" y="1483"/>
                </a:lnTo>
                <a:lnTo>
                  <a:pt x="1116" y="1496"/>
                </a:lnTo>
                <a:lnTo>
                  <a:pt x="1096" y="1489"/>
                </a:lnTo>
                <a:lnTo>
                  <a:pt x="1096" y="1496"/>
                </a:lnTo>
                <a:lnTo>
                  <a:pt x="1089" y="1496"/>
                </a:lnTo>
                <a:lnTo>
                  <a:pt x="1089" y="1489"/>
                </a:lnTo>
                <a:lnTo>
                  <a:pt x="1076" y="1489"/>
                </a:lnTo>
                <a:lnTo>
                  <a:pt x="1076" y="1496"/>
                </a:lnTo>
                <a:lnTo>
                  <a:pt x="1062" y="1496"/>
                </a:lnTo>
                <a:lnTo>
                  <a:pt x="1062" y="1503"/>
                </a:lnTo>
                <a:lnTo>
                  <a:pt x="1056" y="1503"/>
                </a:lnTo>
                <a:lnTo>
                  <a:pt x="1056" y="1510"/>
                </a:lnTo>
                <a:lnTo>
                  <a:pt x="1049" y="1510"/>
                </a:lnTo>
                <a:lnTo>
                  <a:pt x="1049" y="1503"/>
                </a:lnTo>
                <a:lnTo>
                  <a:pt x="1042" y="1503"/>
                </a:lnTo>
                <a:lnTo>
                  <a:pt x="1042" y="1510"/>
                </a:lnTo>
                <a:lnTo>
                  <a:pt x="1042" y="1516"/>
                </a:lnTo>
                <a:lnTo>
                  <a:pt x="1042" y="1523"/>
                </a:lnTo>
                <a:lnTo>
                  <a:pt x="1042" y="1530"/>
                </a:lnTo>
                <a:lnTo>
                  <a:pt x="1035" y="1530"/>
                </a:lnTo>
                <a:lnTo>
                  <a:pt x="1028" y="1537"/>
                </a:lnTo>
                <a:lnTo>
                  <a:pt x="1028" y="1543"/>
                </a:lnTo>
                <a:lnTo>
                  <a:pt x="1008" y="1571"/>
                </a:lnTo>
                <a:lnTo>
                  <a:pt x="1015" y="1577"/>
                </a:lnTo>
                <a:lnTo>
                  <a:pt x="1008" y="1577"/>
                </a:lnTo>
                <a:lnTo>
                  <a:pt x="995" y="1598"/>
                </a:lnTo>
                <a:lnTo>
                  <a:pt x="981" y="1604"/>
                </a:lnTo>
                <a:lnTo>
                  <a:pt x="981" y="1598"/>
                </a:lnTo>
                <a:lnTo>
                  <a:pt x="974" y="1598"/>
                </a:lnTo>
                <a:lnTo>
                  <a:pt x="968" y="1591"/>
                </a:lnTo>
                <a:lnTo>
                  <a:pt x="961" y="1577"/>
                </a:lnTo>
                <a:lnTo>
                  <a:pt x="961" y="1564"/>
                </a:lnTo>
                <a:lnTo>
                  <a:pt x="954" y="1557"/>
                </a:lnTo>
                <a:lnTo>
                  <a:pt x="934" y="1550"/>
                </a:lnTo>
                <a:lnTo>
                  <a:pt x="927" y="1550"/>
                </a:lnTo>
                <a:lnTo>
                  <a:pt x="920" y="1537"/>
                </a:lnTo>
                <a:lnTo>
                  <a:pt x="920" y="1530"/>
                </a:lnTo>
                <a:lnTo>
                  <a:pt x="920" y="1523"/>
                </a:lnTo>
                <a:lnTo>
                  <a:pt x="920" y="1516"/>
                </a:lnTo>
                <a:lnTo>
                  <a:pt x="907" y="1516"/>
                </a:lnTo>
                <a:lnTo>
                  <a:pt x="900" y="1516"/>
                </a:lnTo>
                <a:lnTo>
                  <a:pt x="900" y="1503"/>
                </a:lnTo>
                <a:lnTo>
                  <a:pt x="893" y="1503"/>
                </a:lnTo>
                <a:lnTo>
                  <a:pt x="886" y="1496"/>
                </a:lnTo>
                <a:lnTo>
                  <a:pt x="880" y="1510"/>
                </a:lnTo>
                <a:lnTo>
                  <a:pt x="886" y="1516"/>
                </a:lnTo>
                <a:lnTo>
                  <a:pt x="893" y="1516"/>
                </a:lnTo>
                <a:lnTo>
                  <a:pt x="886" y="1537"/>
                </a:lnTo>
                <a:lnTo>
                  <a:pt x="886" y="1544"/>
                </a:lnTo>
                <a:lnTo>
                  <a:pt x="880" y="1544"/>
                </a:lnTo>
                <a:lnTo>
                  <a:pt x="880" y="1564"/>
                </a:lnTo>
                <a:lnTo>
                  <a:pt x="886" y="1564"/>
                </a:lnTo>
                <a:lnTo>
                  <a:pt x="886" y="1571"/>
                </a:lnTo>
                <a:lnTo>
                  <a:pt x="886" y="1577"/>
                </a:lnTo>
                <a:lnTo>
                  <a:pt x="886" y="1584"/>
                </a:lnTo>
                <a:lnTo>
                  <a:pt x="886" y="1591"/>
                </a:lnTo>
                <a:lnTo>
                  <a:pt x="886" y="1584"/>
                </a:lnTo>
                <a:lnTo>
                  <a:pt x="886" y="1577"/>
                </a:lnTo>
                <a:lnTo>
                  <a:pt x="893" y="1577"/>
                </a:lnTo>
                <a:lnTo>
                  <a:pt x="893" y="1584"/>
                </a:lnTo>
                <a:lnTo>
                  <a:pt x="893" y="1591"/>
                </a:lnTo>
                <a:lnTo>
                  <a:pt x="893" y="1598"/>
                </a:lnTo>
                <a:lnTo>
                  <a:pt x="886" y="1604"/>
                </a:lnTo>
                <a:lnTo>
                  <a:pt x="886" y="1618"/>
                </a:lnTo>
                <a:lnTo>
                  <a:pt x="893" y="1632"/>
                </a:lnTo>
                <a:lnTo>
                  <a:pt x="886" y="1638"/>
                </a:lnTo>
                <a:lnTo>
                  <a:pt x="880" y="1638"/>
                </a:lnTo>
                <a:lnTo>
                  <a:pt x="873" y="1638"/>
                </a:lnTo>
                <a:lnTo>
                  <a:pt x="866" y="1638"/>
                </a:lnTo>
                <a:lnTo>
                  <a:pt x="866" y="1652"/>
                </a:lnTo>
                <a:lnTo>
                  <a:pt x="852" y="1652"/>
                </a:lnTo>
                <a:lnTo>
                  <a:pt x="852" y="1659"/>
                </a:lnTo>
                <a:lnTo>
                  <a:pt x="846" y="1659"/>
                </a:lnTo>
                <a:lnTo>
                  <a:pt x="846" y="1665"/>
                </a:lnTo>
                <a:lnTo>
                  <a:pt x="839" y="1659"/>
                </a:lnTo>
                <a:lnTo>
                  <a:pt x="832" y="1665"/>
                </a:lnTo>
                <a:lnTo>
                  <a:pt x="825" y="1665"/>
                </a:lnTo>
                <a:lnTo>
                  <a:pt x="825" y="1672"/>
                </a:lnTo>
                <a:lnTo>
                  <a:pt x="819" y="1686"/>
                </a:lnTo>
                <a:lnTo>
                  <a:pt x="819" y="1692"/>
                </a:lnTo>
                <a:lnTo>
                  <a:pt x="819" y="1706"/>
                </a:lnTo>
                <a:lnTo>
                  <a:pt x="819" y="1713"/>
                </a:lnTo>
                <a:lnTo>
                  <a:pt x="812" y="1720"/>
                </a:lnTo>
                <a:lnTo>
                  <a:pt x="798" y="1713"/>
                </a:lnTo>
                <a:lnTo>
                  <a:pt x="792" y="1720"/>
                </a:lnTo>
                <a:lnTo>
                  <a:pt x="792" y="1726"/>
                </a:lnTo>
                <a:lnTo>
                  <a:pt x="778" y="1733"/>
                </a:lnTo>
                <a:lnTo>
                  <a:pt x="778" y="1740"/>
                </a:lnTo>
                <a:lnTo>
                  <a:pt x="771" y="1747"/>
                </a:lnTo>
                <a:lnTo>
                  <a:pt x="771" y="1760"/>
                </a:lnTo>
                <a:lnTo>
                  <a:pt x="771" y="1767"/>
                </a:lnTo>
                <a:lnTo>
                  <a:pt x="771" y="1774"/>
                </a:lnTo>
                <a:lnTo>
                  <a:pt x="765" y="1767"/>
                </a:lnTo>
                <a:lnTo>
                  <a:pt x="758" y="1767"/>
                </a:lnTo>
                <a:lnTo>
                  <a:pt x="758" y="1774"/>
                </a:lnTo>
                <a:lnTo>
                  <a:pt x="758" y="1780"/>
                </a:lnTo>
                <a:lnTo>
                  <a:pt x="751" y="1787"/>
                </a:lnTo>
                <a:lnTo>
                  <a:pt x="751" y="1794"/>
                </a:lnTo>
                <a:lnTo>
                  <a:pt x="758" y="1794"/>
                </a:lnTo>
                <a:lnTo>
                  <a:pt x="751" y="1801"/>
                </a:lnTo>
                <a:lnTo>
                  <a:pt x="751" y="1807"/>
                </a:lnTo>
                <a:lnTo>
                  <a:pt x="744" y="1814"/>
                </a:lnTo>
                <a:lnTo>
                  <a:pt x="737" y="1835"/>
                </a:lnTo>
                <a:lnTo>
                  <a:pt x="731" y="1835"/>
                </a:lnTo>
                <a:lnTo>
                  <a:pt x="724" y="1835"/>
                </a:lnTo>
                <a:lnTo>
                  <a:pt x="724" y="1828"/>
                </a:lnTo>
                <a:lnTo>
                  <a:pt x="724" y="1821"/>
                </a:lnTo>
                <a:lnTo>
                  <a:pt x="717" y="1828"/>
                </a:lnTo>
                <a:lnTo>
                  <a:pt x="717" y="1821"/>
                </a:lnTo>
                <a:lnTo>
                  <a:pt x="704" y="1821"/>
                </a:lnTo>
                <a:lnTo>
                  <a:pt x="697" y="1821"/>
                </a:lnTo>
                <a:lnTo>
                  <a:pt x="690" y="1821"/>
                </a:lnTo>
                <a:lnTo>
                  <a:pt x="683" y="1814"/>
                </a:lnTo>
                <a:lnTo>
                  <a:pt x="683" y="1807"/>
                </a:lnTo>
                <a:lnTo>
                  <a:pt x="677" y="1807"/>
                </a:lnTo>
                <a:lnTo>
                  <a:pt x="670" y="1807"/>
                </a:lnTo>
                <a:lnTo>
                  <a:pt x="663" y="1814"/>
                </a:lnTo>
                <a:lnTo>
                  <a:pt x="663" y="1821"/>
                </a:lnTo>
                <a:lnTo>
                  <a:pt x="656" y="1821"/>
                </a:lnTo>
                <a:lnTo>
                  <a:pt x="670" y="1835"/>
                </a:lnTo>
                <a:lnTo>
                  <a:pt x="663" y="1848"/>
                </a:lnTo>
                <a:lnTo>
                  <a:pt x="663" y="1841"/>
                </a:lnTo>
                <a:lnTo>
                  <a:pt x="656" y="1841"/>
                </a:lnTo>
                <a:lnTo>
                  <a:pt x="643" y="1848"/>
                </a:lnTo>
                <a:lnTo>
                  <a:pt x="643" y="1841"/>
                </a:lnTo>
                <a:lnTo>
                  <a:pt x="636" y="1848"/>
                </a:lnTo>
                <a:lnTo>
                  <a:pt x="636" y="1855"/>
                </a:lnTo>
                <a:lnTo>
                  <a:pt x="636" y="1862"/>
                </a:lnTo>
                <a:lnTo>
                  <a:pt x="616" y="1855"/>
                </a:lnTo>
                <a:lnTo>
                  <a:pt x="609" y="1862"/>
                </a:lnTo>
                <a:lnTo>
                  <a:pt x="602" y="1848"/>
                </a:lnTo>
                <a:lnTo>
                  <a:pt x="595" y="1855"/>
                </a:lnTo>
                <a:lnTo>
                  <a:pt x="575" y="1855"/>
                </a:lnTo>
                <a:lnTo>
                  <a:pt x="555" y="1862"/>
                </a:lnTo>
                <a:lnTo>
                  <a:pt x="548" y="1868"/>
                </a:lnTo>
                <a:lnTo>
                  <a:pt x="541" y="1875"/>
                </a:lnTo>
                <a:lnTo>
                  <a:pt x="534" y="1889"/>
                </a:lnTo>
                <a:lnTo>
                  <a:pt x="534" y="1895"/>
                </a:lnTo>
                <a:lnTo>
                  <a:pt x="528" y="1895"/>
                </a:lnTo>
                <a:lnTo>
                  <a:pt x="521" y="1902"/>
                </a:lnTo>
                <a:lnTo>
                  <a:pt x="514" y="1909"/>
                </a:lnTo>
                <a:lnTo>
                  <a:pt x="507" y="1916"/>
                </a:lnTo>
                <a:lnTo>
                  <a:pt x="507" y="1923"/>
                </a:lnTo>
                <a:lnTo>
                  <a:pt x="507" y="1929"/>
                </a:lnTo>
                <a:lnTo>
                  <a:pt x="507" y="1936"/>
                </a:lnTo>
                <a:lnTo>
                  <a:pt x="507" y="1950"/>
                </a:lnTo>
                <a:lnTo>
                  <a:pt x="501" y="1950"/>
                </a:lnTo>
                <a:lnTo>
                  <a:pt x="507" y="1956"/>
                </a:lnTo>
                <a:lnTo>
                  <a:pt x="501" y="1970"/>
                </a:lnTo>
                <a:lnTo>
                  <a:pt x="501" y="1983"/>
                </a:lnTo>
                <a:lnTo>
                  <a:pt x="494" y="1990"/>
                </a:lnTo>
                <a:lnTo>
                  <a:pt x="487" y="1977"/>
                </a:lnTo>
                <a:lnTo>
                  <a:pt x="480" y="1977"/>
                </a:lnTo>
                <a:lnTo>
                  <a:pt x="467" y="1977"/>
                </a:lnTo>
                <a:lnTo>
                  <a:pt x="467" y="1963"/>
                </a:lnTo>
                <a:lnTo>
                  <a:pt x="467" y="1950"/>
                </a:lnTo>
                <a:lnTo>
                  <a:pt x="467" y="1943"/>
                </a:lnTo>
                <a:lnTo>
                  <a:pt x="467" y="1936"/>
                </a:lnTo>
                <a:lnTo>
                  <a:pt x="473" y="1923"/>
                </a:lnTo>
                <a:lnTo>
                  <a:pt x="467" y="1923"/>
                </a:lnTo>
                <a:lnTo>
                  <a:pt x="467" y="1916"/>
                </a:lnTo>
                <a:lnTo>
                  <a:pt x="467" y="1909"/>
                </a:lnTo>
                <a:lnTo>
                  <a:pt x="473" y="1889"/>
                </a:lnTo>
                <a:lnTo>
                  <a:pt x="460" y="1895"/>
                </a:lnTo>
                <a:lnTo>
                  <a:pt x="453" y="1895"/>
                </a:lnTo>
                <a:lnTo>
                  <a:pt x="440" y="1902"/>
                </a:lnTo>
                <a:lnTo>
                  <a:pt x="440" y="1909"/>
                </a:lnTo>
                <a:lnTo>
                  <a:pt x="440" y="1916"/>
                </a:lnTo>
                <a:lnTo>
                  <a:pt x="446" y="1923"/>
                </a:lnTo>
                <a:lnTo>
                  <a:pt x="440" y="1929"/>
                </a:lnTo>
                <a:lnTo>
                  <a:pt x="440" y="1936"/>
                </a:lnTo>
                <a:lnTo>
                  <a:pt x="446" y="1943"/>
                </a:lnTo>
                <a:lnTo>
                  <a:pt x="453" y="1950"/>
                </a:lnTo>
                <a:lnTo>
                  <a:pt x="446" y="1950"/>
                </a:lnTo>
                <a:lnTo>
                  <a:pt x="440" y="1950"/>
                </a:lnTo>
                <a:lnTo>
                  <a:pt x="426" y="1950"/>
                </a:lnTo>
                <a:lnTo>
                  <a:pt x="419" y="1956"/>
                </a:lnTo>
                <a:lnTo>
                  <a:pt x="413" y="1936"/>
                </a:lnTo>
                <a:lnTo>
                  <a:pt x="406" y="1929"/>
                </a:lnTo>
                <a:lnTo>
                  <a:pt x="399" y="1916"/>
                </a:lnTo>
                <a:lnTo>
                  <a:pt x="386" y="1902"/>
                </a:lnTo>
                <a:lnTo>
                  <a:pt x="386" y="1895"/>
                </a:lnTo>
                <a:lnTo>
                  <a:pt x="379" y="1895"/>
                </a:lnTo>
                <a:lnTo>
                  <a:pt x="372" y="1895"/>
                </a:lnTo>
                <a:lnTo>
                  <a:pt x="372" y="1889"/>
                </a:lnTo>
                <a:lnTo>
                  <a:pt x="365" y="1875"/>
                </a:lnTo>
                <a:lnTo>
                  <a:pt x="352" y="1868"/>
                </a:lnTo>
                <a:lnTo>
                  <a:pt x="345" y="1862"/>
                </a:lnTo>
                <a:lnTo>
                  <a:pt x="331" y="1855"/>
                </a:lnTo>
                <a:lnTo>
                  <a:pt x="325" y="1855"/>
                </a:lnTo>
                <a:lnTo>
                  <a:pt x="311" y="1848"/>
                </a:lnTo>
                <a:lnTo>
                  <a:pt x="304" y="1841"/>
                </a:lnTo>
                <a:lnTo>
                  <a:pt x="304" y="1835"/>
                </a:lnTo>
                <a:lnTo>
                  <a:pt x="298" y="1835"/>
                </a:lnTo>
                <a:lnTo>
                  <a:pt x="291" y="1835"/>
                </a:lnTo>
                <a:lnTo>
                  <a:pt x="284" y="1835"/>
                </a:lnTo>
                <a:lnTo>
                  <a:pt x="284" y="1828"/>
                </a:lnTo>
                <a:lnTo>
                  <a:pt x="284" y="1821"/>
                </a:lnTo>
                <a:lnTo>
                  <a:pt x="277" y="1814"/>
                </a:lnTo>
                <a:lnTo>
                  <a:pt x="277" y="1807"/>
                </a:lnTo>
                <a:lnTo>
                  <a:pt x="264" y="1807"/>
                </a:lnTo>
                <a:lnTo>
                  <a:pt x="264" y="1801"/>
                </a:lnTo>
                <a:lnTo>
                  <a:pt x="270" y="1801"/>
                </a:lnTo>
                <a:lnTo>
                  <a:pt x="270" y="1794"/>
                </a:lnTo>
                <a:lnTo>
                  <a:pt x="264" y="1801"/>
                </a:lnTo>
                <a:lnTo>
                  <a:pt x="257" y="1794"/>
                </a:lnTo>
                <a:lnTo>
                  <a:pt x="250" y="1801"/>
                </a:lnTo>
                <a:lnTo>
                  <a:pt x="243" y="1794"/>
                </a:lnTo>
                <a:lnTo>
                  <a:pt x="243" y="1787"/>
                </a:lnTo>
                <a:lnTo>
                  <a:pt x="250" y="1780"/>
                </a:lnTo>
                <a:lnTo>
                  <a:pt x="250" y="1767"/>
                </a:lnTo>
                <a:lnTo>
                  <a:pt x="250" y="1753"/>
                </a:lnTo>
                <a:lnTo>
                  <a:pt x="250" y="1747"/>
                </a:lnTo>
                <a:lnTo>
                  <a:pt x="250" y="1733"/>
                </a:lnTo>
                <a:lnTo>
                  <a:pt x="250" y="1713"/>
                </a:lnTo>
                <a:lnTo>
                  <a:pt x="243" y="1692"/>
                </a:lnTo>
                <a:lnTo>
                  <a:pt x="237" y="1692"/>
                </a:lnTo>
                <a:lnTo>
                  <a:pt x="230" y="1686"/>
                </a:lnTo>
                <a:lnTo>
                  <a:pt x="230" y="1679"/>
                </a:lnTo>
                <a:lnTo>
                  <a:pt x="223" y="1679"/>
                </a:lnTo>
                <a:lnTo>
                  <a:pt x="216" y="1672"/>
                </a:lnTo>
                <a:lnTo>
                  <a:pt x="210" y="1672"/>
                </a:lnTo>
                <a:lnTo>
                  <a:pt x="210" y="1659"/>
                </a:lnTo>
                <a:lnTo>
                  <a:pt x="216" y="1659"/>
                </a:lnTo>
                <a:lnTo>
                  <a:pt x="230" y="1659"/>
                </a:lnTo>
                <a:lnTo>
                  <a:pt x="230" y="1625"/>
                </a:lnTo>
                <a:lnTo>
                  <a:pt x="237" y="1625"/>
                </a:lnTo>
                <a:lnTo>
                  <a:pt x="243" y="1618"/>
                </a:lnTo>
                <a:lnTo>
                  <a:pt x="243" y="1598"/>
                </a:lnTo>
                <a:lnTo>
                  <a:pt x="237" y="1598"/>
                </a:lnTo>
                <a:lnTo>
                  <a:pt x="237" y="1584"/>
                </a:lnTo>
                <a:lnTo>
                  <a:pt x="223" y="1584"/>
                </a:lnTo>
                <a:lnTo>
                  <a:pt x="196" y="1550"/>
                </a:lnTo>
                <a:lnTo>
                  <a:pt x="196" y="1543"/>
                </a:lnTo>
                <a:lnTo>
                  <a:pt x="203" y="1537"/>
                </a:lnTo>
                <a:lnTo>
                  <a:pt x="210" y="1530"/>
                </a:lnTo>
                <a:lnTo>
                  <a:pt x="210" y="1516"/>
                </a:lnTo>
                <a:lnTo>
                  <a:pt x="203" y="1516"/>
                </a:lnTo>
                <a:lnTo>
                  <a:pt x="203" y="1510"/>
                </a:lnTo>
                <a:lnTo>
                  <a:pt x="210" y="1503"/>
                </a:lnTo>
                <a:lnTo>
                  <a:pt x="216" y="1503"/>
                </a:lnTo>
                <a:lnTo>
                  <a:pt x="223" y="1503"/>
                </a:lnTo>
                <a:lnTo>
                  <a:pt x="230" y="1503"/>
                </a:lnTo>
                <a:lnTo>
                  <a:pt x="237" y="1503"/>
                </a:lnTo>
                <a:lnTo>
                  <a:pt x="243" y="1503"/>
                </a:lnTo>
                <a:lnTo>
                  <a:pt x="257" y="1496"/>
                </a:lnTo>
                <a:lnTo>
                  <a:pt x="270" y="1489"/>
                </a:lnTo>
                <a:lnTo>
                  <a:pt x="277" y="1482"/>
                </a:lnTo>
                <a:lnTo>
                  <a:pt x="291" y="1476"/>
                </a:lnTo>
                <a:lnTo>
                  <a:pt x="291" y="1462"/>
                </a:lnTo>
                <a:lnTo>
                  <a:pt x="291" y="1442"/>
                </a:lnTo>
                <a:lnTo>
                  <a:pt x="318" y="1435"/>
                </a:lnTo>
                <a:lnTo>
                  <a:pt x="325" y="1428"/>
                </a:lnTo>
                <a:lnTo>
                  <a:pt x="325" y="1422"/>
                </a:lnTo>
                <a:lnTo>
                  <a:pt x="331" y="1408"/>
                </a:lnTo>
                <a:lnTo>
                  <a:pt x="345" y="1408"/>
                </a:lnTo>
                <a:lnTo>
                  <a:pt x="352" y="1408"/>
                </a:lnTo>
                <a:lnTo>
                  <a:pt x="352" y="1415"/>
                </a:lnTo>
                <a:lnTo>
                  <a:pt x="372" y="1408"/>
                </a:lnTo>
                <a:lnTo>
                  <a:pt x="365" y="1394"/>
                </a:lnTo>
                <a:lnTo>
                  <a:pt x="372" y="1374"/>
                </a:lnTo>
                <a:lnTo>
                  <a:pt x="372" y="1367"/>
                </a:lnTo>
                <a:lnTo>
                  <a:pt x="352" y="1367"/>
                </a:lnTo>
                <a:lnTo>
                  <a:pt x="352" y="1374"/>
                </a:lnTo>
                <a:lnTo>
                  <a:pt x="345" y="1374"/>
                </a:lnTo>
                <a:lnTo>
                  <a:pt x="318" y="1388"/>
                </a:lnTo>
                <a:lnTo>
                  <a:pt x="318" y="1381"/>
                </a:lnTo>
                <a:lnTo>
                  <a:pt x="297" y="1394"/>
                </a:lnTo>
                <a:lnTo>
                  <a:pt x="297" y="1401"/>
                </a:lnTo>
                <a:lnTo>
                  <a:pt x="291" y="1401"/>
                </a:lnTo>
                <a:lnTo>
                  <a:pt x="284" y="1408"/>
                </a:lnTo>
                <a:lnTo>
                  <a:pt x="264" y="1408"/>
                </a:lnTo>
                <a:lnTo>
                  <a:pt x="257" y="1415"/>
                </a:lnTo>
                <a:lnTo>
                  <a:pt x="250" y="1415"/>
                </a:lnTo>
                <a:lnTo>
                  <a:pt x="250" y="1394"/>
                </a:lnTo>
                <a:lnTo>
                  <a:pt x="257" y="1394"/>
                </a:lnTo>
                <a:lnTo>
                  <a:pt x="250" y="1388"/>
                </a:lnTo>
                <a:lnTo>
                  <a:pt x="257" y="1381"/>
                </a:lnTo>
                <a:lnTo>
                  <a:pt x="264" y="1361"/>
                </a:lnTo>
                <a:lnTo>
                  <a:pt x="284" y="1354"/>
                </a:lnTo>
                <a:lnTo>
                  <a:pt x="291" y="1333"/>
                </a:lnTo>
                <a:lnTo>
                  <a:pt x="297" y="1340"/>
                </a:lnTo>
                <a:lnTo>
                  <a:pt x="304" y="1327"/>
                </a:lnTo>
                <a:lnTo>
                  <a:pt x="297" y="1313"/>
                </a:lnTo>
                <a:lnTo>
                  <a:pt x="291" y="1300"/>
                </a:lnTo>
                <a:lnTo>
                  <a:pt x="291" y="1306"/>
                </a:lnTo>
                <a:lnTo>
                  <a:pt x="284" y="1313"/>
                </a:lnTo>
                <a:lnTo>
                  <a:pt x="277" y="1306"/>
                </a:lnTo>
                <a:lnTo>
                  <a:pt x="270" y="1300"/>
                </a:lnTo>
                <a:lnTo>
                  <a:pt x="250" y="1306"/>
                </a:lnTo>
                <a:lnTo>
                  <a:pt x="243" y="1300"/>
                </a:lnTo>
                <a:lnTo>
                  <a:pt x="237" y="1300"/>
                </a:lnTo>
                <a:lnTo>
                  <a:pt x="237" y="1306"/>
                </a:lnTo>
                <a:lnTo>
                  <a:pt x="237" y="1313"/>
                </a:lnTo>
                <a:lnTo>
                  <a:pt x="230" y="1313"/>
                </a:lnTo>
                <a:lnTo>
                  <a:pt x="223" y="1313"/>
                </a:lnTo>
                <a:lnTo>
                  <a:pt x="209" y="1320"/>
                </a:lnTo>
                <a:lnTo>
                  <a:pt x="209" y="1313"/>
                </a:lnTo>
                <a:lnTo>
                  <a:pt x="203" y="1306"/>
                </a:lnTo>
                <a:lnTo>
                  <a:pt x="196" y="1300"/>
                </a:lnTo>
                <a:lnTo>
                  <a:pt x="196" y="1293"/>
                </a:lnTo>
                <a:lnTo>
                  <a:pt x="189" y="1293"/>
                </a:lnTo>
                <a:lnTo>
                  <a:pt x="189" y="1259"/>
                </a:lnTo>
                <a:lnTo>
                  <a:pt x="196" y="1259"/>
                </a:lnTo>
                <a:lnTo>
                  <a:pt x="216" y="1266"/>
                </a:lnTo>
                <a:lnTo>
                  <a:pt x="223" y="1259"/>
                </a:lnTo>
                <a:lnTo>
                  <a:pt x="230" y="1259"/>
                </a:lnTo>
                <a:lnTo>
                  <a:pt x="230" y="1245"/>
                </a:lnTo>
                <a:lnTo>
                  <a:pt x="223" y="1245"/>
                </a:lnTo>
                <a:lnTo>
                  <a:pt x="216" y="1239"/>
                </a:lnTo>
                <a:lnTo>
                  <a:pt x="210" y="1245"/>
                </a:lnTo>
                <a:lnTo>
                  <a:pt x="203" y="1239"/>
                </a:lnTo>
                <a:lnTo>
                  <a:pt x="189" y="1232"/>
                </a:lnTo>
                <a:lnTo>
                  <a:pt x="189" y="1225"/>
                </a:lnTo>
                <a:lnTo>
                  <a:pt x="182" y="1218"/>
                </a:lnTo>
                <a:lnTo>
                  <a:pt x="176" y="1212"/>
                </a:lnTo>
                <a:lnTo>
                  <a:pt x="169" y="1218"/>
                </a:lnTo>
                <a:lnTo>
                  <a:pt x="162" y="1225"/>
                </a:lnTo>
                <a:lnTo>
                  <a:pt x="162" y="1218"/>
                </a:lnTo>
                <a:lnTo>
                  <a:pt x="155" y="1212"/>
                </a:lnTo>
                <a:lnTo>
                  <a:pt x="149" y="1212"/>
                </a:lnTo>
                <a:lnTo>
                  <a:pt x="135" y="1212"/>
                </a:lnTo>
                <a:lnTo>
                  <a:pt x="128" y="1218"/>
                </a:lnTo>
                <a:lnTo>
                  <a:pt x="128" y="1212"/>
                </a:lnTo>
                <a:lnTo>
                  <a:pt x="122" y="1212"/>
                </a:lnTo>
                <a:lnTo>
                  <a:pt x="108" y="1212"/>
                </a:lnTo>
                <a:lnTo>
                  <a:pt x="108" y="1205"/>
                </a:lnTo>
                <a:lnTo>
                  <a:pt x="108" y="1191"/>
                </a:lnTo>
                <a:lnTo>
                  <a:pt x="108" y="1184"/>
                </a:lnTo>
                <a:lnTo>
                  <a:pt x="115" y="1178"/>
                </a:lnTo>
                <a:lnTo>
                  <a:pt x="115" y="1171"/>
                </a:lnTo>
                <a:lnTo>
                  <a:pt x="122" y="1157"/>
                </a:lnTo>
                <a:lnTo>
                  <a:pt x="122" y="1151"/>
                </a:lnTo>
                <a:lnTo>
                  <a:pt x="108" y="1137"/>
                </a:lnTo>
                <a:lnTo>
                  <a:pt x="101" y="1130"/>
                </a:lnTo>
                <a:lnTo>
                  <a:pt x="101" y="1124"/>
                </a:lnTo>
                <a:lnTo>
                  <a:pt x="94" y="1124"/>
                </a:lnTo>
                <a:lnTo>
                  <a:pt x="88" y="1124"/>
                </a:lnTo>
                <a:lnTo>
                  <a:pt x="81" y="1110"/>
                </a:lnTo>
                <a:lnTo>
                  <a:pt x="88" y="1097"/>
                </a:lnTo>
                <a:lnTo>
                  <a:pt x="81" y="1090"/>
                </a:lnTo>
                <a:lnTo>
                  <a:pt x="88" y="1083"/>
                </a:lnTo>
                <a:lnTo>
                  <a:pt x="88" y="1076"/>
                </a:lnTo>
                <a:lnTo>
                  <a:pt x="88" y="1069"/>
                </a:lnTo>
                <a:lnTo>
                  <a:pt x="74" y="1063"/>
                </a:lnTo>
                <a:lnTo>
                  <a:pt x="74" y="1049"/>
                </a:lnTo>
                <a:lnTo>
                  <a:pt x="74" y="1042"/>
                </a:lnTo>
                <a:lnTo>
                  <a:pt x="67" y="1036"/>
                </a:lnTo>
                <a:lnTo>
                  <a:pt x="74" y="1036"/>
                </a:lnTo>
                <a:lnTo>
                  <a:pt x="67" y="1029"/>
                </a:lnTo>
                <a:lnTo>
                  <a:pt x="67" y="1022"/>
                </a:lnTo>
                <a:lnTo>
                  <a:pt x="67" y="1002"/>
                </a:lnTo>
                <a:lnTo>
                  <a:pt x="61" y="1008"/>
                </a:lnTo>
                <a:lnTo>
                  <a:pt x="61" y="1002"/>
                </a:lnTo>
                <a:lnTo>
                  <a:pt x="61" y="995"/>
                </a:lnTo>
                <a:lnTo>
                  <a:pt x="61" y="988"/>
                </a:lnTo>
                <a:lnTo>
                  <a:pt x="67" y="988"/>
                </a:lnTo>
                <a:lnTo>
                  <a:pt x="61" y="981"/>
                </a:lnTo>
                <a:lnTo>
                  <a:pt x="54" y="975"/>
                </a:lnTo>
                <a:lnTo>
                  <a:pt x="54" y="968"/>
                </a:lnTo>
                <a:lnTo>
                  <a:pt x="61" y="961"/>
                </a:lnTo>
                <a:lnTo>
                  <a:pt x="61" y="954"/>
                </a:lnTo>
                <a:lnTo>
                  <a:pt x="54" y="954"/>
                </a:lnTo>
                <a:lnTo>
                  <a:pt x="54" y="948"/>
                </a:lnTo>
                <a:lnTo>
                  <a:pt x="47" y="948"/>
                </a:lnTo>
                <a:lnTo>
                  <a:pt x="47" y="941"/>
                </a:lnTo>
                <a:lnTo>
                  <a:pt x="47" y="934"/>
                </a:lnTo>
                <a:lnTo>
                  <a:pt x="47" y="927"/>
                </a:lnTo>
                <a:lnTo>
                  <a:pt x="54" y="927"/>
                </a:lnTo>
                <a:lnTo>
                  <a:pt x="54" y="920"/>
                </a:lnTo>
                <a:lnTo>
                  <a:pt x="47" y="920"/>
                </a:lnTo>
                <a:lnTo>
                  <a:pt x="47" y="914"/>
                </a:lnTo>
                <a:lnTo>
                  <a:pt x="34" y="914"/>
                </a:lnTo>
                <a:lnTo>
                  <a:pt x="27" y="920"/>
                </a:lnTo>
                <a:lnTo>
                  <a:pt x="13" y="927"/>
                </a:lnTo>
                <a:lnTo>
                  <a:pt x="7" y="914"/>
                </a:lnTo>
                <a:lnTo>
                  <a:pt x="7" y="907"/>
                </a:lnTo>
                <a:lnTo>
                  <a:pt x="7" y="893"/>
                </a:lnTo>
                <a:lnTo>
                  <a:pt x="7" y="887"/>
                </a:lnTo>
                <a:lnTo>
                  <a:pt x="0" y="880"/>
                </a:lnTo>
                <a:lnTo>
                  <a:pt x="0" y="873"/>
                </a:lnTo>
                <a:lnTo>
                  <a:pt x="0" y="866"/>
                </a:lnTo>
                <a:lnTo>
                  <a:pt x="13" y="853"/>
                </a:lnTo>
                <a:lnTo>
                  <a:pt x="13" y="832"/>
                </a:lnTo>
                <a:lnTo>
                  <a:pt x="27" y="839"/>
                </a:lnTo>
                <a:lnTo>
                  <a:pt x="40" y="839"/>
                </a:lnTo>
                <a:lnTo>
                  <a:pt x="47" y="839"/>
                </a:lnTo>
                <a:lnTo>
                  <a:pt x="54" y="839"/>
                </a:lnTo>
                <a:lnTo>
                  <a:pt x="74" y="839"/>
                </a:lnTo>
                <a:lnTo>
                  <a:pt x="81" y="839"/>
                </a:lnTo>
                <a:lnTo>
                  <a:pt x="81" y="832"/>
                </a:lnTo>
                <a:lnTo>
                  <a:pt x="74" y="832"/>
                </a:lnTo>
                <a:lnTo>
                  <a:pt x="74" y="826"/>
                </a:lnTo>
                <a:lnTo>
                  <a:pt x="67" y="826"/>
                </a:lnTo>
                <a:lnTo>
                  <a:pt x="74" y="819"/>
                </a:lnTo>
                <a:lnTo>
                  <a:pt x="74" y="812"/>
                </a:lnTo>
                <a:lnTo>
                  <a:pt x="74" y="799"/>
                </a:lnTo>
                <a:lnTo>
                  <a:pt x="74" y="792"/>
                </a:lnTo>
                <a:lnTo>
                  <a:pt x="74" y="785"/>
                </a:lnTo>
                <a:lnTo>
                  <a:pt x="61" y="772"/>
                </a:lnTo>
                <a:lnTo>
                  <a:pt x="54" y="778"/>
                </a:lnTo>
                <a:lnTo>
                  <a:pt x="40" y="772"/>
                </a:lnTo>
                <a:lnTo>
                  <a:pt x="54" y="772"/>
                </a:lnTo>
                <a:lnTo>
                  <a:pt x="54" y="765"/>
                </a:lnTo>
                <a:lnTo>
                  <a:pt x="54" y="758"/>
                </a:lnTo>
                <a:lnTo>
                  <a:pt x="47" y="751"/>
                </a:lnTo>
                <a:lnTo>
                  <a:pt x="54" y="744"/>
                </a:lnTo>
                <a:lnTo>
                  <a:pt x="47" y="738"/>
                </a:lnTo>
                <a:lnTo>
                  <a:pt x="54" y="738"/>
                </a:lnTo>
                <a:lnTo>
                  <a:pt x="34" y="731"/>
                </a:lnTo>
                <a:lnTo>
                  <a:pt x="27" y="724"/>
                </a:lnTo>
                <a:lnTo>
                  <a:pt x="27" y="717"/>
                </a:lnTo>
                <a:lnTo>
                  <a:pt x="34" y="717"/>
                </a:lnTo>
                <a:lnTo>
                  <a:pt x="27" y="704"/>
                </a:lnTo>
                <a:lnTo>
                  <a:pt x="34" y="711"/>
                </a:lnTo>
                <a:lnTo>
                  <a:pt x="40" y="704"/>
                </a:lnTo>
                <a:lnTo>
                  <a:pt x="47" y="704"/>
                </a:lnTo>
                <a:lnTo>
                  <a:pt x="54" y="697"/>
                </a:lnTo>
                <a:lnTo>
                  <a:pt x="61" y="697"/>
                </a:lnTo>
                <a:lnTo>
                  <a:pt x="54" y="690"/>
                </a:lnTo>
                <a:lnTo>
                  <a:pt x="47" y="697"/>
                </a:lnTo>
                <a:lnTo>
                  <a:pt x="47" y="690"/>
                </a:lnTo>
                <a:lnTo>
                  <a:pt x="47" y="684"/>
                </a:lnTo>
                <a:lnTo>
                  <a:pt x="40" y="684"/>
                </a:lnTo>
                <a:lnTo>
                  <a:pt x="40" y="677"/>
                </a:lnTo>
                <a:lnTo>
                  <a:pt x="40" y="670"/>
                </a:lnTo>
                <a:lnTo>
                  <a:pt x="47" y="663"/>
                </a:lnTo>
                <a:lnTo>
                  <a:pt x="54" y="656"/>
                </a:lnTo>
                <a:lnTo>
                  <a:pt x="67" y="656"/>
                </a:lnTo>
                <a:lnTo>
                  <a:pt x="61" y="650"/>
                </a:lnTo>
                <a:lnTo>
                  <a:pt x="61" y="636"/>
                </a:lnTo>
                <a:lnTo>
                  <a:pt x="54" y="629"/>
                </a:lnTo>
                <a:lnTo>
                  <a:pt x="54" y="623"/>
                </a:lnTo>
                <a:lnTo>
                  <a:pt x="54" y="616"/>
                </a:lnTo>
                <a:lnTo>
                  <a:pt x="61" y="609"/>
                </a:lnTo>
                <a:lnTo>
                  <a:pt x="54" y="596"/>
                </a:lnTo>
                <a:lnTo>
                  <a:pt x="54" y="589"/>
                </a:lnTo>
                <a:lnTo>
                  <a:pt x="47" y="589"/>
                </a:lnTo>
                <a:lnTo>
                  <a:pt x="40" y="582"/>
                </a:lnTo>
                <a:lnTo>
                  <a:pt x="47" y="582"/>
                </a:lnTo>
                <a:lnTo>
                  <a:pt x="47" y="575"/>
                </a:lnTo>
                <a:lnTo>
                  <a:pt x="40" y="568"/>
                </a:lnTo>
                <a:lnTo>
                  <a:pt x="47" y="562"/>
                </a:lnTo>
                <a:lnTo>
                  <a:pt x="54" y="562"/>
                </a:lnTo>
                <a:lnTo>
                  <a:pt x="61" y="555"/>
                </a:lnTo>
                <a:lnTo>
                  <a:pt x="61" y="568"/>
                </a:lnTo>
                <a:lnTo>
                  <a:pt x="67" y="568"/>
                </a:lnTo>
                <a:lnTo>
                  <a:pt x="74" y="575"/>
                </a:lnTo>
                <a:lnTo>
                  <a:pt x="81" y="568"/>
                </a:lnTo>
                <a:lnTo>
                  <a:pt x="81" y="562"/>
                </a:lnTo>
                <a:lnTo>
                  <a:pt x="88" y="562"/>
                </a:lnTo>
                <a:lnTo>
                  <a:pt x="94" y="555"/>
                </a:lnTo>
                <a:lnTo>
                  <a:pt x="101" y="555"/>
                </a:lnTo>
                <a:lnTo>
                  <a:pt x="108" y="548"/>
                </a:lnTo>
                <a:lnTo>
                  <a:pt x="122" y="541"/>
                </a:lnTo>
                <a:lnTo>
                  <a:pt x="122" y="535"/>
                </a:lnTo>
                <a:lnTo>
                  <a:pt x="128" y="528"/>
                </a:lnTo>
                <a:lnTo>
                  <a:pt x="135" y="521"/>
                </a:lnTo>
                <a:lnTo>
                  <a:pt x="142" y="521"/>
                </a:lnTo>
                <a:lnTo>
                  <a:pt x="149" y="514"/>
                </a:lnTo>
                <a:lnTo>
                  <a:pt x="149" y="508"/>
                </a:lnTo>
                <a:lnTo>
                  <a:pt x="155" y="508"/>
                </a:lnTo>
                <a:lnTo>
                  <a:pt x="162" y="508"/>
                </a:lnTo>
                <a:lnTo>
                  <a:pt x="162" y="501"/>
                </a:lnTo>
                <a:lnTo>
                  <a:pt x="169" y="501"/>
                </a:lnTo>
                <a:lnTo>
                  <a:pt x="182" y="501"/>
                </a:lnTo>
                <a:lnTo>
                  <a:pt x="182" y="508"/>
                </a:lnTo>
                <a:lnTo>
                  <a:pt x="189" y="508"/>
                </a:lnTo>
                <a:lnTo>
                  <a:pt x="182" y="521"/>
                </a:lnTo>
                <a:lnTo>
                  <a:pt x="196" y="521"/>
                </a:lnTo>
                <a:lnTo>
                  <a:pt x="216" y="501"/>
                </a:lnTo>
                <a:lnTo>
                  <a:pt x="216" y="487"/>
                </a:lnTo>
                <a:lnTo>
                  <a:pt x="223" y="494"/>
                </a:lnTo>
                <a:lnTo>
                  <a:pt x="230" y="494"/>
                </a:lnTo>
                <a:lnTo>
                  <a:pt x="243" y="494"/>
                </a:lnTo>
                <a:lnTo>
                  <a:pt x="250" y="487"/>
                </a:lnTo>
                <a:lnTo>
                  <a:pt x="257" y="487"/>
                </a:lnTo>
                <a:lnTo>
                  <a:pt x="277" y="487"/>
                </a:lnTo>
                <a:lnTo>
                  <a:pt x="284" y="494"/>
                </a:lnTo>
                <a:lnTo>
                  <a:pt x="284" y="487"/>
                </a:lnTo>
                <a:lnTo>
                  <a:pt x="291" y="487"/>
                </a:lnTo>
                <a:lnTo>
                  <a:pt x="298" y="480"/>
                </a:lnTo>
                <a:lnTo>
                  <a:pt x="304" y="487"/>
                </a:lnTo>
                <a:lnTo>
                  <a:pt x="304" y="494"/>
                </a:lnTo>
                <a:lnTo>
                  <a:pt x="318" y="494"/>
                </a:lnTo>
                <a:lnTo>
                  <a:pt x="325" y="494"/>
                </a:lnTo>
                <a:lnTo>
                  <a:pt x="331" y="494"/>
                </a:lnTo>
                <a:lnTo>
                  <a:pt x="331" y="487"/>
                </a:lnTo>
                <a:lnTo>
                  <a:pt x="345" y="480"/>
                </a:lnTo>
                <a:lnTo>
                  <a:pt x="352" y="487"/>
                </a:lnTo>
                <a:lnTo>
                  <a:pt x="365" y="487"/>
                </a:lnTo>
                <a:lnTo>
                  <a:pt x="365" y="474"/>
                </a:lnTo>
                <a:lnTo>
                  <a:pt x="365" y="467"/>
                </a:lnTo>
                <a:lnTo>
                  <a:pt x="372" y="460"/>
                </a:lnTo>
                <a:lnTo>
                  <a:pt x="379" y="447"/>
                </a:lnTo>
                <a:lnTo>
                  <a:pt x="386" y="453"/>
                </a:lnTo>
                <a:lnTo>
                  <a:pt x="406" y="467"/>
                </a:lnTo>
                <a:lnTo>
                  <a:pt x="413" y="467"/>
                </a:lnTo>
                <a:lnTo>
                  <a:pt x="433" y="453"/>
                </a:lnTo>
                <a:lnTo>
                  <a:pt x="440" y="453"/>
                </a:lnTo>
                <a:lnTo>
                  <a:pt x="440" y="447"/>
                </a:lnTo>
                <a:lnTo>
                  <a:pt x="440" y="440"/>
                </a:lnTo>
                <a:lnTo>
                  <a:pt x="440" y="426"/>
                </a:lnTo>
                <a:lnTo>
                  <a:pt x="440" y="420"/>
                </a:lnTo>
                <a:lnTo>
                  <a:pt x="440" y="413"/>
                </a:lnTo>
                <a:lnTo>
                  <a:pt x="426" y="392"/>
                </a:lnTo>
                <a:lnTo>
                  <a:pt x="426" y="386"/>
                </a:lnTo>
                <a:lnTo>
                  <a:pt x="433" y="372"/>
                </a:lnTo>
                <a:lnTo>
                  <a:pt x="426" y="359"/>
                </a:lnTo>
                <a:lnTo>
                  <a:pt x="413" y="359"/>
                </a:lnTo>
                <a:lnTo>
                  <a:pt x="406" y="345"/>
                </a:lnTo>
                <a:lnTo>
                  <a:pt x="399" y="352"/>
                </a:lnTo>
                <a:lnTo>
                  <a:pt x="392" y="365"/>
                </a:lnTo>
                <a:lnTo>
                  <a:pt x="399" y="365"/>
                </a:lnTo>
                <a:lnTo>
                  <a:pt x="392" y="372"/>
                </a:lnTo>
                <a:lnTo>
                  <a:pt x="392" y="379"/>
                </a:lnTo>
                <a:lnTo>
                  <a:pt x="399" y="386"/>
                </a:lnTo>
                <a:lnTo>
                  <a:pt x="392" y="392"/>
                </a:lnTo>
                <a:lnTo>
                  <a:pt x="386" y="386"/>
                </a:lnTo>
                <a:lnTo>
                  <a:pt x="379" y="386"/>
                </a:lnTo>
                <a:lnTo>
                  <a:pt x="372" y="379"/>
                </a:lnTo>
                <a:lnTo>
                  <a:pt x="365" y="386"/>
                </a:lnTo>
                <a:lnTo>
                  <a:pt x="359" y="379"/>
                </a:lnTo>
                <a:lnTo>
                  <a:pt x="365" y="372"/>
                </a:lnTo>
                <a:lnTo>
                  <a:pt x="379" y="359"/>
                </a:lnTo>
                <a:lnTo>
                  <a:pt x="372" y="352"/>
                </a:lnTo>
                <a:lnTo>
                  <a:pt x="352" y="345"/>
                </a:lnTo>
                <a:lnTo>
                  <a:pt x="358" y="345"/>
                </a:lnTo>
                <a:lnTo>
                  <a:pt x="358" y="352"/>
                </a:lnTo>
                <a:lnTo>
                  <a:pt x="365" y="345"/>
                </a:lnTo>
                <a:lnTo>
                  <a:pt x="372" y="352"/>
                </a:lnTo>
                <a:lnTo>
                  <a:pt x="379" y="352"/>
                </a:lnTo>
                <a:lnTo>
                  <a:pt x="372" y="331"/>
                </a:lnTo>
                <a:lnTo>
                  <a:pt x="365" y="325"/>
                </a:lnTo>
                <a:lnTo>
                  <a:pt x="365" y="318"/>
                </a:lnTo>
                <a:lnTo>
                  <a:pt x="372" y="325"/>
                </a:lnTo>
                <a:lnTo>
                  <a:pt x="379" y="331"/>
                </a:lnTo>
                <a:lnTo>
                  <a:pt x="386" y="331"/>
                </a:lnTo>
                <a:lnTo>
                  <a:pt x="392" y="338"/>
                </a:lnTo>
                <a:lnTo>
                  <a:pt x="399" y="338"/>
                </a:lnTo>
                <a:lnTo>
                  <a:pt x="406" y="331"/>
                </a:lnTo>
                <a:lnTo>
                  <a:pt x="413" y="325"/>
                </a:lnTo>
                <a:lnTo>
                  <a:pt x="413" y="318"/>
                </a:lnTo>
                <a:lnTo>
                  <a:pt x="419" y="318"/>
                </a:lnTo>
                <a:lnTo>
                  <a:pt x="426" y="318"/>
                </a:lnTo>
                <a:lnTo>
                  <a:pt x="433" y="318"/>
                </a:lnTo>
                <a:lnTo>
                  <a:pt x="433" y="304"/>
                </a:lnTo>
                <a:lnTo>
                  <a:pt x="426" y="298"/>
                </a:lnTo>
                <a:lnTo>
                  <a:pt x="426" y="291"/>
                </a:lnTo>
                <a:lnTo>
                  <a:pt x="399" y="277"/>
                </a:lnTo>
                <a:lnTo>
                  <a:pt x="392" y="284"/>
                </a:lnTo>
                <a:lnTo>
                  <a:pt x="386" y="284"/>
                </a:lnTo>
                <a:lnTo>
                  <a:pt x="386" y="291"/>
                </a:lnTo>
                <a:lnTo>
                  <a:pt x="386" y="298"/>
                </a:lnTo>
                <a:lnTo>
                  <a:pt x="386" y="304"/>
                </a:lnTo>
                <a:lnTo>
                  <a:pt x="379" y="304"/>
                </a:lnTo>
                <a:lnTo>
                  <a:pt x="365" y="311"/>
                </a:lnTo>
                <a:lnTo>
                  <a:pt x="358" y="318"/>
                </a:lnTo>
                <a:lnTo>
                  <a:pt x="352" y="318"/>
                </a:lnTo>
                <a:lnTo>
                  <a:pt x="352" y="332"/>
                </a:lnTo>
                <a:lnTo>
                  <a:pt x="345" y="338"/>
                </a:lnTo>
                <a:lnTo>
                  <a:pt x="345" y="332"/>
                </a:lnTo>
                <a:lnTo>
                  <a:pt x="345" y="325"/>
                </a:lnTo>
                <a:lnTo>
                  <a:pt x="352" y="318"/>
                </a:lnTo>
                <a:lnTo>
                  <a:pt x="338" y="325"/>
                </a:lnTo>
                <a:lnTo>
                  <a:pt x="331" y="325"/>
                </a:lnTo>
                <a:lnTo>
                  <a:pt x="311" y="325"/>
                </a:lnTo>
                <a:lnTo>
                  <a:pt x="311" y="318"/>
                </a:lnTo>
                <a:lnTo>
                  <a:pt x="298" y="304"/>
                </a:lnTo>
                <a:lnTo>
                  <a:pt x="298" y="298"/>
                </a:lnTo>
                <a:lnTo>
                  <a:pt x="311" y="257"/>
                </a:lnTo>
                <a:lnTo>
                  <a:pt x="325" y="230"/>
                </a:lnTo>
                <a:lnTo>
                  <a:pt x="338" y="216"/>
                </a:lnTo>
                <a:lnTo>
                  <a:pt x="352" y="210"/>
                </a:lnTo>
                <a:lnTo>
                  <a:pt x="365" y="203"/>
                </a:lnTo>
                <a:lnTo>
                  <a:pt x="379" y="183"/>
                </a:lnTo>
                <a:lnTo>
                  <a:pt x="385" y="176"/>
                </a:lnTo>
                <a:lnTo>
                  <a:pt x="392" y="176"/>
                </a:lnTo>
                <a:lnTo>
                  <a:pt x="399" y="176"/>
                </a:lnTo>
                <a:lnTo>
                  <a:pt x="406" y="176"/>
                </a:lnTo>
                <a:lnTo>
                  <a:pt x="413" y="176"/>
                </a:lnTo>
                <a:lnTo>
                  <a:pt x="419" y="176"/>
                </a:lnTo>
                <a:lnTo>
                  <a:pt x="419" y="169"/>
                </a:lnTo>
                <a:lnTo>
                  <a:pt x="426" y="162"/>
                </a:lnTo>
                <a:lnTo>
                  <a:pt x="433" y="156"/>
                </a:lnTo>
                <a:lnTo>
                  <a:pt x="433" y="149"/>
                </a:lnTo>
                <a:lnTo>
                  <a:pt x="419" y="142"/>
                </a:lnTo>
                <a:lnTo>
                  <a:pt x="419" y="135"/>
                </a:lnTo>
                <a:lnTo>
                  <a:pt x="419" y="128"/>
                </a:lnTo>
                <a:lnTo>
                  <a:pt x="433" y="128"/>
                </a:lnTo>
                <a:lnTo>
                  <a:pt x="440" y="128"/>
                </a:lnTo>
                <a:lnTo>
                  <a:pt x="446" y="128"/>
                </a:lnTo>
                <a:lnTo>
                  <a:pt x="453" y="122"/>
                </a:lnTo>
                <a:lnTo>
                  <a:pt x="453" y="128"/>
                </a:lnTo>
                <a:lnTo>
                  <a:pt x="460" y="128"/>
                </a:lnTo>
                <a:lnTo>
                  <a:pt x="467" y="135"/>
                </a:lnTo>
                <a:lnTo>
                  <a:pt x="480" y="128"/>
                </a:lnTo>
                <a:lnTo>
                  <a:pt x="487" y="135"/>
                </a:lnTo>
                <a:lnTo>
                  <a:pt x="494" y="128"/>
                </a:lnTo>
                <a:lnTo>
                  <a:pt x="494" y="122"/>
                </a:lnTo>
                <a:lnTo>
                  <a:pt x="494" y="108"/>
                </a:lnTo>
                <a:lnTo>
                  <a:pt x="501" y="108"/>
                </a:lnTo>
                <a:lnTo>
                  <a:pt x="514" y="108"/>
                </a:lnTo>
                <a:lnTo>
                  <a:pt x="521" y="101"/>
                </a:lnTo>
                <a:lnTo>
                  <a:pt x="528" y="101"/>
                </a:lnTo>
                <a:lnTo>
                  <a:pt x="534" y="95"/>
                </a:lnTo>
                <a:lnTo>
                  <a:pt x="541" y="95"/>
                </a:lnTo>
                <a:lnTo>
                  <a:pt x="541" y="88"/>
                </a:lnTo>
                <a:lnTo>
                  <a:pt x="541" y="81"/>
                </a:lnTo>
                <a:lnTo>
                  <a:pt x="548" y="81"/>
                </a:lnTo>
                <a:lnTo>
                  <a:pt x="555" y="68"/>
                </a:lnTo>
                <a:lnTo>
                  <a:pt x="555" y="61"/>
                </a:lnTo>
                <a:lnTo>
                  <a:pt x="561" y="54"/>
                </a:lnTo>
                <a:lnTo>
                  <a:pt x="561" y="47"/>
                </a:lnTo>
                <a:lnTo>
                  <a:pt x="568" y="47"/>
                </a:lnTo>
                <a:lnTo>
                  <a:pt x="568" y="40"/>
                </a:lnTo>
                <a:lnTo>
                  <a:pt x="575" y="34"/>
                </a:lnTo>
                <a:lnTo>
                  <a:pt x="582" y="27"/>
                </a:lnTo>
                <a:lnTo>
                  <a:pt x="582" y="20"/>
                </a:lnTo>
                <a:lnTo>
                  <a:pt x="588" y="20"/>
                </a:lnTo>
                <a:lnTo>
                  <a:pt x="595" y="27"/>
                </a:lnTo>
                <a:lnTo>
                  <a:pt x="602" y="27"/>
                </a:lnTo>
                <a:lnTo>
                  <a:pt x="609" y="27"/>
                </a:lnTo>
                <a:lnTo>
                  <a:pt x="616" y="34"/>
                </a:lnTo>
                <a:lnTo>
                  <a:pt x="622" y="40"/>
                </a:lnTo>
                <a:lnTo>
                  <a:pt x="622" y="54"/>
                </a:lnTo>
                <a:lnTo>
                  <a:pt x="629" y="54"/>
                </a:lnTo>
                <a:lnTo>
                  <a:pt x="636" y="47"/>
                </a:lnTo>
                <a:lnTo>
                  <a:pt x="649" y="54"/>
                </a:lnTo>
                <a:lnTo>
                  <a:pt x="656" y="54"/>
                </a:lnTo>
                <a:lnTo>
                  <a:pt x="676" y="54"/>
                </a:lnTo>
                <a:lnTo>
                  <a:pt x="683" y="61"/>
                </a:lnTo>
                <a:lnTo>
                  <a:pt x="704" y="68"/>
                </a:lnTo>
                <a:lnTo>
                  <a:pt x="710" y="68"/>
                </a:lnTo>
                <a:lnTo>
                  <a:pt x="724" y="74"/>
                </a:lnTo>
                <a:lnTo>
                  <a:pt x="724" y="68"/>
                </a:lnTo>
                <a:lnTo>
                  <a:pt x="744" y="68"/>
                </a:lnTo>
                <a:lnTo>
                  <a:pt x="758" y="74"/>
                </a:lnTo>
                <a:lnTo>
                  <a:pt x="764" y="74"/>
                </a:lnTo>
                <a:lnTo>
                  <a:pt x="771" y="74"/>
                </a:lnTo>
                <a:lnTo>
                  <a:pt x="778" y="74"/>
                </a:lnTo>
                <a:lnTo>
                  <a:pt x="785" y="74"/>
                </a:lnTo>
                <a:lnTo>
                  <a:pt x="785" y="68"/>
                </a:lnTo>
                <a:lnTo>
                  <a:pt x="805" y="68"/>
                </a:lnTo>
                <a:lnTo>
                  <a:pt x="819" y="54"/>
                </a:lnTo>
                <a:lnTo>
                  <a:pt x="825" y="54"/>
                </a:lnTo>
                <a:lnTo>
                  <a:pt x="832" y="47"/>
                </a:lnTo>
                <a:lnTo>
                  <a:pt x="839" y="34"/>
                </a:lnTo>
                <a:lnTo>
                  <a:pt x="846" y="34"/>
                </a:lnTo>
                <a:lnTo>
                  <a:pt x="852" y="40"/>
                </a:lnTo>
                <a:lnTo>
                  <a:pt x="859" y="34"/>
                </a:lnTo>
                <a:lnTo>
                  <a:pt x="873" y="27"/>
                </a:lnTo>
                <a:lnTo>
                  <a:pt x="880" y="20"/>
                </a:lnTo>
                <a:lnTo>
                  <a:pt x="893" y="7"/>
                </a:lnTo>
                <a:lnTo>
                  <a:pt x="907" y="7"/>
                </a:lnTo>
                <a:lnTo>
                  <a:pt x="907" y="0"/>
                </a:lnTo>
                <a:lnTo>
                  <a:pt x="913" y="7"/>
                </a:lnTo>
                <a:lnTo>
                  <a:pt x="913" y="0"/>
                </a:lnTo>
                <a:lnTo>
                  <a:pt x="927" y="13"/>
                </a:lnTo>
                <a:lnTo>
                  <a:pt x="934" y="20"/>
                </a:lnTo>
                <a:lnTo>
                  <a:pt x="934" y="27"/>
                </a:lnTo>
                <a:lnTo>
                  <a:pt x="940" y="27"/>
                </a:lnTo>
                <a:lnTo>
                  <a:pt x="940" y="34"/>
                </a:lnTo>
                <a:lnTo>
                  <a:pt x="947" y="27"/>
                </a:lnTo>
                <a:lnTo>
                  <a:pt x="954" y="27"/>
                </a:lnTo>
                <a:lnTo>
                  <a:pt x="954" y="20"/>
                </a:lnTo>
                <a:lnTo>
                  <a:pt x="954" y="27"/>
                </a:lnTo>
                <a:lnTo>
                  <a:pt x="961" y="34"/>
                </a:lnTo>
                <a:lnTo>
                  <a:pt x="974" y="34"/>
                </a:lnTo>
                <a:lnTo>
                  <a:pt x="981" y="27"/>
                </a:lnTo>
                <a:lnTo>
                  <a:pt x="988" y="20"/>
                </a:lnTo>
                <a:lnTo>
                  <a:pt x="995" y="27"/>
                </a:lnTo>
                <a:lnTo>
                  <a:pt x="1001" y="27"/>
                </a:lnTo>
                <a:lnTo>
                  <a:pt x="1008" y="34"/>
                </a:lnTo>
                <a:lnTo>
                  <a:pt x="1008" y="40"/>
                </a:lnTo>
                <a:lnTo>
                  <a:pt x="1001" y="40"/>
                </a:lnTo>
                <a:lnTo>
                  <a:pt x="995" y="47"/>
                </a:lnTo>
                <a:lnTo>
                  <a:pt x="988" y="61"/>
                </a:lnTo>
                <a:lnTo>
                  <a:pt x="995" y="61"/>
                </a:lnTo>
                <a:lnTo>
                  <a:pt x="974" y="88"/>
                </a:lnTo>
                <a:lnTo>
                  <a:pt x="974" y="95"/>
                </a:lnTo>
                <a:lnTo>
                  <a:pt x="988" y="101"/>
                </a:lnTo>
                <a:lnTo>
                  <a:pt x="995" y="101"/>
                </a:lnTo>
                <a:lnTo>
                  <a:pt x="1001" y="108"/>
                </a:lnTo>
                <a:lnTo>
                  <a:pt x="1001" y="101"/>
                </a:lnTo>
                <a:lnTo>
                  <a:pt x="1008" y="101"/>
                </a:lnTo>
                <a:lnTo>
                  <a:pt x="1015" y="115"/>
                </a:lnTo>
                <a:lnTo>
                  <a:pt x="1001" y="128"/>
                </a:lnTo>
                <a:lnTo>
                  <a:pt x="1001" y="135"/>
                </a:lnTo>
                <a:lnTo>
                  <a:pt x="995" y="142"/>
                </a:lnTo>
                <a:lnTo>
                  <a:pt x="1001" y="149"/>
                </a:lnTo>
                <a:lnTo>
                  <a:pt x="1008" y="149"/>
                </a:lnTo>
                <a:lnTo>
                  <a:pt x="1008" y="156"/>
                </a:lnTo>
                <a:lnTo>
                  <a:pt x="1008" y="162"/>
                </a:lnTo>
                <a:lnTo>
                  <a:pt x="1008" y="169"/>
                </a:lnTo>
                <a:lnTo>
                  <a:pt x="1008" y="183"/>
                </a:lnTo>
                <a:lnTo>
                  <a:pt x="1001" y="189"/>
                </a:lnTo>
                <a:lnTo>
                  <a:pt x="1008" y="189"/>
                </a:lnTo>
                <a:lnTo>
                  <a:pt x="1008" y="196"/>
                </a:lnTo>
                <a:lnTo>
                  <a:pt x="1001" y="196"/>
                </a:lnTo>
                <a:lnTo>
                  <a:pt x="988" y="196"/>
                </a:lnTo>
                <a:lnTo>
                  <a:pt x="981" y="203"/>
                </a:lnTo>
                <a:lnTo>
                  <a:pt x="988" y="210"/>
                </a:lnTo>
                <a:lnTo>
                  <a:pt x="1008" y="216"/>
                </a:lnTo>
                <a:lnTo>
                  <a:pt x="1022" y="216"/>
                </a:lnTo>
                <a:lnTo>
                  <a:pt x="1028" y="216"/>
                </a:lnTo>
                <a:lnTo>
                  <a:pt x="1042" y="223"/>
                </a:lnTo>
                <a:lnTo>
                  <a:pt x="1055" y="223"/>
                </a:lnTo>
                <a:lnTo>
                  <a:pt x="1062" y="223"/>
                </a:lnTo>
                <a:lnTo>
                  <a:pt x="1062" y="216"/>
                </a:lnTo>
                <a:lnTo>
                  <a:pt x="1069" y="223"/>
                </a:lnTo>
                <a:lnTo>
                  <a:pt x="1076" y="223"/>
                </a:lnTo>
                <a:lnTo>
                  <a:pt x="1076" y="230"/>
                </a:lnTo>
                <a:lnTo>
                  <a:pt x="1083" y="230"/>
                </a:lnTo>
                <a:lnTo>
                  <a:pt x="1096" y="244"/>
                </a:lnTo>
                <a:close/>
                <a:moveTo>
                  <a:pt x="209" y="1178"/>
                </a:moveTo>
                <a:lnTo>
                  <a:pt x="202" y="1178"/>
                </a:lnTo>
                <a:lnTo>
                  <a:pt x="182" y="1178"/>
                </a:lnTo>
                <a:lnTo>
                  <a:pt x="189" y="1199"/>
                </a:lnTo>
                <a:lnTo>
                  <a:pt x="189" y="1205"/>
                </a:lnTo>
                <a:lnTo>
                  <a:pt x="202" y="1199"/>
                </a:lnTo>
                <a:lnTo>
                  <a:pt x="209" y="1199"/>
                </a:lnTo>
                <a:lnTo>
                  <a:pt x="223" y="1205"/>
                </a:lnTo>
                <a:lnTo>
                  <a:pt x="223" y="1212"/>
                </a:lnTo>
                <a:lnTo>
                  <a:pt x="229" y="1212"/>
                </a:lnTo>
                <a:lnTo>
                  <a:pt x="229" y="1205"/>
                </a:lnTo>
                <a:lnTo>
                  <a:pt x="223" y="1205"/>
                </a:lnTo>
                <a:lnTo>
                  <a:pt x="223" y="1199"/>
                </a:lnTo>
                <a:lnTo>
                  <a:pt x="216" y="1185"/>
                </a:lnTo>
                <a:lnTo>
                  <a:pt x="223" y="1185"/>
                </a:lnTo>
                <a:lnTo>
                  <a:pt x="223" y="1178"/>
                </a:lnTo>
                <a:lnTo>
                  <a:pt x="223" y="1172"/>
                </a:lnTo>
                <a:lnTo>
                  <a:pt x="223" y="1178"/>
                </a:lnTo>
                <a:lnTo>
                  <a:pt x="216" y="1172"/>
                </a:lnTo>
                <a:lnTo>
                  <a:pt x="209" y="1178"/>
                </a:lnTo>
                <a:close/>
                <a:moveTo>
                  <a:pt x="250" y="1246"/>
                </a:moveTo>
                <a:lnTo>
                  <a:pt x="250" y="1253"/>
                </a:lnTo>
                <a:lnTo>
                  <a:pt x="256" y="1253"/>
                </a:lnTo>
                <a:lnTo>
                  <a:pt x="256" y="1260"/>
                </a:lnTo>
                <a:lnTo>
                  <a:pt x="250" y="1273"/>
                </a:lnTo>
                <a:lnTo>
                  <a:pt x="256" y="1266"/>
                </a:lnTo>
                <a:lnTo>
                  <a:pt x="256" y="1260"/>
                </a:lnTo>
                <a:lnTo>
                  <a:pt x="256" y="1253"/>
                </a:lnTo>
                <a:lnTo>
                  <a:pt x="250" y="1239"/>
                </a:lnTo>
                <a:lnTo>
                  <a:pt x="250" y="1246"/>
                </a:lnTo>
                <a:close/>
              </a:path>
            </a:pathLst>
          </a:custGeom>
          <a:solidFill>
            <a:schemeClr val="accent6">
              <a:lumMod val="75000"/>
            </a:schemeClr>
          </a:solidFill>
          <a:ln w="1" cap="sq">
            <a:solidFill>
              <a:srgbClr val="7F7F7F"/>
            </a:solidFill>
            <a:prstDash val="solid"/>
            <a:miter lim="800000"/>
            <a:headEnd/>
            <a:tailEnd/>
          </a:ln>
        </p:spPr>
        <p:txBody>
          <a:bodyPr/>
          <a:lstStyle/>
          <a:p>
            <a:endParaRPr lang="es-ES"/>
          </a:p>
        </p:txBody>
      </p:sp>
      <p:sp>
        <p:nvSpPr>
          <p:cNvPr id="52" name="alava">
            <a:extLst>
              <a:ext uri="{FF2B5EF4-FFF2-40B4-BE49-F238E27FC236}">
                <a16:creationId xmlns:a16="http://schemas.microsoft.com/office/drawing/2014/main" id="{18CC7CCB-6C38-4318-8222-AFFCBE561556}"/>
              </a:ext>
            </a:extLst>
          </p:cNvPr>
          <p:cNvSpPr>
            <a:spLocks/>
          </p:cNvSpPr>
          <p:nvPr/>
        </p:nvSpPr>
        <p:spPr bwMode="auto">
          <a:xfrm>
            <a:off x="4989728" y="1512766"/>
            <a:ext cx="398463" cy="369887"/>
          </a:xfrm>
          <a:custGeom>
            <a:avLst/>
            <a:gdLst>
              <a:gd name="T0" fmla="*/ 2147483647 w 887"/>
              <a:gd name="T1" fmla="*/ 2147483647 h 846"/>
              <a:gd name="T2" fmla="*/ 2147483647 w 887"/>
              <a:gd name="T3" fmla="*/ 2147483647 h 846"/>
              <a:gd name="T4" fmla="*/ 2147483647 w 887"/>
              <a:gd name="T5" fmla="*/ 2147483647 h 846"/>
              <a:gd name="T6" fmla="*/ 2147483647 w 887"/>
              <a:gd name="T7" fmla="*/ 2147483647 h 846"/>
              <a:gd name="T8" fmla="*/ 2147483647 w 887"/>
              <a:gd name="T9" fmla="*/ 2147483647 h 846"/>
              <a:gd name="T10" fmla="*/ 2147483647 w 887"/>
              <a:gd name="T11" fmla="*/ 2147483647 h 846"/>
              <a:gd name="T12" fmla="*/ 2147483647 w 887"/>
              <a:gd name="T13" fmla="*/ 2147483647 h 846"/>
              <a:gd name="T14" fmla="*/ 2147483647 w 887"/>
              <a:gd name="T15" fmla="*/ 2147483647 h 846"/>
              <a:gd name="T16" fmla="*/ 2147483647 w 887"/>
              <a:gd name="T17" fmla="*/ 2147483647 h 846"/>
              <a:gd name="T18" fmla="*/ 2147483647 w 887"/>
              <a:gd name="T19" fmla="*/ 2147483647 h 846"/>
              <a:gd name="T20" fmla="*/ 2147483647 w 887"/>
              <a:gd name="T21" fmla="*/ 2147483647 h 846"/>
              <a:gd name="T22" fmla="*/ 2147483647 w 887"/>
              <a:gd name="T23" fmla="*/ 2147483647 h 846"/>
              <a:gd name="T24" fmla="*/ 2147483647 w 887"/>
              <a:gd name="T25" fmla="*/ 2147483647 h 846"/>
              <a:gd name="T26" fmla="*/ 2147483647 w 887"/>
              <a:gd name="T27" fmla="*/ 2147483647 h 846"/>
              <a:gd name="T28" fmla="*/ 2147483647 w 887"/>
              <a:gd name="T29" fmla="*/ 2147483647 h 846"/>
              <a:gd name="T30" fmla="*/ 2147483647 w 887"/>
              <a:gd name="T31" fmla="*/ 2147483647 h 846"/>
              <a:gd name="T32" fmla="*/ 2147483647 w 887"/>
              <a:gd name="T33" fmla="*/ 2147483647 h 846"/>
              <a:gd name="T34" fmla="*/ 2147483647 w 887"/>
              <a:gd name="T35" fmla="*/ 2147483647 h 846"/>
              <a:gd name="T36" fmla="*/ 2147483647 w 887"/>
              <a:gd name="T37" fmla="*/ 2147483647 h 846"/>
              <a:gd name="T38" fmla="*/ 2147483647 w 887"/>
              <a:gd name="T39" fmla="*/ 2147483647 h 846"/>
              <a:gd name="T40" fmla="*/ 2147483647 w 887"/>
              <a:gd name="T41" fmla="*/ 2147483647 h 846"/>
              <a:gd name="T42" fmla="*/ 2147483647 w 887"/>
              <a:gd name="T43" fmla="*/ 2147483647 h 846"/>
              <a:gd name="T44" fmla="*/ 2147483647 w 887"/>
              <a:gd name="T45" fmla="*/ 2147483647 h 846"/>
              <a:gd name="T46" fmla="*/ 2147483647 w 887"/>
              <a:gd name="T47" fmla="*/ 2147483647 h 846"/>
              <a:gd name="T48" fmla="*/ 2147483647 w 887"/>
              <a:gd name="T49" fmla="*/ 2147483647 h 846"/>
              <a:gd name="T50" fmla="*/ 2147483647 w 887"/>
              <a:gd name="T51" fmla="*/ 2147483647 h 846"/>
              <a:gd name="T52" fmla="*/ 2147483647 w 887"/>
              <a:gd name="T53" fmla="*/ 2147483647 h 846"/>
              <a:gd name="T54" fmla="*/ 2147483647 w 887"/>
              <a:gd name="T55" fmla="*/ 2147483647 h 846"/>
              <a:gd name="T56" fmla="*/ 2147483647 w 887"/>
              <a:gd name="T57" fmla="*/ 2147483647 h 846"/>
              <a:gd name="T58" fmla="*/ 2147483647 w 887"/>
              <a:gd name="T59" fmla="*/ 2147483647 h 846"/>
              <a:gd name="T60" fmla="*/ 2147483647 w 887"/>
              <a:gd name="T61" fmla="*/ 2147483647 h 846"/>
              <a:gd name="T62" fmla="*/ 2147483647 w 887"/>
              <a:gd name="T63" fmla="*/ 2147483647 h 846"/>
              <a:gd name="T64" fmla="*/ 2147483647 w 887"/>
              <a:gd name="T65" fmla="*/ 2147483647 h 846"/>
              <a:gd name="T66" fmla="*/ 2147483647 w 887"/>
              <a:gd name="T67" fmla="*/ 2147483647 h 846"/>
              <a:gd name="T68" fmla="*/ 2147483647 w 887"/>
              <a:gd name="T69" fmla="*/ 2147483647 h 846"/>
              <a:gd name="T70" fmla="*/ 497180805 w 887"/>
              <a:gd name="T71" fmla="*/ 2147483647 h 846"/>
              <a:gd name="T72" fmla="*/ 2147483647 w 887"/>
              <a:gd name="T73" fmla="*/ 2147483647 h 846"/>
              <a:gd name="T74" fmla="*/ 2147483647 w 887"/>
              <a:gd name="T75" fmla="*/ 2147483647 h 846"/>
              <a:gd name="T76" fmla="*/ 2147483647 w 887"/>
              <a:gd name="T77" fmla="*/ 2147483647 h 846"/>
              <a:gd name="T78" fmla="*/ 2147483647 w 887"/>
              <a:gd name="T79" fmla="*/ 2147483647 h 846"/>
              <a:gd name="T80" fmla="*/ 2147483647 w 887"/>
              <a:gd name="T81" fmla="*/ 2147483647 h 846"/>
              <a:gd name="T82" fmla="*/ 2147483647 w 887"/>
              <a:gd name="T83" fmla="*/ 2147483647 h 846"/>
              <a:gd name="T84" fmla="*/ 2147483647 w 887"/>
              <a:gd name="T85" fmla="*/ 2147483647 h 846"/>
              <a:gd name="T86" fmla="*/ 2147483647 w 887"/>
              <a:gd name="T87" fmla="*/ 2147483647 h 846"/>
              <a:gd name="T88" fmla="*/ 2147483647 w 887"/>
              <a:gd name="T89" fmla="*/ 2147483647 h 846"/>
              <a:gd name="T90" fmla="*/ 2147483647 w 887"/>
              <a:gd name="T91" fmla="*/ 2147483647 h 846"/>
              <a:gd name="T92" fmla="*/ 2147483647 w 887"/>
              <a:gd name="T93" fmla="*/ 2147483647 h 846"/>
              <a:gd name="T94" fmla="*/ 2147483647 w 887"/>
              <a:gd name="T95" fmla="*/ 2147483647 h 846"/>
              <a:gd name="T96" fmla="*/ 2147483647 w 887"/>
              <a:gd name="T97" fmla="*/ 2147483647 h 846"/>
              <a:gd name="T98" fmla="*/ 2147483647 w 887"/>
              <a:gd name="T99" fmla="*/ 0 h 846"/>
              <a:gd name="T100" fmla="*/ 2147483647 w 887"/>
              <a:gd name="T101" fmla="*/ 2147483647 h 846"/>
              <a:gd name="T102" fmla="*/ 2147483647 w 887"/>
              <a:gd name="T103" fmla="*/ 2147483647 h 846"/>
              <a:gd name="T104" fmla="*/ 2147483647 w 887"/>
              <a:gd name="T105" fmla="*/ 2147483647 h 846"/>
              <a:gd name="T106" fmla="*/ 2147483647 w 887"/>
              <a:gd name="T107" fmla="*/ 2147483647 h 846"/>
              <a:gd name="T108" fmla="*/ 2147483647 w 887"/>
              <a:gd name="T109" fmla="*/ 2147483647 h 846"/>
              <a:gd name="T110" fmla="*/ 2147483647 w 887"/>
              <a:gd name="T111" fmla="*/ 2147483647 h 846"/>
              <a:gd name="T112" fmla="*/ 2147483647 w 887"/>
              <a:gd name="T113" fmla="*/ 2147483647 h 846"/>
              <a:gd name="T114" fmla="*/ 2147483647 w 887"/>
              <a:gd name="T115" fmla="*/ 2147483647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7"/>
              <a:gd name="T175" fmla="*/ 0 h 846"/>
              <a:gd name="T176" fmla="*/ 887 w 887"/>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7" h="846">
                <a:moveTo>
                  <a:pt x="623" y="162"/>
                </a:moveTo>
                <a:lnTo>
                  <a:pt x="623" y="176"/>
                </a:lnTo>
                <a:lnTo>
                  <a:pt x="630" y="176"/>
                </a:lnTo>
                <a:lnTo>
                  <a:pt x="636" y="189"/>
                </a:lnTo>
                <a:lnTo>
                  <a:pt x="636" y="196"/>
                </a:lnTo>
                <a:lnTo>
                  <a:pt x="630" y="203"/>
                </a:lnTo>
                <a:lnTo>
                  <a:pt x="623" y="210"/>
                </a:lnTo>
                <a:lnTo>
                  <a:pt x="623" y="216"/>
                </a:lnTo>
                <a:lnTo>
                  <a:pt x="616" y="223"/>
                </a:lnTo>
                <a:lnTo>
                  <a:pt x="609" y="223"/>
                </a:lnTo>
                <a:lnTo>
                  <a:pt x="589" y="237"/>
                </a:lnTo>
                <a:lnTo>
                  <a:pt x="582" y="237"/>
                </a:lnTo>
                <a:lnTo>
                  <a:pt x="575" y="237"/>
                </a:lnTo>
                <a:lnTo>
                  <a:pt x="575" y="243"/>
                </a:lnTo>
                <a:lnTo>
                  <a:pt x="575" y="250"/>
                </a:lnTo>
                <a:lnTo>
                  <a:pt x="582" y="264"/>
                </a:lnTo>
                <a:lnTo>
                  <a:pt x="575" y="264"/>
                </a:lnTo>
                <a:lnTo>
                  <a:pt x="575" y="270"/>
                </a:lnTo>
                <a:lnTo>
                  <a:pt x="582" y="277"/>
                </a:lnTo>
                <a:lnTo>
                  <a:pt x="589" y="277"/>
                </a:lnTo>
                <a:lnTo>
                  <a:pt x="589" y="284"/>
                </a:lnTo>
                <a:lnTo>
                  <a:pt x="596" y="284"/>
                </a:lnTo>
                <a:lnTo>
                  <a:pt x="603" y="291"/>
                </a:lnTo>
                <a:lnTo>
                  <a:pt x="616" y="291"/>
                </a:lnTo>
                <a:lnTo>
                  <a:pt x="623" y="298"/>
                </a:lnTo>
                <a:lnTo>
                  <a:pt x="623" y="304"/>
                </a:lnTo>
                <a:lnTo>
                  <a:pt x="630" y="298"/>
                </a:lnTo>
                <a:lnTo>
                  <a:pt x="623" y="284"/>
                </a:lnTo>
                <a:lnTo>
                  <a:pt x="630" y="277"/>
                </a:lnTo>
                <a:lnTo>
                  <a:pt x="657" y="291"/>
                </a:lnTo>
                <a:lnTo>
                  <a:pt x="670" y="284"/>
                </a:lnTo>
                <a:lnTo>
                  <a:pt x="677" y="284"/>
                </a:lnTo>
                <a:lnTo>
                  <a:pt x="691" y="291"/>
                </a:lnTo>
                <a:lnTo>
                  <a:pt x="697" y="298"/>
                </a:lnTo>
                <a:lnTo>
                  <a:pt x="704" y="291"/>
                </a:lnTo>
                <a:lnTo>
                  <a:pt x="711" y="291"/>
                </a:lnTo>
                <a:lnTo>
                  <a:pt x="718" y="291"/>
                </a:lnTo>
                <a:lnTo>
                  <a:pt x="724" y="298"/>
                </a:lnTo>
                <a:lnTo>
                  <a:pt x="738" y="291"/>
                </a:lnTo>
                <a:lnTo>
                  <a:pt x="745" y="298"/>
                </a:lnTo>
                <a:lnTo>
                  <a:pt x="752" y="298"/>
                </a:lnTo>
                <a:lnTo>
                  <a:pt x="758" y="298"/>
                </a:lnTo>
                <a:lnTo>
                  <a:pt x="765" y="304"/>
                </a:lnTo>
                <a:lnTo>
                  <a:pt x="772" y="304"/>
                </a:lnTo>
                <a:lnTo>
                  <a:pt x="779" y="304"/>
                </a:lnTo>
                <a:lnTo>
                  <a:pt x="785" y="304"/>
                </a:lnTo>
                <a:lnTo>
                  <a:pt x="785" y="311"/>
                </a:lnTo>
                <a:lnTo>
                  <a:pt x="792" y="318"/>
                </a:lnTo>
                <a:lnTo>
                  <a:pt x="806" y="325"/>
                </a:lnTo>
                <a:lnTo>
                  <a:pt x="813" y="325"/>
                </a:lnTo>
                <a:lnTo>
                  <a:pt x="819" y="331"/>
                </a:lnTo>
                <a:lnTo>
                  <a:pt x="826" y="325"/>
                </a:lnTo>
                <a:lnTo>
                  <a:pt x="826" y="331"/>
                </a:lnTo>
                <a:lnTo>
                  <a:pt x="833" y="338"/>
                </a:lnTo>
                <a:lnTo>
                  <a:pt x="833" y="352"/>
                </a:lnTo>
                <a:lnTo>
                  <a:pt x="840" y="359"/>
                </a:lnTo>
                <a:lnTo>
                  <a:pt x="853" y="359"/>
                </a:lnTo>
                <a:lnTo>
                  <a:pt x="867" y="359"/>
                </a:lnTo>
                <a:lnTo>
                  <a:pt x="867" y="365"/>
                </a:lnTo>
                <a:lnTo>
                  <a:pt x="880" y="372"/>
                </a:lnTo>
                <a:lnTo>
                  <a:pt x="874" y="379"/>
                </a:lnTo>
                <a:lnTo>
                  <a:pt x="880" y="399"/>
                </a:lnTo>
                <a:lnTo>
                  <a:pt x="880" y="413"/>
                </a:lnTo>
                <a:lnTo>
                  <a:pt x="887" y="419"/>
                </a:lnTo>
                <a:lnTo>
                  <a:pt x="880" y="433"/>
                </a:lnTo>
                <a:lnTo>
                  <a:pt x="867" y="447"/>
                </a:lnTo>
                <a:lnTo>
                  <a:pt x="853" y="453"/>
                </a:lnTo>
                <a:lnTo>
                  <a:pt x="853" y="460"/>
                </a:lnTo>
                <a:lnTo>
                  <a:pt x="853" y="480"/>
                </a:lnTo>
                <a:lnTo>
                  <a:pt x="846" y="487"/>
                </a:lnTo>
                <a:lnTo>
                  <a:pt x="846" y="494"/>
                </a:lnTo>
                <a:lnTo>
                  <a:pt x="853" y="508"/>
                </a:lnTo>
                <a:lnTo>
                  <a:pt x="853" y="514"/>
                </a:lnTo>
                <a:lnTo>
                  <a:pt x="853" y="521"/>
                </a:lnTo>
                <a:lnTo>
                  <a:pt x="860" y="528"/>
                </a:lnTo>
                <a:lnTo>
                  <a:pt x="853" y="535"/>
                </a:lnTo>
                <a:lnTo>
                  <a:pt x="853" y="541"/>
                </a:lnTo>
                <a:lnTo>
                  <a:pt x="846" y="535"/>
                </a:lnTo>
                <a:lnTo>
                  <a:pt x="840" y="535"/>
                </a:lnTo>
                <a:lnTo>
                  <a:pt x="840" y="541"/>
                </a:lnTo>
                <a:lnTo>
                  <a:pt x="826" y="548"/>
                </a:lnTo>
                <a:lnTo>
                  <a:pt x="819" y="548"/>
                </a:lnTo>
                <a:lnTo>
                  <a:pt x="813" y="541"/>
                </a:lnTo>
                <a:lnTo>
                  <a:pt x="813" y="555"/>
                </a:lnTo>
                <a:lnTo>
                  <a:pt x="813" y="562"/>
                </a:lnTo>
                <a:lnTo>
                  <a:pt x="813" y="568"/>
                </a:lnTo>
                <a:lnTo>
                  <a:pt x="813" y="562"/>
                </a:lnTo>
                <a:lnTo>
                  <a:pt x="819" y="575"/>
                </a:lnTo>
                <a:lnTo>
                  <a:pt x="819" y="582"/>
                </a:lnTo>
                <a:lnTo>
                  <a:pt x="819" y="602"/>
                </a:lnTo>
                <a:lnTo>
                  <a:pt x="813" y="609"/>
                </a:lnTo>
                <a:lnTo>
                  <a:pt x="819" y="609"/>
                </a:lnTo>
                <a:lnTo>
                  <a:pt x="819" y="616"/>
                </a:lnTo>
                <a:lnTo>
                  <a:pt x="826" y="623"/>
                </a:lnTo>
                <a:lnTo>
                  <a:pt x="833" y="609"/>
                </a:lnTo>
                <a:lnTo>
                  <a:pt x="840" y="623"/>
                </a:lnTo>
                <a:lnTo>
                  <a:pt x="840" y="636"/>
                </a:lnTo>
                <a:lnTo>
                  <a:pt x="833" y="643"/>
                </a:lnTo>
                <a:lnTo>
                  <a:pt x="819" y="643"/>
                </a:lnTo>
                <a:lnTo>
                  <a:pt x="813" y="643"/>
                </a:lnTo>
                <a:lnTo>
                  <a:pt x="806" y="650"/>
                </a:lnTo>
                <a:lnTo>
                  <a:pt x="799" y="657"/>
                </a:lnTo>
                <a:lnTo>
                  <a:pt x="792" y="663"/>
                </a:lnTo>
                <a:lnTo>
                  <a:pt x="772" y="657"/>
                </a:lnTo>
                <a:lnTo>
                  <a:pt x="772" y="663"/>
                </a:lnTo>
                <a:lnTo>
                  <a:pt x="758" y="663"/>
                </a:lnTo>
                <a:lnTo>
                  <a:pt x="758" y="657"/>
                </a:lnTo>
                <a:lnTo>
                  <a:pt x="765" y="657"/>
                </a:lnTo>
                <a:lnTo>
                  <a:pt x="772" y="650"/>
                </a:lnTo>
                <a:lnTo>
                  <a:pt x="758" y="650"/>
                </a:lnTo>
                <a:lnTo>
                  <a:pt x="765" y="643"/>
                </a:lnTo>
                <a:lnTo>
                  <a:pt x="752" y="629"/>
                </a:lnTo>
                <a:lnTo>
                  <a:pt x="745" y="636"/>
                </a:lnTo>
                <a:lnTo>
                  <a:pt x="731" y="629"/>
                </a:lnTo>
                <a:lnTo>
                  <a:pt x="724" y="636"/>
                </a:lnTo>
                <a:lnTo>
                  <a:pt x="718" y="636"/>
                </a:lnTo>
                <a:lnTo>
                  <a:pt x="704" y="650"/>
                </a:lnTo>
                <a:lnTo>
                  <a:pt x="697" y="657"/>
                </a:lnTo>
                <a:lnTo>
                  <a:pt x="697" y="663"/>
                </a:lnTo>
                <a:lnTo>
                  <a:pt x="691" y="670"/>
                </a:lnTo>
                <a:lnTo>
                  <a:pt x="684" y="670"/>
                </a:lnTo>
                <a:lnTo>
                  <a:pt x="677" y="684"/>
                </a:lnTo>
                <a:lnTo>
                  <a:pt x="677" y="690"/>
                </a:lnTo>
                <a:lnTo>
                  <a:pt x="664" y="684"/>
                </a:lnTo>
                <a:lnTo>
                  <a:pt x="664" y="690"/>
                </a:lnTo>
                <a:lnTo>
                  <a:pt x="670" y="697"/>
                </a:lnTo>
                <a:lnTo>
                  <a:pt x="670" y="718"/>
                </a:lnTo>
                <a:lnTo>
                  <a:pt x="677" y="711"/>
                </a:lnTo>
                <a:lnTo>
                  <a:pt x="684" y="711"/>
                </a:lnTo>
                <a:lnTo>
                  <a:pt x="697" y="718"/>
                </a:lnTo>
                <a:lnTo>
                  <a:pt x="697" y="724"/>
                </a:lnTo>
                <a:lnTo>
                  <a:pt x="704" y="738"/>
                </a:lnTo>
                <a:lnTo>
                  <a:pt x="711" y="731"/>
                </a:lnTo>
                <a:lnTo>
                  <a:pt x="718" y="711"/>
                </a:lnTo>
                <a:lnTo>
                  <a:pt x="724" y="704"/>
                </a:lnTo>
                <a:lnTo>
                  <a:pt x="724" y="697"/>
                </a:lnTo>
                <a:lnTo>
                  <a:pt x="731" y="690"/>
                </a:lnTo>
                <a:lnTo>
                  <a:pt x="738" y="704"/>
                </a:lnTo>
                <a:lnTo>
                  <a:pt x="745" y="704"/>
                </a:lnTo>
                <a:lnTo>
                  <a:pt x="752" y="704"/>
                </a:lnTo>
                <a:lnTo>
                  <a:pt x="745" y="711"/>
                </a:lnTo>
                <a:lnTo>
                  <a:pt x="745" y="718"/>
                </a:lnTo>
                <a:lnTo>
                  <a:pt x="752" y="738"/>
                </a:lnTo>
                <a:lnTo>
                  <a:pt x="752" y="745"/>
                </a:lnTo>
                <a:lnTo>
                  <a:pt x="758" y="758"/>
                </a:lnTo>
                <a:lnTo>
                  <a:pt x="752" y="758"/>
                </a:lnTo>
                <a:lnTo>
                  <a:pt x="745" y="765"/>
                </a:lnTo>
                <a:lnTo>
                  <a:pt x="745" y="772"/>
                </a:lnTo>
                <a:lnTo>
                  <a:pt x="752" y="778"/>
                </a:lnTo>
                <a:lnTo>
                  <a:pt x="752" y="785"/>
                </a:lnTo>
                <a:lnTo>
                  <a:pt x="752" y="799"/>
                </a:lnTo>
                <a:lnTo>
                  <a:pt x="738" y="799"/>
                </a:lnTo>
                <a:lnTo>
                  <a:pt x="731" y="799"/>
                </a:lnTo>
                <a:lnTo>
                  <a:pt x="724" y="806"/>
                </a:lnTo>
                <a:lnTo>
                  <a:pt x="724" y="812"/>
                </a:lnTo>
                <a:lnTo>
                  <a:pt x="731" y="826"/>
                </a:lnTo>
                <a:lnTo>
                  <a:pt x="718" y="826"/>
                </a:lnTo>
                <a:lnTo>
                  <a:pt x="704" y="819"/>
                </a:lnTo>
                <a:lnTo>
                  <a:pt x="684" y="826"/>
                </a:lnTo>
                <a:lnTo>
                  <a:pt x="684" y="833"/>
                </a:lnTo>
                <a:lnTo>
                  <a:pt x="650" y="826"/>
                </a:lnTo>
                <a:lnTo>
                  <a:pt x="650" y="819"/>
                </a:lnTo>
                <a:lnTo>
                  <a:pt x="657" y="812"/>
                </a:lnTo>
                <a:lnTo>
                  <a:pt x="657" y="799"/>
                </a:lnTo>
                <a:lnTo>
                  <a:pt x="657" y="792"/>
                </a:lnTo>
                <a:lnTo>
                  <a:pt x="650" y="792"/>
                </a:lnTo>
                <a:lnTo>
                  <a:pt x="643" y="806"/>
                </a:lnTo>
                <a:lnTo>
                  <a:pt x="630" y="819"/>
                </a:lnTo>
                <a:lnTo>
                  <a:pt x="630" y="826"/>
                </a:lnTo>
                <a:lnTo>
                  <a:pt x="636" y="833"/>
                </a:lnTo>
                <a:lnTo>
                  <a:pt x="630" y="833"/>
                </a:lnTo>
                <a:lnTo>
                  <a:pt x="623" y="833"/>
                </a:lnTo>
                <a:lnTo>
                  <a:pt x="616" y="833"/>
                </a:lnTo>
                <a:lnTo>
                  <a:pt x="609" y="826"/>
                </a:lnTo>
                <a:lnTo>
                  <a:pt x="603" y="826"/>
                </a:lnTo>
                <a:lnTo>
                  <a:pt x="596" y="833"/>
                </a:lnTo>
                <a:lnTo>
                  <a:pt x="589" y="833"/>
                </a:lnTo>
                <a:lnTo>
                  <a:pt x="582" y="839"/>
                </a:lnTo>
                <a:lnTo>
                  <a:pt x="589" y="846"/>
                </a:lnTo>
                <a:lnTo>
                  <a:pt x="582" y="846"/>
                </a:lnTo>
                <a:lnTo>
                  <a:pt x="575" y="846"/>
                </a:lnTo>
                <a:lnTo>
                  <a:pt x="575" y="839"/>
                </a:lnTo>
                <a:lnTo>
                  <a:pt x="575" y="833"/>
                </a:lnTo>
                <a:lnTo>
                  <a:pt x="582" y="826"/>
                </a:lnTo>
                <a:lnTo>
                  <a:pt x="575" y="812"/>
                </a:lnTo>
                <a:lnTo>
                  <a:pt x="569" y="819"/>
                </a:lnTo>
                <a:lnTo>
                  <a:pt x="555" y="819"/>
                </a:lnTo>
                <a:lnTo>
                  <a:pt x="555" y="826"/>
                </a:lnTo>
                <a:lnTo>
                  <a:pt x="548" y="833"/>
                </a:lnTo>
                <a:lnTo>
                  <a:pt x="542" y="833"/>
                </a:lnTo>
                <a:lnTo>
                  <a:pt x="535" y="833"/>
                </a:lnTo>
                <a:lnTo>
                  <a:pt x="535" y="819"/>
                </a:lnTo>
                <a:lnTo>
                  <a:pt x="528" y="812"/>
                </a:lnTo>
                <a:lnTo>
                  <a:pt x="521" y="806"/>
                </a:lnTo>
                <a:lnTo>
                  <a:pt x="515" y="806"/>
                </a:lnTo>
                <a:lnTo>
                  <a:pt x="515" y="785"/>
                </a:lnTo>
                <a:lnTo>
                  <a:pt x="508" y="792"/>
                </a:lnTo>
                <a:lnTo>
                  <a:pt x="501" y="792"/>
                </a:lnTo>
                <a:lnTo>
                  <a:pt x="487" y="799"/>
                </a:lnTo>
                <a:lnTo>
                  <a:pt x="494" y="785"/>
                </a:lnTo>
                <a:lnTo>
                  <a:pt x="501" y="765"/>
                </a:lnTo>
                <a:lnTo>
                  <a:pt x="508" y="751"/>
                </a:lnTo>
                <a:lnTo>
                  <a:pt x="508" y="724"/>
                </a:lnTo>
                <a:lnTo>
                  <a:pt x="508" y="711"/>
                </a:lnTo>
                <a:lnTo>
                  <a:pt x="487" y="704"/>
                </a:lnTo>
                <a:lnTo>
                  <a:pt x="481" y="697"/>
                </a:lnTo>
                <a:lnTo>
                  <a:pt x="467" y="684"/>
                </a:lnTo>
                <a:lnTo>
                  <a:pt x="460" y="677"/>
                </a:lnTo>
                <a:lnTo>
                  <a:pt x="454" y="677"/>
                </a:lnTo>
                <a:lnTo>
                  <a:pt x="447" y="684"/>
                </a:lnTo>
                <a:lnTo>
                  <a:pt x="440" y="677"/>
                </a:lnTo>
                <a:lnTo>
                  <a:pt x="433" y="697"/>
                </a:lnTo>
                <a:lnTo>
                  <a:pt x="433" y="704"/>
                </a:lnTo>
                <a:lnTo>
                  <a:pt x="426" y="718"/>
                </a:lnTo>
                <a:lnTo>
                  <a:pt x="426" y="724"/>
                </a:lnTo>
                <a:lnTo>
                  <a:pt x="420" y="724"/>
                </a:lnTo>
                <a:lnTo>
                  <a:pt x="413" y="731"/>
                </a:lnTo>
                <a:lnTo>
                  <a:pt x="406" y="738"/>
                </a:lnTo>
                <a:lnTo>
                  <a:pt x="406" y="745"/>
                </a:lnTo>
                <a:lnTo>
                  <a:pt x="399" y="738"/>
                </a:lnTo>
                <a:lnTo>
                  <a:pt x="393" y="751"/>
                </a:lnTo>
                <a:lnTo>
                  <a:pt x="386" y="751"/>
                </a:lnTo>
                <a:lnTo>
                  <a:pt x="386" y="745"/>
                </a:lnTo>
                <a:lnTo>
                  <a:pt x="379" y="738"/>
                </a:lnTo>
                <a:lnTo>
                  <a:pt x="372" y="724"/>
                </a:lnTo>
                <a:lnTo>
                  <a:pt x="393" y="718"/>
                </a:lnTo>
                <a:lnTo>
                  <a:pt x="393" y="711"/>
                </a:lnTo>
                <a:lnTo>
                  <a:pt x="393" y="704"/>
                </a:lnTo>
                <a:lnTo>
                  <a:pt x="393" y="690"/>
                </a:lnTo>
                <a:lnTo>
                  <a:pt x="393" y="684"/>
                </a:lnTo>
                <a:lnTo>
                  <a:pt x="379" y="690"/>
                </a:lnTo>
                <a:lnTo>
                  <a:pt x="372" y="690"/>
                </a:lnTo>
                <a:lnTo>
                  <a:pt x="372" y="684"/>
                </a:lnTo>
                <a:lnTo>
                  <a:pt x="372" y="677"/>
                </a:lnTo>
                <a:lnTo>
                  <a:pt x="372" y="670"/>
                </a:lnTo>
                <a:lnTo>
                  <a:pt x="359" y="657"/>
                </a:lnTo>
                <a:lnTo>
                  <a:pt x="352" y="657"/>
                </a:lnTo>
                <a:lnTo>
                  <a:pt x="345" y="657"/>
                </a:lnTo>
                <a:lnTo>
                  <a:pt x="332" y="650"/>
                </a:lnTo>
                <a:lnTo>
                  <a:pt x="332" y="643"/>
                </a:lnTo>
                <a:lnTo>
                  <a:pt x="325" y="623"/>
                </a:lnTo>
                <a:lnTo>
                  <a:pt x="325" y="616"/>
                </a:lnTo>
                <a:lnTo>
                  <a:pt x="332" y="609"/>
                </a:lnTo>
                <a:lnTo>
                  <a:pt x="325" y="609"/>
                </a:lnTo>
                <a:lnTo>
                  <a:pt x="325" y="602"/>
                </a:lnTo>
                <a:lnTo>
                  <a:pt x="325" y="596"/>
                </a:lnTo>
                <a:lnTo>
                  <a:pt x="311" y="589"/>
                </a:lnTo>
                <a:lnTo>
                  <a:pt x="305" y="589"/>
                </a:lnTo>
                <a:lnTo>
                  <a:pt x="298" y="589"/>
                </a:lnTo>
                <a:lnTo>
                  <a:pt x="305" y="582"/>
                </a:lnTo>
                <a:lnTo>
                  <a:pt x="298" y="582"/>
                </a:lnTo>
                <a:lnTo>
                  <a:pt x="284" y="575"/>
                </a:lnTo>
                <a:lnTo>
                  <a:pt x="277" y="575"/>
                </a:lnTo>
                <a:lnTo>
                  <a:pt x="271" y="582"/>
                </a:lnTo>
                <a:lnTo>
                  <a:pt x="264" y="582"/>
                </a:lnTo>
                <a:lnTo>
                  <a:pt x="257" y="582"/>
                </a:lnTo>
                <a:lnTo>
                  <a:pt x="250" y="575"/>
                </a:lnTo>
                <a:lnTo>
                  <a:pt x="250" y="568"/>
                </a:lnTo>
                <a:lnTo>
                  <a:pt x="244" y="562"/>
                </a:lnTo>
                <a:lnTo>
                  <a:pt x="237" y="562"/>
                </a:lnTo>
                <a:lnTo>
                  <a:pt x="230" y="555"/>
                </a:lnTo>
                <a:lnTo>
                  <a:pt x="237" y="555"/>
                </a:lnTo>
                <a:lnTo>
                  <a:pt x="237" y="548"/>
                </a:lnTo>
                <a:lnTo>
                  <a:pt x="230" y="548"/>
                </a:lnTo>
                <a:lnTo>
                  <a:pt x="230" y="541"/>
                </a:lnTo>
                <a:lnTo>
                  <a:pt x="223" y="541"/>
                </a:lnTo>
                <a:lnTo>
                  <a:pt x="217" y="548"/>
                </a:lnTo>
                <a:lnTo>
                  <a:pt x="210" y="541"/>
                </a:lnTo>
                <a:lnTo>
                  <a:pt x="203" y="541"/>
                </a:lnTo>
                <a:lnTo>
                  <a:pt x="203" y="535"/>
                </a:lnTo>
                <a:lnTo>
                  <a:pt x="196" y="528"/>
                </a:lnTo>
                <a:lnTo>
                  <a:pt x="203" y="521"/>
                </a:lnTo>
                <a:lnTo>
                  <a:pt x="203" y="514"/>
                </a:lnTo>
                <a:lnTo>
                  <a:pt x="196" y="514"/>
                </a:lnTo>
                <a:lnTo>
                  <a:pt x="189" y="514"/>
                </a:lnTo>
                <a:lnTo>
                  <a:pt x="189" y="521"/>
                </a:lnTo>
                <a:lnTo>
                  <a:pt x="183" y="521"/>
                </a:lnTo>
                <a:lnTo>
                  <a:pt x="176" y="514"/>
                </a:lnTo>
                <a:lnTo>
                  <a:pt x="169" y="514"/>
                </a:lnTo>
                <a:lnTo>
                  <a:pt x="176" y="521"/>
                </a:lnTo>
                <a:lnTo>
                  <a:pt x="169" y="521"/>
                </a:lnTo>
                <a:lnTo>
                  <a:pt x="162" y="514"/>
                </a:lnTo>
                <a:lnTo>
                  <a:pt x="156" y="514"/>
                </a:lnTo>
                <a:lnTo>
                  <a:pt x="149" y="514"/>
                </a:lnTo>
                <a:lnTo>
                  <a:pt x="142" y="521"/>
                </a:lnTo>
                <a:lnTo>
                  <a:pt x="128" y="521"/>
                </a:lnTo>
                <a:lnTo>
                  <a:pt x="115" y="521"/>
                </a:lnTo>
                <a:lnTo>
                  <a:pt x="122" y="514"/>
                </a:lnTo>
                <a:lnTo>
                  <a:pt x="128" y="514"/>
                </a:lnTo>
                <a:lnTo>
                  <a:pt x="135" y="494"/>
                </a:lnTo>
                <a:lnTo>
                  <a:pt x="135" y="487"/>
                </a:lnTo>
                <a:lnTo>
                  <a:pt x="128" y="487"/>
                </a:lnTo>
                <a:lnTo>
                  <a:pt x="122" y="480"/>
                </a:lnTo>
                <a:lnTo>
                  <a:pt x="108" y="467"/>
                </a:lnTo>
                <a:lnTo>
                  <a:pt x="115" y="460"/>
                </a:lnTo>
                <a:lnTo>
                  <a:pt x="115" y="453"/>
                </a:lnTo>
                <a:lnTo>
                  <a:pt x="122" y="433"/>
                </a:lnTo>
                <a:lnTo>
                  <a:pt x="128" y="433"/>
                </a:lnTo>
                <a:lnTo>
                  <a:pt x="135" y="426"/>
                </a:lnTo>
                <a:lnTo>
                  <a:pt x="128" y="426"/>
                </a:lnTo>
                <a:lnTo>
                  <a:pt x="135" y="419"/>
                </a:lnTo>
                <a:lnTo>
                  <a:pt x="142" y="413"/>
                </a:lnTo>
                <a:lnTo>
                  <a:pt x="149" y="406"/>
                </a:lnTo>
                <a:lnTo>
                  <a:pt x="149" y="399"/>
                </a:lnTo>
                <a:lnTo>
                  <a:pt x="149" y="392"/>
                </a:lnTo>
                <a:lnTo>
                  <a:pt x="156" y="386"/>
                </a:lnTo>
                <a:lnTo>
                  <a:pt x="149" y="379"/>
                </a:lnTo>
                <a:lnTo>
                  <a:pt x="142" y="372"/>
                </a:lnTo>
                <a:lnTo>
                  <a:pt x="135" y="372"/>
                </a:lnTo>
                <a:lnTo>
                  <a:pt x="128" y="386"/>
                </a:lnTo>
                <a:lnTo>
                  <a:pt x="122" y="392"/>
                </a:lnTo>
                <a:lnTo>
                  <a:pt x="122" y="399"/>
                </a:lnTo>
                <a:lnTo>
                  <a:pt x="115" y="406"/>
                </a:lnTo>
                <a:lnTo>
                  <a:pt x="108" y="413"/>
                </a:lnTo>
                <a:lnTo>
                  <a:pt x="95" y="406"/>
                </a:lnTo>
                <a:lnTo>
                  <a:pt x="81" y="392"/>
                </a:lnTo>
                <a:lnTo>
                  <a:pt x="74" y="413"/>
                </a:lnTo>
                <a:lnTo>
                  <a:pt x="67" y="413"/>
                </a:lnTo>
                <a:lnTo>
                  <a:pt x="67" y="426"/>
                </a:lnTo>
                <a:lnTo>
                  <a:pt x="54" y="433"/>
                </a:lnTo>
                <a:lnTo>
                  <a:pt x="67" y="447"/>
                </a:lnTo>
                <a:lnTo>
                  <a:pt x="61" y="447"/>
                </a:lnTo>
                <a:lnTo>
                  <a:pt x="54" y="440"/>
                </a:lnTo>
                <a:lnTo>
                  <a:pt x="7" y="386"/>
                </a:lnTo>
                <a:lnTo>
                  <a:pt x="0" y="379"/>
                </a:lnTo>
                <a:lnTo>
                  <a:pt x="7" y="372"/>
                </a:lnTo>
                <a:lnTo>
                  <a:pt x="7" y="359"/>
                </a:lnTo>
                <a:lnTo>
                  <a:pt x="34" y="345"/>
                </a:lnTo>
                <a:lnTo>
                  <a:pt x="34" y="331"/>
                </a:lnTo>
                <a:lnTo>
                  <a:pt x="40" y="325"/>
                </a:lnTo>
                <a:lnTo>
                  <a:pt x="47" y="325"/>
                </a:lnTo>
                <a:lnTo>
                  <a:pt x="47" y="311"/>
                </a:lnTo>
                <a:lnTo>
                  <a:pt x="54" y="304"/>
                </a:lnTo>
                <a:lnTo>
                  <a:pt x="61" y="304"/>
                </a:lnTo>
                <a:lnTo>
                  <a:pt x="61" y="311"/>
                </a:lnTo>
                <a:lnTo>
                  <a:pt x="67" y="311"/>
                </a:lnTo>
                <a:lnTo>
                  <a:pt x="67" y="304"/>
                </a:lnTo>
                <a:lnTo>
                  <a:pt x="74" y="311"/>
                </a:lnTo>
                <a:lnTo>
                  <a:pt x="74" y="304"/>
                </a:lnTo>
                <a:lnTo>
                  <a:pt x="88" y="311"/>
                </a:lnTo>
                <a:lnTo>
                  <a:pt x="101" y="318"/>
                </a:lnTo>
                <a:lnTo>
                  <a:pt x="122" y="318"/>
                </a:lnTo>
                <a:lnTo>
                  <a:pt x="115" y="325"/>
                </a:lnTo>
                <a:lnTo>
                  <a:pt x="115" y="338"/>
                </a:lnTo>
                <a:lnTo>
                  <a:pt x="122" y="345"/>
                </a:lnTo>
                <a:lnTo>
                  <a:pt x="128" y="345"/>
                </a:lnTo>
                <a:lnTo>
                  <a:pt x="135" y="359"/>
                </a:lnTo>
                <a:lnTo>
                  <a:pt x="149" y="352"/>
                </a:lnTo>
                <a:lnTo>
                  <a:pt x="156" y="352"/>
                </a:lnTo>
                <a:lnTo>
                  <a:pt x="162" y="359"/>
                </a:lnTo>
                <a:lnTo>
                  <a:pt x="169" y="359"/>
                </a:lnTo>
                <a:lnTo>
                  <a:pt x="176" y="359"/>
                </a:lnTo>
                <a:lnTo>
                  <a:pt x="183" y="359"/>
                </a:lnTo>
                <a:lnTo>
                  <a:pt x="189" y="359"/>
                </a:lnTo>
                <a:lnTo>
                  <a:pt x="217" y="352"/>
                </a:lnTo>
                <a:lnTo>
                  <a:pt x="223" y="352"/>
                </a:lnTo>
                <a:lnTo>
                  <a:pt x="230" y="352"/>
                </a:lnTo>
                <a:lnTo>
                  <a:pt x="230" y="338"/>
                </a:lnTo>
                <a:lnTo>
                  <a:pt x="237" y="331"/>
                </a:lnTo>
                <a:lnTo>
                  <a:pt x="244" y="331"/>
                </a:lnTo>
                <a:lnTo>
                  <a:pt x="250" y="318"/>
                </a:lnTo>
                <a:lnTo>
                  <a:pt x="257" y="318"/>
                </a:lnTo>
                <a:lnTo>
                  <a:pt x="257" y="311"/>
                </a:lnTo>
                <a:lnTo>
                  <a:pt x="250" y="304"/>
                </a:lnTo>
                <a:lnTo>
                  <a:pt x="244" y="298"/>
                </a:lnTo>
                <a:lnTo>
                  <a:pt x="230" y="298"/>
                </a:lnTo>
                <a:lnTo>
                  <a:pt x="223" y="298"/>
                </a:lnTo>
                <a:lnTo>
                  <a:pt x="223" y="291"/>
                </a:lnTo>
                <a:lnTo>
                  <a:pt x="210" y="284"/>
                </a:lnTo>
                <a:lnTo>
                  <a:pt x="203" y="277"/>
                </a:lnTo>
                <a:lnTo>
                  <a:pt x="210" y="270"/>
                </a:lnTo>
                <a:lnTo>
                  <a:pt x="210" y="264"/>
                </a:lnTo>
                <a:lnTo>
                  <a:pt x="217" y="264"/>
                </a:lnTo>
                <a:lnTo>
                  <a:pt x="237" y="270"/>
                </a:lnTo>
                <a:lnTo>
                  <a:pt x="237" y="264"/>
                </a:lnTo>
                <a:lnTo>
                  <a:pt x="244" y="257"/>
                </a:lnTo>
                <a:lnTo>
                  <a:pt x="257" y="257"/>
                </a:lnTo>
                <a:lnTo>
                  <a:pt x="277" y="250"/>
                </a:lnTo>
                <a:lnTo>
                  <a:pt x="271" y="243"/>
                </a:lnTo>
                <a:lnTo>
                  <a:pt x="271" y="250"/>
                </a:lnTo>
                <a:lnTo>
                  <a:pt x="264" y="250"/>
                </a:lnTo>
                <a:lnTo>
                  <a:pt x="250" y="257"/>
                </a:lnTo>
                <a:lnTo>
                  <a:pt x="250" y="243"/>
                </a:lnTo>
                <a:lnTo>
                  <a:pt x="257" y="237"/>
                </a:lnTo>
                <a:lnTo>
                  <a:pt x="250" y="230"/>
                </a:lnTo>
                <a:lnTo>
                  <a:pt x="244" y="230"/>
                </a:lnTo>
                <a:lnTo>
                  <a:pt x="237" y="230"/>
                </a:lnTo>
                <a:lnTo>
                  <a:pt x="223" y="223"/>
                </a:lnTo>
                <a:lnTo>
                  <a:pt x="217" y="223"/>
                </a:lnTo>
                <a:lnTo>
                  <a:pt x="223" y="210"/>
                </a:lnTo>
                <a:lnTo>
                  <a:pt x="223" y="203"/>
                </a:lnTo>
                <a:lnTo>
                  <a:pt x="217" y="203"/>
                </a:lnTo>
                <a:lnTo>
                  <a:pt x="217" y="196"/>
                </a:lnTo>
                <a:lnTo>
                  <a:pt x="203" y="196"/>
                </a:lnTo>
                <a:lnTo>
                  <a:pt x="196" y="196"/>
                </a:lnTo>
                <a:lnTo>
                  <a:pt x="189" y="203"/>
                </a:lnTo>
                <a:lnTo>
                  <a:pt x="189" y="223"/>
                </a:lnTo>
                <a:lnTo>
                  <a:pt x="162" y="237"/>
                </a:lnTo>
                <a:lnTo>
                  <a:pt x="169" y="243"/>
                </a:lnTo>
                <a:lnTo>
                  <a:pt x="156" y="243"/>
                </a:lnTo>
                <a:lnTo>
                  <a:pt x="142" y="237"/>
                </a:lnTo>
                <a:lnTo>
                  <a:pt x="135" y="237"/>
                </a:lnTo>
                <a:lnTo>
                  <a:pt x="122" y="237"/>
                </a:lnTo>
                <a:lnTo>
                  <a:pt x="101" y="230"/>
                </a:lnTo>
                <a:lnTo>
                  <a:pt x="95" y="223"/>
                </a:lnTo>
                <a:lnTo>
                  <a:pt x="101" y="216"/>
                </a:lnTo>
                <a:lnTo>
                  <a:pt x="115" y="216"/>
                </a:lnTo>
                <a:lnTo>
                  <a:pt x="122" y="216"/>
                </a:lnTo>
                <a:lnTo>
                  <a:pt x="122" y="210"/>
                </a:lnTo>
                <a:lnTo>
                  <a:pt x="115" y="210"/>
                </a:lnTo>
                <a:lnTo>
                  <a:pt x="122" y="203"/>
                </a:lnTo>
                <a:lnTo>
                  <a:pt x="122" y="189"/>
                </a:lnTo>
                <a:lnTo>
                  <a:pt x="122" y="182"/>
                </a:lnTo>
                <a:lnTo>
                  <a:pt x="122" y="176"/>
                </a:lnTo>
                <a:lnTo>
                  <a:pt x="122" y="169"/>
                </a:lnTo>
                <a:lnTo>
                  <a:pt x="115" y="169"/>
                </a:lnTo>
                <a:lnTo>
                  <a:pt x="108" y="162"/>
                </a:lnTo>
                <a:lnTo>
                  <a:pt x="115" y="155"/>
                </a:lnTo>
                <a:lnTo>
                  <a:pt x="115" y="149"/>
                </a:lnTo>
                <a:lnTo>
                  <a:pt x="128" y="135"/>
                </a:lnTo>
                <a:lnTo>
                  <a:pt x="122" y="121"/>
                </a:lnTo>
                <a:lnTo>
                  <a:pt x="115" y="121"/>
                </a:lnTo>
                <a:lnTo>
                  <a:pt x="115" y="128"/>
                </a:lnTo>
                <a:lnTo>
                  <a:pt x="108" y="121"/>
                </a:lnTo>
                <a:lnTo>
                  <a:pt x="101" y="121"/>
                </a:lnTo>
                <a:lnTo>
                  <a:pt x="88" y="115"/>
                </a:lnTo>
                <a:lnTo>
                  <a:pt x="88" y="108"/>
                </a:lnTo>
                <a:lnTo>
                  <a:pt x="108" y="81"/>
                </a:lnTo>
                <a:lnTo>
                  <a:pt x="101" y="81"/>
                </a:lnTo>
                <a:lnTo>
                  <a:pt x="108" y="67"/>
                </a:lnTo>
                <a:lnTo>
                  <a:pt x="115" y="60"/>
                </a:lnTo>
                <a:lnTo>
                  <a:pt x="122" y="60"/>
                </a:lnTo>
                <a:lnTo>
                  <a:pt x="128" y="60"/>
                </a:lnTo>
                <a:lnTo>
                  <a:pt x="128" y="67"/>
                </a:lnTo>
                <a:lnTo>
                  <a:pt x="135" y="67"/>
                </a:lnTo>
                <a:lnTo>
                  <a:pt x="142" y="81"/>
                </a:lnTo>
                <a:lnTo>
                  <a:pt x="149" y="81"/>
                </a:lnTo>
                <a:lnTo>
                  <a:pt x="162" y="74"/>
                </a:lnTo>
                <a:lnTo>
                  <a:pt x="169" y="74"/>
                </a:lnTo>
                <a:lnTo>
                  <a:pt x="176" y="81"/>
                </a:lnTo>
                <a:lnTo>
                  <a:pt x="189" y="67"/>
                </a:lnTo>
                <a:lnTo>
                  <a:pt x="217" y="60"/>
                </a:lnTo>
                <a:lnTo>
                  <a:pt x="217" y="54"/>
                </a:lnTo>
                <a:lnTo>
                  <a:pt x="223" y="40"/>
                </a:lnTo>
                <a:lnTo>
                  <a:pt x="223" y="27"/>
                </a:lnTo>
                <a:lnTo>
                  <a:pt x="223" y="20"/>
                </a:lnTo>
                <a:lnTo>
                  <a:pt x="230" y="13"/>
                </a:lnTo>
                <a:lnTo>
                  <a:pt x="217" y="13"/>
                </a:lnTo>
                <a:lnTo>
                  <a:pt x="210" y="6"/>
                </a:lnTo>
                <a:lnTo>
                  <a:pt x="217" y="0"/>
                </a:lnTo>
                <a:lnTo>
                  <a:pt x="223" y="6"/>
                </a:lnTo>
                <a:lnTo>
                  <a:pt x="223" y="13"/>
                </a:lnTo>
                <a:lnTo>
                  <a:pt x="230" y="13"/>
                </a:lnTo>
                <a:lnTo>
                  <a:pt x="230" y="20"/>
                </a:lnTo>
                <a:lnTo>
                  <a:pt x="237" y="20"/>
                </a:lnTo>
                <a:lnTo>
                  <a:pt x="257" y="20"/>
                </a:lnTo>
                <a:lnTo>
                  <a:pt x="257" y="13"/>
                </a:lnTo>
                <a:lnTo>
                  <a:pt x="264" y="33"/>
                </a:lnTo>
                <a:lnTo>
                  <a:pt x="271" y="47"/>
                </a:lnTo>
                <a:lnTo>
                  <a:pt x="284" y="54"/>
                </a:lnTo>
                <a:lnTo>
                  <a:pt x="277" y="67"/>
                </a:lnTo>
                <a:lnTo>
                  <a:pt x="284" y="67"/>
                </a:lnTo>
                <a:lnTo>
                  <a:pt x="291" y="81"/>
                </a:lnTo>
                <a:lnTo>
                  <a:pt x="291" y="88"/>
                </a:lnTo>
                <a:lnTo>
                  <a:pt x="298" y="94"/>
                </a:lnTo>
                <a:lnTo>
                  <a:pt x="291" y="94"/>
                </a:lnTo>
                <a:lnTo>
                  <a:pt x="291" y="101"/>
                </a:lnTo>
                <a:lnTo>
                  <a:pt x="284" y="101"/>
                </a:lnTo>
                <a:lnTo>
                  <a:pt x="277" y="115"/>
                </a:lnTo>
                <a:lnTo>
                  <a:pt x="271" y="128"/>
                </a:lnTo>
                <a:lnTo>
                  <a:pt x="264" y="135"/>
                </a:lnTo>
                <a:lnTo>
                  <a:pt x="271" y="142"/>
                </a:lnTo>
                <a:lnTo>
                  <a:pt x="291" y="155"/>
                </a:lnTo>
                <a:lnTo>
                  <a:pt x="291" y="162"/>
                </a:lnTo>
                <a:lnTo>
                  <a:pt x="298" y="162"/>
                </a:lnTo>
                <a:lnTo>
                  <a:pt x="311" y="176"/>
                </a:lnTo>
                <a:lnTo>
                  <a:pt x="318" y="182"/>
                </a:lnTo>
                <a:lnTo>
                  <a:pt x="332" y="196"/>
                </a:lnTo>
                <a:lnTo>
                  <a:pt x="332" y="189"/>
                </a:lnTo>
                <a:lnTo>
                  <a:pt x="338" y="189"/>
                </a:lnTo>
                <a:lnTo>
                  <a:pt x="352" y="189"/>
                </a:lnTo>
                <a:lnTo>
                  <a:pt x="366" y="196"/>
                </a:lnTo>
                <a:lnTo>
                  <a:pt x="379" y="196"/>
                </a:lnTo>
                <a:lnTo>
                  <a:pt x="393" y="210"/>
                </a:lnTo>
                <a:lnTo>
                  <a:pt x="420" y="210"/>
                </a:lnTo>
                <a:lnTo>
                  <a:pt x="426" y="210"/>
                </a:lnTo>
                <a:lnTo>
                  <a:pt x="433" y="216"/>
                </a:lnTo>
                <a:lnTo>
                  <a:pt x="447" y="216"/>
                </a:lnTo>
                <a:lnTo>
                  <a:pt x="454" y="216"/>
                </a:lnTo>
                <a:lnTo>
                  <a:pt x="454" y="210"/>
                </a:lnTo>
                <a:lnTo>
                  <a:pt x="460" y="210"/>
                </a:lnTo>
                <a:lnTo>
                  <a:pt x="460" y="216"/>
                </a:lnTo>
                <a:lnTo>
                  <a:pt x="467" y="216"/>
                </a:lnTo>
                <a:lnTo>
                  <a:pt x="481" y="210"/>
                </a:lnTo>
                <a:lnTo>
                  <a:pt x="487" y="210"/>
                </a:lnTo>
                <a:lnTo>
                  <a:pt x="487" y="216"/>
                </a:lnTo>
                <a:lnTo>
                  <a:pt x="494" y="216"/>
                </a:lnTo>
                <a:lnTo>
                  <a:pt x="501" y="223"/>
                </a:lnTo>
                <a:lnTo>
                  <a:pt x="501" y="216"/>
                </a:lnTo>
                <a:lnTo>
                  <a:pt x="501" y="223"/>
                </a:lnTo>
                <a:lnTo>
                  <a:pt x="515" y="216"/>
                </a:lnTo>
                <a:lnTo>
                  <a:pt x="521" y="210"/>
                </a:lnTo>
                <a:lnTo>
                  <a:pt x="528" y="216"/>
                </a:lnTo>
                <a:lnTo>
                  <a:pt x="528" y="210"/>
                </a:lnTo>
                <a:lnTo>
                  <a:pt x="528" y="216"/>
                </a:lnTo>
                <a:lnTo>
                  <a:pt x="542" y="223"/>
                </a:lnTo>
                <a:lnTo>
                  <a:pt x="548" y="223"/>
                </a:lnTo>
                <a:lnTo>
                  <a:pt x="548" y="216"/>
                </a:lnTo>
                <a:lnTo>
                  <a:pt x="548" y="210"/>
                </a:lnTo>
                <a:lnTo>
                  <a:pt x="548" y="196"/>
                </a:lnTo>
                <a:lnTo>
                  <a:pt x="542" y="196"/>
                </a:lnTo>
                <a:lnTo>
                  <a:pt x="535" y="182"/>
                </a:lnTo>
                <a:lnTo>
                  <a:pt x="535" y="176"/>
                </a:lnTo>
                <a:lnTo>
                  <a:pt x="528" y="176"/>
                </a:lnTo>
                <a:lnTo>
                  <a:pt x="521" y="169"/>
                </a:lnTo>
                <a:lnTo>
                  <a:pt x="521" y="162"/>
                </a:lnTo>
                <a:lnTo>
                  <a:pt x="548" y="149"/>
                </a:lnTo>
                <a:lnTo>
                  <a:pt x="555" y="149"/>
                </a:lnTo>
                <a:lnTo>
                  <a:pt x="569" y="149"/>
                </a:lnTo>
                <a:lnTo>
                  <a:pt x="582" y="155"/>
                </a:lnTo>
                <a:lnTo>
                  <a:pt x="609" y="149"/>
                </a:lnTo>
                <a:lnTo>
                  <a:pt x="616" y="149"/>
                </a:lnTo>
                <a:lnTo>
                  <a:pt x="623" y="142"/>
                </a:lnTo>
                <a:lnTo>
                  <a:pt x="623" y="149"/>
                </a:lnTo>
                <a:lnTo>
                  <a:pt x="623" y="155"/>
                </a:lnTo>
                <a:lnTo>
                  <a:pt x="616" y="162"/>
                </a:lnTo>
                <a:lnTo>
                  <a:pt x="623" y="162"/>
                </a:lnTo>
                <a:close/>
              </a:path>
            </a:pathLst>
          </a:custGeom>
          <a:solidFill>
            <a:schemeClr val="accent6">
              <a:lumMod val="75000"/>
            </a:schemeClr>
          </a:solidFill>
          <a:ln w="1" cap="sq">
            <a:solidFill>
              <a:srgbClr val="7F7F7F"/>
            </a:solidFill>
            <a:prstDash val="solid"/>
            <a:miter lim="800000"/>
            <a:headEnd/>
            <a:tailEnd/>
          </a:ln>
        </p:spPr>
        <p:txBody>
          <a:bodyPr/>
          <a:lstStyle/>
          <a:p>
            <a:endParaRPr lang="es-ES"/>
          </a:p>
        </p:txBody>
      </p:sp>
      <p:sp>
        <p:nvSpPr>
          <p:cNvPr id="53" name="navarra">
            <a:extLst>
              <a:ext uri="{FF2B5EF4-FFF2-40B4-BE49-F238E27FC236}">
                <a16:creationId xmlns:a16="http://schemas.microsoft.com/office/drawing/2014/main" id="{0ED9C95A-AFFA-4F38-92DC-1B82688C8C63}"/>
              </a:ext>
            </a:extLst>
          </p:cNvPr>
          <p:cNvSpPr>
            <a:spLocks/>
          </p:cNvSpPr>
          <p:nvPr/>
        </p:nvSpPr>
        <p:spPr bwMode="auto">
          <a:xfrm>
            <a:off x="5280241" y="1442916"/>
            <a:ext cx="636587" cy="723900"/>
          </a:xfrm>
          <a:custGeom>
            <a:avLst/>
            <a:gdLst>
              <a:gd name="T0" fmla="*/ 2147483647 w 1483"/>
              <a:gd name="T1" fmla="*/ 2147483647 h 1598"/>
              <a:gd name="T2" fmla="*/ 2147483647 w 1483"/>
              <a:gd name="T3" fmla="*/ 1698216364 h 1598"/>
              <a:gd name="T4" fmla="*/ 2147483647 w 1483"/>
              <a:gd name="T5" fmla="*/ 2147483647 h 1598"/>
              <a:gd name="T6" fmla="*/ 2147483647 w 1483"/>
              <a:gd name="T7" fmla="*/ 2147483647 h 1598"/>
              <a:gd name="T8" fmla="*/ 2147483647 w 1483"/>
              <a:gd name="T9" fmla="*/ 2147483647 h 1598"/>
              <a:gd name="T10" fmla="*/ 2147483647 w 1483"/>
              <a:gd name="T11" fmla="*/ 2147483647 h 1598"/>
              <a:gd name="T12" fmla="*/ 2147483647 w 1483"/>
              <a:gd name="T13" fmla="*/ 2147483647 h 1598"/>
              <a:gd name="T14" fmla="*/ 2147483647 w 1483"/>
              <a:gd name="T15" fmla="*/ 2147483647 h 1598"/>
              <a:gd name="T16" fmla="*/ 2147483647 w 1483"/>
              <a:gd name="T17" fmla="*/ 2147483647 h 1598"/>
              <a:gd name="T18" fmla="*/ 2147483647 w 1483"/>
              <a:gd name="T19" fmla="*/ 2147483647 h 1598"/>
              <a:gd name="T20" fmla="*/ 2147483647 w 1483"/>
              <a:gd name="T21" fmla="*/ 2147483647 h 1598"/>
              <a:gd name="T22" fmla="*/ 2147483647 w 1483"/>
              <a:gd name="T23" fmla="*/ 2147483647 h 1598"/>
              <a:gd name="T24" fmla="*/ 2147483647 w 1483"/>
              <a:gd name="T25" fmla="*/ 2147483647 h 1598"/>
              <a:gd name="T26" fmla="*/ 2147483647 w 1483"/>
              <a:gd name="T27" fmla="*/ 2147483647 h 1598"/>
              <a:gd name="T28" fmla="*/ 2147483647 w 1483"/>
              <a:gd name="T29" fmla="*/ 2147483647 h 1598"/>
              <a:gd name="T30" fmla="*/ 2147483647 w 1483"/>
              <a:gd name="T31" fmla="*/ 2147483647 h 1598"/>
              <a:gd name="T32" fmla="*/ 2147483647 w 1483"/>
              <a:gd name="T33" fmla="*/ 2147483647 h 1598"/>
              <a:gd name="T34" fmla="*/ 2147483647 w 1483"/>
              <a:gd name="T35" fmla="*/ 2147483647 h 1598"/>
              <a:gd name="T36" fmla="*/ 2147483647 w 1483"/>
              <a:gd name="T37" fmla="*/ 2147483647 h 1598"/>
              <a:gd name="T38" fmla="*/ 2147483647 w 1483"/>
              <a:gd name="T39" fmla="*/ 2147483647 h 1598"/>
              <a:gd name="T40" fmla="*/ 2147483647 w 1483"/>
              <a:gd name="T41" fmla="*/ 2147483647 h 1598"/>
              <a:gd name="T42" fmla="*/ 2147483647 w 1483"/>
              <a:gd name="T43" fmla="*/ 2147483647 h 1598"/>
              <a:gd name="T44" fmla="*/ 2147483647 w 1483"/>
              <a:gd name="T45" fmla="*/ 2147483647 h 1598"/>
              <a:gd name="T46" fmla="*/ 2147483647 w 1483"/>
              <a:gd name="T47" fmla="*/ 2147483647 h 1598"/>
              <a:gd name="T48" fmla="*/ 2147483647 w 1483"/>
              <a:gd name="T49" fmla="*/ 2147483647 h 1598"/>
              <a:gd name="T50" fmla="*/ 2147483647 w 1483"/>
              <a:gd name="T51" fmla="*/ 2147483647 h 1598"/>
              <a:gd name="T52" fmla="*/ 2147483647 w 1483"/>
              <a:gd name="T53" fmla="*/ 2147483647 h 1598"/>
              <a:gd name="T54" fmla="*/ 2147483647 w 1483"/>
              <a:gd name="T55" fmla="*/ 2147483647 h 1598"/>
              <a:gd name="T56" fmla="*/ 2147483647 w 1483"/>
              <a:gd name="T57" fmla="*/ 2147483647 h 1598"/>
              <a:gd name="T58" fmla="*/ 2147483647 w 1483"/>
              <a:gd name="T59" fmla="*/ 2147483647 h 1598"/>
              <a:gd name="T60" fmla="*/ 2147483647 w 1483"/>
              <a:gd name="T61" fmla="*/ 2147483647 h 1598"/>
              <a:gd name="T62" fmla="*/ 2147483647 w 1483"/>
              <a:gd name="T63" fmla="*/ 2147483647 h 1598"/>
              <a:gd name="T64" fmla="*/ 2147483647 w 1483"/>
              <a:gd name="T65" fmla="*/ 2147483647 h 1598"/>
              <a:gd name="T66" fmla="*/ 2147483647 w 1483"/>
              <a:gd name="T67" fmla="*/ 2147483647 h 1598"/>
              <a:gd name="T68" fmla="*/ 2147483647 w 1483"/>
              <a:gd name="T69" fmla="*/ 2147483647 h 1598"/>
              <a:gd name="T70" fmla="*/ 2147483647 w 1483"/>
              <a:gd name="T71" fmla="*/ 2147483647 h 1598"/>
              <a:gd name="T72" fmla="*/ 2147483647 w 1483"/>
              <a:gd name="T73" fmla="*/ 2147483647 h 1598"/>
              <a:gd name="T74" fmla="*/ 2147483647 w 1483"/>
              <a:gd name="T75" fmla="*/ 2147483647 h 1598"/>
              <a:gd name="T76" fmla="*/ 2147483647 w 1483"/>
              <a:gd name="T77" fmla="*/ 2147483647 h 1598"/>
              <a:gd name="T78" fmla="*/ 2147483647 w 1483"/>
              <a:gd name="T79" fmla="*/ 2147483647 h 1598"/>
              <a:gd name="T80" fmla="*/ 2147483647 w 1483"/>
              <a:gd name="T81" fmla="*/ 2147483647 h 1598"/>
              <a:gd name="T82" fmla="*/ 2147483647 w 1483"/>
              <a:gd name="T83" fmla="*/ 2147483647 h 1598"/>
              <a:gd name="T84" fmla="*/ 2147483647 w 1483"/>
              <a:gd name="T85" fmla="*/ 2147483647 h 1598"/>
              <a:gd name="T86" fmla="*/ 801075895 w 1483"/>
              <a:gd name="T87" fmla="*/ 2147483647 h 1598"/>
              <a:gd name="T88" fmla="*/ 2147483647 w 1483"/>
              <a:gd name="T89" fmla="*/ 2147483647 h 1598"/>
              <a:gd name="T90" fmla="*/ 2147483647 w 1483"/>
              <a:gd name="T91" fmla="*/ 2147483647 h 1598"/>
              <a:gd name="T92" fmla="*/ 2147483647 w 1483"/>
              <a:gd name="T93" fmla="*/ 2147483647 h 1598"/>
              <a:gd name="T94" fmla="*/ 2147483647 w 1483"/>
              <a:gd name="T95" fmla="*/ 2147483647 h 1598"/>
              <a:gd name="T96" fmla="*/ 2147483647 w 1483"/>
              <a:gd name="T97" fmla="*/ 2147483647 h 1598"/>
              <a:gd name="T98" fmla="*/ 2147483647 w 1483"/>
              <a:gd name="T99" fmla="*/ 2147483647 h 1598"/>
              <a:gd name="T100" fmla="*/ 2147483647 w 1483"/>
              <a:gd name="T101" fmla="*/ 2147483647 h 1598"/>
              <a:gd name="T102" fmla="*/ 2147483647 w 1483"/>
              <a:gd name="T103" fmla="*/ 2147483647 h 1598"/>
              <a:gd name="T104" fmla="*/ 2147483647 w 1483"/>
              <a:gd name="T105" fmla="*/ 2147483647 h 1598"/>
              <a:gd name="T106" fmla="*/ 2147483647 w 1483"/>
              <a:gd name="T107" fmla="*/ 2147483647 h 1598"/>
              <a:gd name="T108" fmla="*/ 2147483647 w 1483"/>
              <a:gd name="T109" fmla="*/ 2147483647 h 1598"/>
              <a:gd name="T110" fmla="*/ 2147483647 w 1483"/>
              <a:gd name="T111" fmla="*/ 2147483647 h 1598"/>
              <a:gd name="T112" fmla="*/ 2147483647 w 1483"/>
              <a:gd name="T113" fmla="*/ 2147483647 h 1598"/>
              <a:gd name="T114" fmla="*/ 2147483647 w 1483"/>
              <a:gd name="T115" fmla="*/ 2147483647 h 1598"/>
              <a:gd name="T116" fmla="*/ 2147483647 w 1483"/>
              <a:gd name="T117" fmla="*/ 2075614959 h 15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3"/>
              <a:gd name="T178" fmla="*/ 0 h 1598"/>
              <a:gd name="T179" fmla="*/ 1483 w 1483"/>
              <a:gd name="T180" fmla="*/ 1598 h 15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3" h="1598">
                <a:moveTo>
                  <a:pt x="650" y="13"/>
                </a:moveTo>
                <a:lnTo>
                  <a:pt x="664" y="6"/>
                </a:lnTo>
                <a:lnTo>
                  <a:pt x="670" y="6"/>
                </a:lnTo>
                <a:lnTo>
                  <a:pt x="677" y="6"/>
                </a:lnTo>
                <a:lnTo>
                  <a:pt x="684" y="0"/>
                </a:lnTo>
                <a:lnTo>
                  <a:pt x="697" y="6"/>
                </a:lnTo>
                <a:lnTo>
                  <a:pt x="704" y="6"/>
                </a:lnTo>
                <a:lnTo>
                  <a:pt x="711" y="6"/>
                </a:lnTo>
                <a:lnTo>
                  <a:pt x="724" y="6"/>
                </a:lnTo>
                <a:lnTo>
                  <a:pt x="724" y="13"/>
                </a:lnTo>
                <a:lnTo>
                  <a:pt x="718" y="33"/>
                </a:lnTo>
                <a:lnTo>
                  <a:pt x="724" y="54"/>
                </a:lnTo>
                <a:lnTo>
                  <a:pt x="724" y="61"/>
                </a:lnTo>
                <a:lnTo>
                  <a:pt x="731" y="67"/>
                </a:lnTo>
                <a:lnTo>
                  <a:pt x="738" y="67"/>
                </a:lnTo>
                <a:lnTo>
                  <a:pt x="738" y="74"/>
                </a:lnTo>
                <a:lnTo>
                  <a:pt x="745" y="67"/>
                </a:lnTo>
                <a:lnTo>
                  <a:pt x="752" y="67"/>
                </a:lnTo>
                <a:lnTo>
                  <a:pt x="758" y="67"/>
                </a:lnTo>
                <a:lnTo>
                  <a:pt x="765" y="74"/>
                </a:lnTo>
                <a:lnTo>
                  <a:pt x="772" y="61"/>
                </a:lnTo>
                <a:lnTo>
                  <a:pt x="772" y="54"/>
                </a:lnTo>
                <a:lnTo>
                  <a:pt x="779" y="40"/>
                </a:lnTo>
                <a:lnTo>
                  <a:pt x="779" y="33"/>
                </a:lnTo>
                <a:lnTo>
                  <a:pt x="772" y="33"/>
                </a:lnTo>
                <a:lnTo>
                  <a:pt x="772" y="27"/>
                </a:lnTo>
                <a:lnTo>
                  <a:pt x="785" y="27"/>
                </a:lnTo>
                <a:lnTo>
                  <a:pt x="792" y="27"/>
                </a:lnTo>
                <a:lnTo>
                  <a:pt x="799" y="20"/>
                </a:lnTo>
                <a:lnTo>
                  <a:pt x="806" y="27"/>
                </a:lnTo>
                <a:lnTo>
                  <a:pt x="813" y="20"/>
                </a:lnTo>
                <a:lnTo>
                  <a:pt x="819" y="20"/>
                </a:lnTo>
                <a:lnTo>
                  <a:pt x="826" y="27"/>
                </a:lnTo>
                <a:lnTo>
                  <a:pt x="833" y="33"/>
                </a:lnTo>
                <a:lnTo>
                  <a:pt x="840" y="33"/>
                </a:lnTo>
                <a:lnTo>
                  <a:pt x="846" y="40"/>
                </a:lnTo>
                <a:lnTo>
                  <a:pt x="853" y="47"/>
                </a:lnTo>
                <a:lnTo>
                  <a:pt x="860" y="47"/>
                </a:lnTo>
                <a:lnTo>
                  <a:pt x="880" y="54"/>
                </a:lnTo>
                <a:lnTo>
                  <a:pt x="887" y="54"/>
                </a:lnTo>
                <a:lnTo>
                  <a:pt x="894" y="47"/>
                </a:lnTo>
                <a:lnTo>
                  <a:pt x="901" y="47"/>
                </a:lnTo>
                <a:lnTo>
                  <a:pt x="907" y="47"/>
                </a:lnTo>
                <a:lnTo>
                  <a:pt x="907" y="54"/>
                </a:lnTo>
                <a:lnTo>
                  <a:pt x="914" y="54"/>
                </a:lnTo>
                <a:lnTo>
                  <a:pt x="921" y="67"/>
                </a:lnTo>
                <a:lnTo>
                  <a:pt x="928" y="88"/>
                </a:lnTo>
                <a:lnTo>
                  <a:pt x="928" y="94"/>
                </a:lnTo>
                <a:lnTo>
                  <a:pt x="928" y="101"/>
                </a:lnTo>
                <a:lnTo>
                  <a:pt x="928" y="108"/>
                </a:lnTo>
                <a:lnTo>
                  <a:pt x="928" y="115"/>
                </a:lnTo>
                <a:lnTo>
                  <a:pt x="928" y="122"/>
                </a:lnTo>
                <a:lnTo>
                  <a:pt x="928" y="128"/>
                </a:lnTo>
                <a:lnTo>
                  <a:pt x="928" y="142"/>
                </a:lnTo>
                <a:lnTo>
                  <a:pt x="921" y="142"/>
                </a:lnTo>
                <a:lnTo>
                  <a:pt x="914" y="155"/>
                </a:lnTo>
                <a:lnTo>
                  <a:pt x="914" y="169"/>
                </a:lnTo>
                <a:lnTo>
                  <a:pt x="907" y="169"/>
                </a:lnTo>
                <a:lnTo>
                  <a:pt x="914" y="176"/>
                </a:lnTo>
                <a:lnTo>
                  <a:pt x="907" y="183"/>
                </a:lnTo>
                <a:lnTo>
                  <a:pt x="901" y="189"/>
                </a:lnTo>
                <a:lnTo>
                  <a:pt x="907" y="196"/>
                </a:lnTo>
                <a:lnTo>
                  <a:pt x="901" y="203"/>
                </a:lnTo>
                <a:lnTo>
                  <a:pt x="901" y="210"/>
                </a:lnTo>
                <a:lnTo>
                  <a:pt x="894" y="216"/>
                </a:lnTo>
                <a:lnTo>
                  <a:pt x="894" y="223"/>
                </a:lnTo>
                <a:lnTo>
                  <a:pt x="880" y="230"/>
                </a:lnTo>
                <a:lnTo>
                  <a:pt x="880" y="237"/>
                </a:lnTo>
                <a:lnTo>
                  <a:pt x="873" y="237"/>
                </a:lnTo>
                <a:lnTo>
                  <a:pt x="873" y="244"/>
                </a:lnTo>
                <a:lnTo>
                  <a:pt x="867" y="244"/>
                </a:lnTo>
                <a:lnTo>
                  <a:pt x="860" y="244"/>
                </a:lnTo>
                <a:lnTo>
                  <a:pt x="853" y="250"/>
                </a:lnTo>
                <a:lnTo>
                  <a:pt x="853" y="257"/>
                </a:lnTo>
                <a:lnTo>
                  <a:pt x="853" y="264"/>
                </a:lnTo>
                <a:lnTo>
                  <a:pt x="873" y="298"/>
                </a:lnTo>
                <a:lnTo>
                  <a:pt x="880" y="304"/>
                </a:lnTo>
                <a:lnTo>
                  <a:pt x="948" y="325"/>
                </a:lnTo>
                <a:lnTo>
                  <a:pt x="955" y="325"/>
                </a:lnTo>
                <a:lnTo>
                  <a:pt x="962" y="298"/>
                </a:lnTo>
                <a:lnTo>
                  <a:pt x="962" y="291"/>
                </a:lnTo>
                <a:lnTo>
                  <a:pt x="962" y="284"/>
                </a:lnTo>
                <a:lnTo>
                  <a:pt x="962" y="271"/>
                </a:lnTo>
                <a:lnTo>
                  <a:pt x="962" y="264"/>
                </a:lnTo>
                <a:lnTo>
                  <a:pt x="962" y="257"/>
                </a:lnTo>
                <a:lnTo>
                  <a:pt x="962" y="250"/>
                </a:lnTo>
                <a:lnTo>
                  <a:pt x="968" y="237"/>
                </a:lnTo>
                <a:lnTo>
                  <a:pt x="968" y="230"/>
                </a:lnTo>
                <a:lnTo>
                  <a:pt x="982" y="223"/>
                </a:lnTo>
                <a:lnTo>
                  <a:pt x="995" y="223"/>
                </a:lnTo>
                <a:lnTo>
                  <a:pt x="1009" y="223"/>
                </a:lnTo>
                <a:lnTo>
                  <a:pt x="1016" y="216"/>
                </a:lnTo>
                <a:lnTo>
                  <a:pt x="1023" y="216"/>
                </a:lnTo>
                <a:lnTo>
                  <a:pt x="1009" y="237"/>
                </a:lnTo>
                <a:lnTo>
                  <a:pt x="995" y="250"/>
                </a:lnTo>
                <a:lnTo>
                  <a:pt x="995" y="264"/>
                </a:lnTo>
                <a:lnTo>
                  <a:pt x="989" y="277"/>
                </a:lnTo>
                <a:lnTo>
                  <a:pt x="1002" y="284"/>
                </a:lnTo>
                <a:lnTo>
                  <a:pt x="1009" y="284"/>
                </a:lnTo>
                <a:lnTo>
                  <a:pt x="1009" y="277"/>
                </a:lnTo>
                <a:lnTo>
                  <a:pt x="1023" y="291"/>
                </a:lnTo>
                <a:lnTo>
                  <a:pt x="1029" y="304"/>
                </a:lnTo>
                <a:lnTo>
                  <a:pt x="1043" y="304"/>
                </a:lnTo>
                <a:lnTo>
                  <a:pt x="1056" y="291"/>
                </a:lnTo>
                <a:lnTo>
                  <a:pt x="1070" y="291"/>
                </a:lnTo>
                <a:lnTo>
                  <a:pt x="1070" y="298"/>
                </a:lnTo>
                <a:lnTo>
                  <a:pt x="1077" y="298"/>
                </a:lnTo>
                <a:lnTo>
                  <a:pt x="1097" y="318"/>
                </a:lnTo>
                <a:lnTo>
                  <a:pt x="1104" y="311"/>
                </a:lnTo>
                <a:lnTo>
                  <a:pt x="1117" y="311"/>
                </a:lnTo>
                <a:lnTo>
                  <a:pt x="1117" y="318"/>
                </a:lnTo>
                <a:lnTo>
                  <a:pt x="1131" y="325"/>
                </a:lnTo>
                <a:lnTo>
                  <a:pt x="1131" y="345"/>
                </a:lnTo>
                <a:lnTo>
                  <a:pt x="1138" y="338"/>
                </a:lnTo>
                <a:lnTo>
                  <a:pt x="1138" y="345"/>
                </a:lnTo>
                <a:lnTo>
                  <a:pt x="1151" y="332"/>
                </a:lnTo>
                <a:lnTo>
                  <a:pt x="1151" y="325"/>
                </a:lnTo>
                <a:lnTo>
                  <a:pt x="1165" y="332"/>
                </a:lnTo>
                <a:lnTo>
                  <a:pt x="1185" y="338"/>
                </a:lnTo>
                <a:lnTo>
                  <a:pt x="1178" y="345"/>
                </a:lnTo>
                <a:lnTo>
                  <a:pt x="1185" y="352"/>
                </a:lnTo>
                <a:lnTo>
                  <a:pt x="1185" y="345"/>
                </a:lnTo>
                <a:lnTo>
                  <a:pt x="1192" y="352"/>
                </a:lnTo>
                <a:lnTo>
                  <a:pt x="1199" y="352"/>
                </a:lnTo>
                <a:lnTo>
                  <a:pt x="1212" y="352"/>
                </a:lnTo>
                <a:lnTo>
                  <a:pt x="1232" y="359"/>
                </a:lnTo>
                <a:lnTo>
                  <a:pt x="1239" y="359"/>
                </a:lnTo>
                <a:lnTo>
                  <a:pt x="1246" y="359"/>
                </a:lnTo>
                <a:lnTo>
                  <a:pt x="1253" y="372"/>
                </a:lnTo>
                <a:lnTo>
                  <a:pt x="1253" y="379"/>
                </a:lnTo>
                <a:lnTo>
                  <a:pt x="1266" y="379"/>
                </a:lnTo>
                <a:lnTo>
                  <a:pt x="1273" y="386"/>
                </a:lnTo>
                <a:lnTo>
                  <a:pt x="1273" y="393"/>
                </a:lnTo>
                <a:lnTo>
                  <a:pt x="1280" y="393"/>
                </a:lnTo>
                <a:lnTo>
                  <a:pt x="1293" y="393"/>
                </a:lnTo>
                <a:lnTo>
                  <a:pt x="1300" y="399"/>
                </a:lnTo>
                <a:lnTo>
                  <a:pt x="1307" y="399"/>
                </a:lnTo>
                <a:lnTo>
                  <a:pt x="1314" y="399"/>
                </a:lnTo>
                <a:lnTo>
                  <a:pt x="1321" y="399"/>
                </a:lnTo>
                <a:lnTo>
                  <a:pt x="1321" y="393"/>
                </a:lnTo>
                <a:lnTo>
                  <a:pt x="1321" y="386"/>
                </a:lnTo>
                <a:lnTo>
                  <a:pt x="1327" y="386"/>
                </a:lnTo>
                <a:lnTo>
                  <a:pt x="1334" y="393"/>
                </a:lnTo>
                <a:lnTo>
                  <a:pt x="1341" y="393"/>
                </a:lnTo>
                <a:lnTo>
                  <a:pt x="1341" y="399"/>
                </a:lnTo>
                <a:lnTo>
                  <a:pt x="1348" y="393"/>
                </a:lnTo>
                <a:lnTo>
                  <a:pt x="1354" y="399"/>
                </a:lnTo>
                <a:lnTo>
                  <a:pt x="1368" y="399"/>
                </a:lnTo>
                <a:lnTo>
                  <a:pt x="1381" y="399"/>
                </a:lnTo>
                <a:lnTo>
                  <a:pt x="1388" y="399"/>
                </a:lnTo>
                <a:lnTo>
                  <a:pt x="1395" y="399"/>
                </a:lnTo>
                <a:lnTo>
                  <a:pt x="1402" y="399"/>
                </a:lnTo>
                <a:lnTo>
                  <a:pt x="1415" y="399"/>
                </a:lnTo>
                <a:lnTo>
                  <a:pt x="1422" y="393"/>
                </a:lnTo>
                <a:lnTo>
                  <a:pt x="1415" y="393"/>
                </a:lnTo>
                <a:lnTo>
                  <a:pt x="1429" y="386"/>
                </a:lnTo>
                <a:lnTo>
                  <a:pt x="1442" y="386"/>
                </a:lnTo>
                <a:lnTo>
                  <a:pt x="1449" y="379"/>
                </a:lnTo>
                <a:lnTo>
                  <a:pt x="1463" y="379"/>
                </a:lnTo>
                <a:lnTo>
                  <a:pt x="1470" y="393"/>
                </a:lnTo>
                <a:lnTo>
                  <a:pt x="1470" y="399"/>
                </a:lnTo>
                <a:lnTo>
                  <a:pt x="1476" y="406"/>
                </a:lnTo>
                <a:lnTo>
                  <a:pt x="1476" y="413"/>
                </a:lnTo>
                <a:lnTo>
                  <a:pt x="1476" y="420"/>
                </a:lnTo>
                <a:lnTo>
                  <a:pt x="1483" y="433"/>
                </a:lnTo>
                <a:lnTo>
                  <a:pt x="1470" y="433"/>
                </a:lnTo>
                <a:lnTo>
                  <a:pt x="1463" y="426"/>
                </a:lnTo>
                <a:lnTo>
                  <a:pt x="1436" y="433"/>
                </a:lnTo>
                <a:lnTo>
                  <a:pt x="1429" y="440"/>
                </a:lnTo>
                <a:lnTo>
                  <a:pt x="1422" y="447"/>
                </a:lnTo>
                <a:lnTo>
                  <a:pt x="1415" y="453"/>
                </a:lnTo>
                <a:lnTo>
                  <a:pt x="1409" y="453"/>
                </a:lnTo>
                <a:lnTo>
                  <a:pt x="1409" y="460"/>
                </a:lnTo>
                <a:lnTo>
                  <a:pt x="1402" y="467"/>
                </a:lnTo>
                <a:lnTo>
                  <a:pt x="1409" y="474"/>
                </a:lnTo>
                <a:lnTo>
                  <a:pt x="1409" y="481"/>
                </a:lnTo>
                <a:lnTo>
                  <a:pt x="1409" y="487"/>
                </a:lnTo>
                <a:lnTo>
                  <a:pt x="1409" y="494"/>
                </a:lnTo>
                <a:lnTo>
                  <a:pt x="1402" y="494"/>
                </a:lnTo>
                <a:lnTo>
                  <a:pt x="1388" y="501"/>
                </a:lnTo>
                <a:lnTo>
                  <a:pt x="1388" y="514"/>
                </a:lnTo>
                <a:lnTo>
                  <a:pt x="1375" y="521"/>
                </a:lnTo>
                <a:lnTo>
                  <a:pt x="1375" y="535"/>
                </a:lnTo>
                <a:lnTo>
                  <a:pt x="1375" y="542"/>
                </a:lnTo>
                <a:lnTo>
                  <a:pt x="1375" y="548"/>
                </a:lnTo>
                <a:lnTo>
                  <a:pt x="1381" y="562"/>
                </a:lnTo>
                <a:lnTo>
                  <a:pt x="1375" y="569"/>
                </a:lnTo>
                <a:lnTo>
                  <a:pt x="1375" y="575"/>
                </a:lnTo>
                <a:lnTo>
                  <a:pt x="1381" y="582"/>
                </a:lnTo>
                <a:lnTo>
                  <a:pt x="1388" y="589"/>
                </a:lnTo>
                <a:lnTo>
                  <a:pt x="1375" y="609"/>
                </a:lnTo>
                <a:lnTo>
                  <a:pt x="1368" y="616"/>
                </a:lnTo>
                <a:lnTo>
                  <a:pt x="1361" y="623"/>
                </a:lnTo>
                <a:lnTo>
                  <a:pt x="1348" y="616"/>
                </a:lnTo>
                <a:lnTo>
                  <a:pt x="1341" y="616"/>
                </a:lnTo>
                <a:lnTo>
                  <a:pt x="1341" y="623"/>
                </a:lnTo>
                <a:lnTo>
                  <a:pt x="1341" y="630"/>
                </a:lnTo>
                <a:lnTo>
                  <a:pt x="1341" y="636"/>
                </a:lnTo>
                <a:lnTo>
                  <a:pt x="1341" y="643"/>
                </a:lnTo>
                <a:lnTo>
                  <a:pt x="1321" y="636"/>
                </a:lnTo>
                <a:lnTo>
                  <a:pt x="1321" y="643"/>
                </a:lnTo>
                <a:lnTo>
                  <a:pt x="1314" y="650"/>
                </a:lnTo>
                <a:lnTo>
                  <a:pt x="1314" y="657"/>
                </a:lnTo>
                <a:lnTo>
                  <a:pt x="1314" y="663"/>
                </a:lnTo>
                <a:lnTo>
                  <a:pt x="1307" y="663"/>
                </a:lnTo>
                <a:lnTo>
                  <a:pt x="1307" y="677"/>
                </a:lnTo>
                <a:lnTo>
                  <a:pt x="1300" y="677"/>
                </a:lnTo>
                <a:lnTo>
                  <a:pt x="1293" y="677"/>
                </a:lnTo>
                <a:lnTo>
                  <a:pt x="1287" y="684"/>
                </a:lnTo>
                <a:lnTo>
                  <a:pt x="1280" y="684"/>
                </a:lnTo>
                <a:lnTo>
                  <a:pt x="1273" y="691"/>
                </a:lnTo>
                <a:lnTo>
                  <a:pt x="1266" y="691"/>
                </a:lnTo>
                <a:lnTo>
                  <a:pt x="1260" y="691"/>
                </a:lnTo>
                <a:lnTo>
                  <a:pt x="1246" y="691"/>
                </a:lnTo>
                <a:lnTo>
                  <a:pt x="1232" y="691"/>
                </a:lnTo>
                <a:lnTo>
                  <a:pt x="1232" y="697"/>
                </a:lnTo>
                <a:lnTo>
                  <a:pt x="1226" y="704"/>
                </a:lnTo>
                <a:lnTo>
                  <a:pt x="1226" y="711"/>
                </a:lnTo>
                <a:lnTo>
                  <a:pt x="1232" y="718"/>
                </a:lnTo>
                <a:lnTo>
                  <a:pt x="1226" y="731"/>
                </a:lnTo>
                <a:lnTo>
                  <a:pt x="1226" y="738"/>
                </a:lnTo>
                <a:lnTo>
                  <a:pt x="1232" y="745"/>
                </a:lnTo>
                <a:lnTo>
                  <a:pt x="1226" y="745"/>
                </a:lnTo>
                <a:lnTo>
                  <a:pt x="1226" y="752"/>
                </a:lnTo>
                <a:lnTo>
                  <a:pt x="1219" y="758"/>
                </a:lnTo>
                <a:lnTo>
                  <a:pt x="1212" y="758"/>
                </a:lnTo>
                <a:lnTo>
                  <a:pt x="1205" y="758"/>
                </a:lnTo>
                <a:lnTo>
                  <a:pt x="1185" y="752"/>
                </a:lnTo>
                <a:lnTo>
                  <a:pt x="1172" y="752"/>
                </a:lnTo>
                <a:lnTo>
                  <a:pt x="1158" y="758"/>
                </a:lnTo>
                <a:lnTo>
                  <a:pt x="1138" y="752"/>
                </a:lnTo>
                <a:lnTo>
                  <a:pt x="1131" y="752"/>
                </a:lnTo>
                <a:lnTo>
                  <a:pt x="1131" y="758"/>
                </a:lnTo>
                <a:lnTo>
                  <a:pt x="1131" y="772"/>
                </a:lnTo>
                <a:lnTo>
                  <a:pt x="1131" y="799"/>
                </a:lnTo>
                <a:lnTo>
                  <a:pt x="1124" y="792"/>
                </a:lnTo>
                <a:lnTo>
                  <a:pt x="1117" y="785"/>
                </a:lnTo>
                <a:lnTo>
                  <a:pt x="1117" y="792"/>
                </a:lnTo>
                <a:lnTo>
                  <a:pt x="1111" y="792"/>
                </a:lnTo>
                <a:lnTo>
                  <a:pt x="1111" y="799"/>
                </a:lnTo>
                <a:lnTo>
                  <a:pt x="1117" y="799"/>
                </a:lnTo>
                <a:lnTo>
                  <a:pt x="1131" y="806"/>
                </a:lnTo>
                <a:lnTo>
                  <a:pt x="1124" y="812"/>
                </a:lnTo>
                <a:lnTo>
                  <a:pt x="1117" y="812"/>
                </a:lnTo>
                <a:lnTo>
                  <a:pt x="1104" y="826"/>
                </a:lnTo>
                <a:lnTo>
                  <a:pt x="1097" y="833"/>
                </a:lnTo>
                <a:lnTo>
                  <a:pt x="1090" y="833"/>
                </a:lnTo>
                <a:lnTo>
                  <a:pt x="1090" y="840"/>
                </a:lnTo>
                <a:lnTo>
                  <a:pt x="1090" y="853"/>
                </a:lnTo>
                <a:lnTo>
                  <a:pt x="1097" y="860"/>
                </a:lnTo>
                <a:lnTo>
                  <a:pt x="1090" y="867"/>
                </a:lnTo>
                <a:lnTo>
                  <a:pt x="1077" y="867"/>
                </a:lnTo>
                <a:lnTo>
                  <a:pt x="1070" y="873"/>
                </a:lnTo>
                <a:lnTo>
                  <a:pt x="1063" y="867"/>
                </a:lnTo>
                <a:lnTo>
                  <a:pt x="1056" y="867"/>
                </a:lnTo>
                <a:lnTo>
                  <a:pt x="1050" y="860"/>
                </a:lnTo>
                <a:lnTo>
                  <a:pt x="1043" y="860"/>
                </a:lnTo>
                <a:lnTo>
                  <a:pt x="1023" y="901"/>
                </a:lnTo>
                <a:lnTo>
                  <a:pt x="1023" y="907"/>
                </a:lnTo>
                <a:lnTo>
                  <a:pt x="1016" y="914"/>
                </a:lnTo>
                <a:lnTo>
                  <a:pt x="1023" y="914"/>
                </a:lnTo>
                <a:lnTo>
                  <a:pt x="1023" y="928"/>
                </a:lnTo>
                <a:lnTo>
                  <a:pt x="1029" y="928"/>
                </a:lnTo>
                <a:lnTo>
                  <a:pt x="1036" y="928"/>
                </a:lnTo>
                <a:lnTo>
                  <a:pt x="1029" y="934"/>
                </a:lnTo>
                <a:lnTo>
                  <a:pt x="1036" y="941"/>
                </a:lnTo>
                <a:lnTo>
                  <a:pt x="1029" y="962"/>
                </a:lnTo>
                <a:lnTo>
                  <a:pt x="1023" y="975"/>
                </a:lnTo>
                <a:lnTo>
                  <a:pt x="1002" y="982"/>
                </a:lnTo>
                <a:lnTo>
                  <a:pt x="975" y="1009"/>
                </a:lnTo>
                <a:lnTo>
                  <a:pt x="975" y="1029"/>
                </a:lnTo>
                <a:lnTo>
                  <a:pt x="975" y="1036"/>
                </a:lnTo>
                <a:lnTo>
                  <a:pt x="975" y="1050"/>
                </a:lnTo>
                <a:lnTo>
                  <a:pt x="968" y="1063"/>
                </a:lnTo>
                <a:lnTo>
                  <a:pt x="962" y="1063"/>
                </a:lnTo>
                <a:lnTo>
                  <a:pt x="968" y="1070"/>
                </a:lnTo>
                <a:lnTo>
                  <a:pt x="975" y="1077"/>
                </a:lnTo>
                <a:lnTo>
                  <a:pt x="982" y="1070"/>
                </a:lnTo>
                <a:lnTo>
                  <a:pt x="989" y="1077"/>
                </a:lnTo>
                <a:lnTo>
                  <a:pt x="989" y="1083"/>
                </a:lnTo>
                <a:lnTo>
                  <a:pt x="989" y="1090"/>
                </a:lnTo>
                <a:lnTo>
                  <a:pt x="982" y="1104"/>
                </a:lnTo>
                <a:lnTo>
                  <a:pt x="968" y="1111"/>
                </a:lnTo>
                <a:lnTo>
                  <a:pt x="968" y="1117"/>
                </a:lnTo>
                <a:lnTo>
                  <a:pt x="955" y="1138"/>
                </a:lnTo>
                <a:lnTo>
                  <a:pt x="948" y="1151"/>
                </a:lnTo>
                <a:lnTo>
                  <a:pt x="934" y="1165"/>
                </a:lnTo>
                <a:lnTo>
                  <a:pt x="941" y="1178"/>
                </a:lnTo>
                <a:lnTo>
                  <a:pt x="941" y="1185"/>
                </a:lnTo>
                <a:lnTo>
                  <a:pt x="934" y="1192"/>
                </a:lnTo>
                <a:lnTo>
                  <a:pt x="934" y="1199"/>
                </a:lnTo>
                <a:lnTo>
                  <a:pt x="934" y="1205"/>
                </a:lnTo>
                <a:lnTo>
                  <a:pt x="934" y="1219"/>
                </a:lnTo>
                <a:lnTo>
                  <a:pt x="921" y="1246"/>
                </a:lnTo>
                <a:lnTo>
                  <a:pt x="921" y="1253"/>
                </a:lnTo>
                <a:lnTo>
                  <a:pt x="921" y="1266"/>
                </a:lnTo>
                <a:lnTo>
                  <a:pt x="941" y="1280"/>
                </a:lnTo>
                <a:lnTo>
                  <a:pt x="941" y="1293"/>
                </a:lnTo>
                <a:lnTo>
                  <a:pt x="941" y="1300"/>
                </a:lnTo>
                <a:lnTo>
                  <a:pt x="941" y="1307"/>
                </a:lnTo>
                <a:lnTo>
                  <a:pt x="934" y="1321"/>
                </a:lnTo>
                <a:lnTo>
                  <a:pt x="941" y="1321"/>
                </a:lnTo>
                <a:lnTo>
                  <a:pt x="941" y="1327"/>
                </a:lnTo>
                <a:lnTo>
                  <a:pt x="934" y="1341"/>
                </a:lnTo>
                <a:lnTo>
                  <a:pt x="934" y="1348"/>
                </a:lnTo>
                <a:lnTo>
                  <a:pt x="934" y="1354"/>
                </a:lnTo>
                <a:lnTo>
                  <a:pt x="962" y="1375"/>
                </a:lnTo>
                <a:lnTo>
                  <a:pt x="968" y="1388"/>
                </a:lnTo>
                <a:lnTo>
                  <a:pt x="968" y="1395"/>
                </a:lnTo>
                <a:lnTo>
                  <a:pt x="975" y="1415"/>
                </a:lnTo>
                <a:lnTo>
                  <a:pt x="982" y="1415"/>
                </a:lnTo>
                <a:lnTo>
                  <a:pt x="995" y="1409"/>
                </a:lnTo>
                <a:lnTo>
                  <a:pt x="1016" y="1415"/>
                </a:lnTo>
                <a:lnTo>
                  <a:pt x="1009" y="1422"/>
                </a:lnTo>
                <a:lnTo>
                  <a:pt x="1016" y="1422"/>
                </a:lnTo>
                <a:lnTo>
                  <a:pt x="1016" y="1429"/>
                </a:lnTo>
                <a:lnTo>
                  <a:pt x="1016" y="1436"/>
                </a:lnTo>
                <a:lnTo>
                  <a:pt x="1016" y="1442"/>
                </a:lnTo>
                <a:lnTo>
                  <a:pt x="995" y="1463"/>
                </a:lnTo>
                <a:lnTo>
                  <a:pt x="989" y="1476"/>
                </a:lnTo>
                <a:lnTo>
                  <a:pt x="989" y="1483"/>
                </a:lnTo>
                <a:lnTo>
                  <a:pt x="975" y="1497"/>
                </a:lnTo>
                <a:lnTo>
                  <a:pt x="968" y="1517"/>
                </a:lnTo>
                <a:lnTo>
                  <a:pt x="962" y="1537"/>
                </a:lnTo>
                <a:lnTo>
                  <a:pt x="955" y="1544"/>
                </a:lnTo>
                <a:lnTo>
                  <a:pt x="948" y="1544"/>
                </a:lnTo>
                <a:lnTo>
                  <a:pt x="955" y="1551"/>
                </a:lnTo>
                <a:lnTo>
                  <a:pt x="955" y="1558"/>
                </a:lnTo>
                <a:lnTo>
                  <a:pt x="941" y="1564"/>
                </a:lnTo>
                <a:lnTo>
                  <a:pt x="934" y="1571"/>
                </a:lnTo>
                <a:lnTo>
                  <a:pt x="934" y="1578"/>
                </a:lnTo>
                <a:lnTo>
                  <a:pt x="934" y="1585"/>
                </a:lnTo>
                <a:lnTo>
                  <a:pt x="928" y="1591"/>
                </a:lnTo>
                <a:lnTo>
                  <a:pt x="921" y="1598"/>
                </a:lnTo>
                <a:lnTo>
                  <a:pt x="907" y="1591"/>
                </a:lnTo>
                <a:lnTo>
                  <a:pt x="894" y="1591"/>
                </a:lnTo>
                <a:lnTo>
                  <a:pt x="873" y="1585"/>
                </a:lnTo>
                <a:lnTo>
                  <a:pt x="853" y="1585"/>
                </a:lnTo>
                <a:lnTo>
                  <a:pt x="846" y="1591"/>
                </a:lnTo>
                <a:lnTo>
                  <a:pt x="846" y="1598"/>
                </a:lnTo>
                <a:lnTo>
                  <a:pt x="833" y="1598"/>
                </a:lnTo>
                <a:lnTo>
                  <a:pt x="806" y="1598"/>
                </a:lnTo>
                <a:lnTo>
                  <a:pt x="785" y="1591"/>
                </a:lnTo>
                <a:lnTo>
                  <a:pt x="772" y="1585"/>
                </a:lnTo>
                <a:lnTo>
                  <a:pt x="758" y="1564"/>
                </a:lnTo>
                <a:lnTo>
                  <a:pt x="752" y="1558"/>
                </a:lnTo>
                <a:lnTo>
                  <a:pt x="731" y="1544"/>
                </a:lnTo>
                <a:lnTo>
                  <a:pt x="724" y="1537"/>
                </a:lnTo>
                <a:lnTo>
                  <a:pt x="718" y="1544"/>
                </a:lnTo>
                <a:lnTo>
                  <a:pt x="711" y="1544"/>
                </a:lnTo>
                <a:lnTo>
                  <a:pt x="704" y="1537"/>
                </a:lnTo>
                <a:lnTo>
                  <a:pt x="704" y="1544"/>
                </a:lnTo>
                <a:lnTo>
                  <a:pt x="697" y="1551"/>
                </a:lnTo>
                <a:lnTo>
                  <a:pt x="691" y="1551"/>
                </a:lnTo>
                <a:lnTo>
                  <a:pt x="684" y="1551"/>
                </a:lnTo>
                <a:lnTo>
                  <a:pt x="677" y="1551"/>
                </a:lnTo>
                <a:lnTo>
                  <a:pt x="670" y="1551"/>
                </a:lnTo>
                <a:lnTo>
                  <a:pt x="657" y="1544"/>
                </a:lnTo>
                <a:lnTo>
                  <a:pt x="650" y="1537"/>
                </a:lnTo>
                <a:lnTo>
                  <a:pt x="623" y="1503"/>
                </a:lnTo>
                <a:lnTo>
                  <a:pt x="609" y="1510"/>
                </a:lnTo>
                <a:lnTo>
                  <a:pt x="603" y="1510"/>
                </a:lnTo>
                <a:lnTo>
                  <a:pt x="596" y="1510"/>
                </a:lnTo>
                <a:lnTo>
                  <a:pt x="589" y="1503"/>
                </a:lnTo>
                <a:lnTo>
                  <a:pt x="575" y="1510"/>
                </a:lnTo>
                <a:lnTo>
                  <a:pt x="569" y="1510"/>
                </a:lnTo>
                <a:lnTo>
                  <a:pt x="562" y="1497"/>
                </a:lnTo>
                <a:lnTo>
                  <a:pt x="555" y="1490"/>
                </a:lnTo>
                <a:lnTo>
                  <a:pt x="555" y="1497"/>
                </a:lnTo>
                <a:lnTo>
                  <a:pt x="548" y="1497"/>
                </a:lnTo>
                <a:lnTo>
                  <a:pt x="548" y="1490"/>
                </a:lnTo>
                <a:lnTo>
                  <a:pt x="542" y="1490"/>
                </a:lnTo>
                <a:lnTo>
                  <a:pt x="542" y="1483"/>
                </a:lnTo>
                <a:lnTo>
                  <a:pt x="535" y="1490"/>
                </a:lnTo>
                <a:lnTo>
                  <a:pt x="528" y="1476"/>
                </a:lnTo>
                <a:lnTo>
                  <a:pt x="528" y="1470"/>
                </a:lnTo>
                <a:lnTo>
                  <a:pt x="521" y="1470"/>
                </a:lnTo>
                <a:lnTo>
                  <a:pt x="515" y="1470"/>
                </a:lnTo>
                <a:lnTo>
                  <a:pt x="508" y="1470"/>
                </a:lnTo>
                <a:lnTo>
                  <a:pt x="508" y="1449"/>
                </a:lnTo>
                <a:lnTo>
                  <a:pt x="508" y="1442"/>
                </a:lnTo>
                <a:lnTo>
                  <a:pt x="508" y="1436"/>
                </a:lnTo>
                <a:lnTo>
                  <a:pt x="501" y="1436"/>
                </a:lnTo>
                <a:lnTo>
                  <a:pt x="508" y="1436"/>
                </a:lnTo>
                <a:lnTo>
                  <a:pt x="508" y="1429"/>
                </a:lnTo>
                <a:lnTo>
                  <a:pt x="515" y="1415"/>
                </a:lnTo>
                <a:lnTo>
                  <a:pt x="515" y="1409"/>
                </a:lnTo>
                <a:lnTo>
                  <a:pt x="535" y="1388"/>
                </a:lnTo>
                <a:lnTo>
                  <a:pt x="535" y="1381"/>
                </a:lnTo>
                <a:lnTo>
                  <a:pt x="542" y="1381"/>
                </a:lnTo>
                <a:lnTo>
                  <a:pt x="548" y="1368"/>
                </a:lnTo>
                <a:lnTo>
                  <a:pt x="562" y="1354"/>
                </a:lnTo>
                <a:lnTo>
                  <a:pt x="562" y="1348"/>
                </a:lnTo>
                <a:lnTo>
                  <a:pt x="562" y="1341"/>
                </a:lnTo>
                <a:lnTo>
                  <a:pt x="569" y="1334"/>
                </a:lnTo>
                <a:lnTo>
                  <a:pt x="575" y="1327"/>
                </a:lnTo>
                <a:lnTo>
                  <a:pt x="589" y="1334"/>
                </a:lnTo>
                <a:lnTo>
                  <a:pt x="596" y="1334"/>
                </a:lnTo>
                <a:lnTo>
                  <a:pt x="596" y="1341"/>
                </a:lnTo>
                <a:lnTo>
                  <a:pt x="609" y="1348"/>
                </a:lnTo>
                <a:lnTo>
                  <a:pt x="616" y="1348"/>
                </a:lnTo>
                <a:lnTo>
                  <a:pt x="609" y="1341"/>
                </a:lnTo>
                <a:lnTo>
                  <a:pt x="623" y="1334"/>
                </a:lnTo>
                <a:lnTo>
                  <a:pt x="623" y="1327"/>
                </a:lnTo>
                <a:lnTo>
                  <a:pt x="643" y="1327"/>
                </a:lnTo>
                <a:lnTo>
                  <a:pt x="657" y="1341"/>
                </a:lnTo>
                <a:lnTo>
                  <a:pt x="664" y="1348"/>
                </a:lnTo>
                <a:lnTo>
                  <a:pt x="677" y="1341"/>
                </a:lnTo>
                <a:lnTo>
                  <a:pt x="691" y="1334"/>
                </a:lnTo>
                <a:lnTo>
                  <a:pt x="697" y="1327"/>
                </a:lnTo>
                <a:lnTo>
                  <a:pt x="691" y="1321"/>
                </a:lnTo>
                <a:lnTo>
                  <a:pt x="684" y="1321"/>
                </a:lnTo>
                <a:lnTo>
                  <a:pt x="677" y="1307"/>
                </a:lnTo>
                <a:lnTo>
                  <a:pt x="677" y="1300"/>
                </a:lnTo>
                <a:lnTo>
                  <a:pt x="684" y="1293"/>
                </a:lnTo>
                <a:lnTo>
                  <a:pt x="697" y="1287"/>
                </a:lnTo>
                <a:lnTo>
                  <a:pt x="697" y="1280"/>
                </a:lnTo>
                <a:lnTo>
                  <a:pt x="691" y="1280"/>
                </a:lnTo>
                <a:lnTo>
                  <a:pt x="677" y="1280"/>
                </a:lnTo>
                <a:lnTo>
                  <a:pt x="670" y="1273"/>
                </a:lnTo>
                <a:lnTo>
                  <a:pt x="677" y="1266"/>
                </a:lnTo>
                <a:lnTo>
                  <a:pt x="670" y="1260"/>
                </a:lnTo>
                <a:lnTo>
                  <a:pt x="657" y="1260"/>
                </a:lnTo>
                <a:lnTo>
                  <a:pt x="650" y="1253"/>
                </a:lnTo>
                <a:lnTo>
                  <a:pt x="643" y="1260"/>
                </a:lnTo>
                <a:lnTo>
                  <a:pt x="623" y="1246"/>
                </a:lnTo>
                <a:lnTo>
                  <a:pt x="623" y="1253"/>
                </a:lnTo>
                <a:lnTo>
                  <a:pt x="623" y="1260"/>
                </a:lnTo>
                <a:lnTo>
                  <a:pt x="616" y="1260"/>
                </a:lnTo>
                <a:lnTo>
                  <a:pt x="609" y="1246"/>
                </a:lnTo>
                <a:lnTo>
                  <a:pt x="603" y="1246"/>
                </a:lnTo>
                <a:lnTo>
                  <a:pt x="596" y="1246"/>
                </a:lnTo>
                <a:lnTo>
                  <a:pt x="589" y="1239"/>
                </a:lnTo>
                <a:lnTo>
                  <a:pt x="582" y="1239"/>
                </a:lnTo>
                <a:lnTo>
                  <a:pt x="575" y="1239"/>
                </a:lnTo>
                <a:lnTo>
                  <a:pt x="575" y="1219"/>
                </a:lnTo>
                <a:lnTo>
                  <a:pt x="569" y="1226"/>
                </a:lnTo>
                <a:lnTo>
                  <a:pt x="562" y="1219"/>
                </a:lnTo>
                <a:lnTo>
                  <a:pt x="555" y="1212"/>
                </a:lnTo>
                <a:lnTo>
                  <a:pt x="555" y="1205"/>
                </a:lnTo>
                <a:lnTo>
                  <a:pt x="548" y="1205"/>
                </a:lnTo>
                <a:lnTo>
                  <a:pt x="548" y="1212"/>
                </a:lnTo>
                <a:lnTo>
                  <a:pt x="548" y="1219"/>
                </a:lnTo>
                <a:lnTo>
                  <a:pt x="535" y="1212"/>
                </a:lnTo>
                <a:lnTo>
                  <a:pt x="528" y="1205"/>
                </a:lnTo>
                <a:lnTo>
                  <a:pt x="535" y="1199"/>
                </a:lnTo>
                <a:lnTo>
                  <a:pt x="535" y="1185"/>
                </a:lnTo>
                <a:lnTo>
                  <a:pt x="535" y="1171"/>
                </a:lnTo>
                <a:lnTo>
                  <a:pt x="528" y="1178"/>
                </a:lnTo>
                <a:lnTo>
                  <a:pt x="521" y="1171"/>
                </a:lnTo>
                <a:lnTo>
                  <a:pt x="515" y="1171"/>
                </a:lnTo>
                <a:lnTo>
                  <a:pt x="494" y="1158"/>
                </a:lnTo>
                <a:lnTo>
                  <a:pt x="501" y="1151"/>
                </a:lnTo>
                <a:lnTo>
                  <a:pt x="494" y="1144"/>
                </a:lnTo>
                <a:lnTo>
                  <a:pt x="494" y="1131"/>
                </a:lnTo>
                <a:lnTo>
                  <a:pt x="487" y="1131"/>
                </a:lnTo>
                <a:lnTo>
                  <a:pt x="481" y="1138"/>
                </a:lnTo>
                <a:lnTo>
                  <a:pt x="474" y="1124"/>
                </a:lnTo>
                <a:lnTo>
                  <a:pt x="460" y="1124"/>
                </a:lnTo>
                <a:lnTo>
                  <a:pt x="454" y="1124"/>
                </a:lnTo>
                <a:lnTo>
                  <a:pt x="447" y="1117"/>
                </a:lnTo>
                <a:lnTo>
                  <a:pt x="454" y="1111"/>
                </a:lnTo>
                <a:lnTo>
                  <a:pt x="447" y="1111"/>
                </a:lnTo>
                <a:lnTo>
                  <a:pt x="447" y="1104"/>
                </a:lnTo>
                <a:lnTo>
                  <a:pt x="447" y="1097"/>
                </a:lnTo>
                <a:lnTo>
                  <a:pt x="440" y="1104"/>
                </a:lnTo>
                <a:lnTo>
                  <a:pt x="440" y="1097"/>
                </a:lnTo>
                <a:lnTo>
                  <a:pt x="433" y="1090"/>
                </a:lnTo>
                <a:lnTo>
                  <a:pt x="426" y="1090"/>
                </a:lnTo>
                <a:lnTo>
                  <a:pt x="420" y="1090"/>
                </a:lnTo>
                <a:lnTo>
                  <a:pt x="413" y="1083"/>
                </a:lnTo>
                <a:lnTo>
                  <a:pt x="406" y="1083"/>
                </a:lnTo>
                <a:lnTo>
                  <a:pt x="399" y="1090"/>
                </a:lnTo>
                <a:lnTo>
                  <a:pt x="386" y="1097"/>
                </a:lnTo>
                <a:lnTo>
                  <a:pt x="379" y="1104"/>
                </a:lnTo>
                <a:lnTo>
                  <a:pt x="372" y="1111"/>
                </a:lnTo>
                <a:lnTo>
                  <a:pt x="365" y="1117"/>
                </a:lnTo>
                <a:lnTo>
                  <a:pt x="345" y="1111"/>
                </a:lnTo>
                <a:lnTo>
                  <a:pt x="345" y="1097"/>
                </a:lnTo>
                <a:lnTo>
                  <a:pt x="352" y="1097"/>
                </a:lnTo>
                <a:lnTo>
                  <a:pt x="359" y="1083"/>
                </a:lnTo>
                <a:lnTo>
                  <a:pt x="345" y="1077"/>
                </a:lnTo>
                <a:lnTo>
                  <a:pt x="352" y="1070"/>
                </a:lnTo>
                <a:lnTo>
                  <a:pt x="332" y="1056"/>
                </a:lnTo>
                <a:lnTo>
                  <a:pt x="325" y="1050"/>
                </a:lnTo>
                <a:lnTo>
                  <a:pt x="332" y="1029"/>
                </a:lnTo>
                <a:lnTo>
                  <a:pt x="325" y="1029"/>
                </a:lnTo>
                <a:lnTo>
                  <a:pt x="318" y="1022"/>
                </a:lnTo>
                <a:lnTo>
                  <a:pt x="311" y="1029"/>
                </a:lnTo>
                <a:lnTo>
                  <a:pt x="311" y="1022"/>
                </a:lnTo>
                <a:lnTo>
                  <a:pt x="305" y="1022"/>
                </a:lnTo>
                <a:lnTo>
                  <a:pt x="298" y="1029"/>
                </a:lnTo>
                <a:lnTo>
                  <a:pt x="291" y="1029"/>
                </a:lnTo>
                <a:lnTo>
                  <a:pt x="291" y="1036"/>
                </a:lnTo>
                <a:lnTo>
                  <a:pt x="284" y="1043"/>
                </a:lnTo>
                <a:lnTo>
                  <a:pt x="271" y="1043"/>
                </a:lnTo>
                <a:lnTo>
                  <a:pt x="271" y="1029"/>
                </a:lnTo>
                <a:lnTo>
                  <a:pt x="264" y="1029"/>
                </a:lnTo>
                <a:lnTo>
                  <a:pt x="257" y="1029"/>
                </a:lnTo>
                <a:lnTo>
                  <a:pt x="250" y="1029"/>
                </a:lnTo>
                <a:lnTo>
                  <a:pt x="244" y="1036"/>
                </a:lnTo>
                <a:lnTo>
                  <a:pt x="237" y="1029"/>
                </a:lnTo>
                <a:lnTo>
                  <a:pt x="244" y="1029"/>
                </a:lnTo>
                <a:lnTo>
                  <a:pt x="244" y="1022"/>
                </a:lnTo>
                <a:lnTo>
                  <a:pt x="237" y="1022"/>
                </a:lnTo>
                <a:lnTo>
                  <a:pt x="223" y="1022"/>
                </a:lnTo>
                <a:lnTo>
                  <a:pt x="223" y="1016"/>
                </a:lnTo>
                <a:lnTo>
                  <a:pt x="216" y="1016"/>
                </a:lnTo>
                <a:lnTo>
                  <a:pt x="223" y="1009"/>
                </a:lnTo>
                <a:lnTo>
                  <a:pt x="223" y="1002"/>
                </a:lnTo>
                <a:lnTo>
                  <a:pt x="203" y="995"/>
                </a:lnTo>
                <a:lnTo>
                  <a:pt x="196" y="995"/>
                </a:lnTo>
                <a:lnTo>
                  <a:pt x="196" y="1002"/>
                </a:lnTo>
                <a:lnTo>
                  <a:pt x="189" y="995"/>
                </a:lnTo>
                <a:lnTo>
                  <a:pt x="189" y="989"/>
                </a:lnTo>
                <a:lnTo>
                  <a:pt x="176" y="982"/>
                </a:lnTo>
                <a:lnTo>
                  <a:pt x="176" y="975"/>
                </a:lnTo>
                <a:lnTo>
                  <a:pt x="169" y="975"/>
                </a:lnTo>
                <a:lnTo>
                  <a:pt x="176" y="982"/>
                </a:lnTo>
                <a:lnTo>
                  <a:pt x="169" y="982"/>
                </a:lnTo>
                <a:lnTo>
                  <a:pt x="162" y="982"/>
                </a:lnTo>
                <a:lnTo>
                  <a:pt x="156" y="982"/>
                </a:lnTo>
                <a:lnTo>
                  <a:pt x="149" y="975"/>
                </a:lnTo>
                <a:lnTo>
                  <a:pt x="142" y="975"/>
                </a:lnTo>
                <a:lnTo>
                  <a:pt x="135" y="975"/>
                </a:lnTo>
                <a:lnTo>
                  <a:pt x="142" y="982"/>
                </a:lnTo>
                <a:lnTo>
                  <a:pt x="142" y="989"/>
                </a:lnTo>
                <a:lnTo>
                  <a:pt x="135" y="989"/>
                </a:lnTo>
                <a:lnTo>
                  <a:pt x="128" y="995"/>
                </a:lnTo>
                <a:lnTo>
                  <a:pt x="128" y="989"/>
                </a:lnTo>
                <a:lnTo>
                  <a:pt x="122" y="975"/>
                </a:lnTo>
                <a:lnTo>
                  <a:pt x="115" y="982"/>
                </a:lnTo>
                <a:lnTo>
                  <a:pt x="108" y="975"/>
                </a:lnTo>
                <a:lnTo>
                  <a:pt x="108" y="968"/>
                </a:lnTo>
                <a:lnTo>
                  <a:pt x="101" y="968"/>
                </a:lnTo>
                <a:lnTo>
                  <a:pt x="95" y="968"/>
                </a:lnTo>
                <a:lnTo>
                  <a:pt x="88" y="968"/>
                </a:lnTo>
                <a:lnTo>
                  <a:pt x="81" y="968"/>
                </a:lnTo>
                <a:lnTo>
                  <a:pt x="67" y="948"/>
                </a:lnTo>
                <a:lnTo>
                  <a:pt x="61" y="934"/>
                </a:lnTo>
                <a:lnTo>
                  <a:pt x="61" y="928"/>
                </a:lnTo>
                <a:lnTo>
                  <a:pt x="67" y="921"/>
                </a:lnTo>
                <a:lnTo>
                  <a:pt x="74" y="921"/>
                </a:lnTo>
                <a:lnTo>
                  <a:pt x="88" y="921"/>
                </a:lnTo>
                <a:lnTo>
                  <a:pt x="88" y="907"/>
                </a:lnTo>
                <a:lnTo>
                  <a:pt x="88" y="901"/>
                </a:lnTo>
                <a:lnTo>
                  <a:pt x="81" y="894"/>
                </a:lnTo>
                <a:lnTo>
                  <a:pt x="81" y="887"/>
                </a:lnTo>
                <a:lnTo>
                  <a:pt x="88" y="880"/>
                </a:lnTo>
                <a:lnTo>
                  <a:pt x="95" y="880"/>
                </a:lnTo>
                <a:lnTo>
                  <a:pt x="88" y="867"/>
                </a:lnTo>
                <a:lnTo>
                  <a:pt x="88" y="860"/>
                </a:lnTo>
                <a:lnTo>
                  <a:pt x="81" y="840"/>
                </a:lnTo>
                <a:lnTo>
                  <a:pt x="81" y="833"/>
                </a:lnTo>
                <a:lnTo>
                  <a:pt x="88" y="826"/>
                </a:lnTo>
                <a:lnTo>
                  <a:pt x="81" y="826"/>
                </a:lnTo>
                <a:lnTo>
                  <a:pt x="74" y="826"/>
                </a:lnTo>
                <a:lnTo>
                  <a:pt x="67" y="812"/>
                </a:lnTo>
                <a:lnTo>
                  <a:pt x="61" y="819"/>
                </a:lnTo>
                <a:lnTo>
                  <a:pt x="61" y="826"/>
                </a:lnTo>
                <a:lnTo>
                  <a:pt x="54" y="833"/>
                </a:lnTo>
                <a:lnTo>
                  <a:pt x="47" y="853"/>
                </a:lnTo>
                <a:lnTo>
                  <a:pt x="40" y="860"/>
                </a:lnTo>
                <a:lnTo>
                  <a:pt x="34" y="846"/>
                </a:lnTo>
                <a:lnTo>
                  <a:pt x="34" y="840"/>
                </a:lnTo>
                <a:lnTo>
                  <a:pt x="20" y="833"/>
                </a:lnTo>
                <a:lnTo>
                  <a:pt x="13" y="833"/>
                </a:lnTo>
                <a:lnTo>
                  <a:pt x="7" y="840"/>
                </a:lnTo>
                <a:lnTo>
                  <a:pt x="7" y="819"/>
                </a:lnTo>
                <a:lnTo>
                  <a:pt x="0" y="812"/>
                </a:lnTo>
                <a:lnTo>
                  <a:pt x="0" y="806"/>
                </a:lnTo>
                <a:lnTo>
                  <a:pt x="13" y="812"/>
                </a:lnTo>
                <a:lnTo>
                  <a:pt x="13" y="806"/>
                </a:lnTo>
                <a:lnTo>
                  <a:pt x="20" y="792"/>
                </a:lnTo>
                <a:lnTo>
                  <a:pt x="27" y="792"/>
                </a:lnTo>
                <a:lnTo>
                  <a:pt x="34" y="785"/>
                </a:lnTo>
                <a:lnTo>
                  <a:pt x="34" y="779"/>
                </a:lnTo>
                <a:lnTo>
                  <a:pt x="40" y="772"/>
                </a:lnTo>
                <a:lnTo>
                  <a:pt x="54" y="758"/>
                </a:lnTo>
                <a:lnTo>
                  <a:pt x="61" y="758"/>
                </a:lnTo>
                <a:lnTo>
                  <a:pt x="67" y="752"/>
                </a:lnTo>
                <a:lnTo>
                  <a:pt x="81" y="758"/>
                </a:lnTo>
                <a:lnTo>
                  <a:pt x="88" y="752"/>
                </a:lnTo>
                <a:lnTo>
                  <a:pt x="101" y="765"/>
                </a:lnTo>
                <a:lnTo>
                  <a:pt x="95" y="772"/>
                </a:lnTo>
                <a:lnTo>
                  <a:pt x="108" y="772"/>
                </a:lnTo>
                <a:lnTo>
                  <a:pt x="101" y="779"/>
                </a:lnTo>
                <a:lnTo>
                  <a:pt x="95" y="779"/>
                </a:lnTo>
                <a:lnTo>
                  <a:pt x="95" y="785"/>
                </a:lnTo>
                <a:lnTo>
                  <a:pt x="108" y="785"/>
                </a:lnTo>
                <a:lnTo>
                  <a:pt x="108" y="779"/>
                </a:lnTo>
                <a:lnTo>
                  <a:pt x="128" y="785"/>
                </a:lnTo>
                <a:lnTo>
                  <a:pt x="135" y="779"/>
                </a:lnTo>
                <a:lnTo>
                  <a:pt x="142" y="772"/>
                </a:lnTo>
                <a:lnTo>
                  <a:pt x="149" y="765"/>
                </a:lnTo>
                <a:lnTo>
                  <a:pt x="156" y="765"/>
                </a:lnTo>
                <a:lnTo>
                  <a:pt x="169" y="765"/>
                </a:lnTo>
                <a:lnTo>
                  <a:pt x="176" y="758"/>
                </a:lnTo>
                <a:lnTo>
                  <a:pt x="176" y="745"/>
                </a:lnTo>
                <a:lnTo>
                  <a:pt x="169" y="731"/>
                </a:lnTo>
                <a:lnTo>
                  <a:pt x="162" y="745"/>
                </a:lnTo>
                <a:lnTo>
                  <a:pt x="156" y="738"/>
                </a:lnTo>
                <a:lnTo>
                  <a:pt x="156" y="731"/>
                </a:lnTo>
                <a:lnTo>
                  <a:pt x="149" y="731"/>
                </a:lnTo>
                <a:lnTo>
                  <a:pt x="156" y="724"/>
                </a:lnTo>
                <a:lnTo>
                  <a:pt x="156" y="704"/>
                </a:lnTo>
                <a:lnTo>
                  <a:pt x="156" y="697"/>
                </a:lnTo>
                <a:lnTo>
                  <a:pt x="149" y="684"/>
                </a:lnTo>
                <a:lnTo>
                  <a:pt x="149" y="691"/>
                </a:lnTo>
                <a:lnTo>
                  <a:pt x="149" y="684"/>
                </a:lnTo>
                <a:lnTo>
                  <a:pt x="149" y="677"/>
                </a:lnTo>
                <a:lnTo>
                  <a:pt x="149" y="663"/>
                </a:lnTo>
                <a:lnTo>
                  <a:pt x="156" y="670"/>
                </a:lnTo>
                <a:lnTo>
                  <a:pt x="162" y="670"/>
                </a:lnTo>
                <a:lnTo>
                  <a:pt x="176" y="663"/>
                </a:lnTo>
                <a:lnTo>
                  <a:pt x="176" y="657"/>
                </a:lnTo>
                <a:lnTo>
                  <a:pt x="183" y="657"/>
                </a:lnTo>
                <a:lnTo>
                  <a:pt x="189" y="663"/>
                </a:lnTo>
                <a:lnTo>
                  <a:pt x="189" y="657"/>
                </a:lnTo>
                <a:lnTo>
                  <a:pt x="196" y="650"/>
                </a:lnTo>
                <a:lnTo>
                  <a:pt x="189" y="643"/>
                </a:lnTo>
                <a:lnTo>
                  <a:pt x="189" y="636"/>
                </a:lnTo>
                <a:lnTo>
                  <a:pt x="189" y="630"/>
                </a:lnTo>
                <a:lnTo>
                  <a:pt x="183" y="616"/>
                </a:lnTo>
                <a:lnTo>
                  <a:pt x="183" y="609"/>
                </a:lnTo>
                <a:lnTo>
                  <a:pt x="189" y="602"/>
                </a:lnTo>
                <a:lnTo>
                  <a:pt x="189" y="582"/>
                </a:lnTo>
                <a:lnTo>
                  <a:pt x="189" y="575"/>
                </a:lnTo>
                <a:lnTo>
                  <a:pt x="203" y="569"/>
                </a:lnTo>
                <a:lnTo>
                  <a:pt x="216" y="555"/>
                </a:lnTo>
                <a:lnTo>
                  <a:pt x="223" y="542"/>
                </a:lnTo>
                <a:lnTo>
                  <a:pt x="216" y="535"/>
                </a:lnTo>
                <a:lnTo>
                  <a:pt x="216" y="521"/>
                </a:lnTo>
                <a:lnTo>
                  <a:pt x="210" y="501"/>
                </a:lnTo>
                <a:lnTo>
                  <a:pt x="216" y="494"/>
                </a:lnTo>
                <a:lnTo>
                  <a:pt x="203" y="487"/>
                </a:lnTo>
                <a:lnTo>
                  <a:pt x="210" y="481"/>
                </a:lnTo>
                <a:lnTo>
                  <a:pt x="216" y="487"/>
                </a:lnTo>
                <a:lnTo>
                  <a:pt x="216" y="453"/>
                </a:lnTo>
                <a:lnTo>
                  <a:pt x="216" y="447"/>
                </a:lnTo>
                <a:lnTo>
                  <a:pt x="223" y="447"/>
                </a:lnTo>
                <a:lnTo>
                  <a:pt x="230" y="440"/>
                </a:lnTo>
                <a:lnTo>
                  <a:pt x="237" y="440"/>
                </a:lnTo>
                <a:lnTo>
                  <a:pt x="237" y="433"/>
                </a:lnTo>
                <a:lnTo>
                  <a:pt x="237" y="426"/>
                </a:lnTo>
                <a:lnTo>
                  <a:pt x="237" y="420"/>
                </a:lnTo>
                <a:lnTo>
                  <a:pt x="244" y="426"/>
                </a:lnTo>
                <a:lnTo>
                  <a:pt x="250" y="420"/>
                </a:lnTo>
                <a:lnTo>
                  <a:pt x="257" y="426"/>
                </a:lnTo>
                <a:lnTo>
                  <a:pt x="264" y="433"/>
                </a:lnTo>
                <a:lnTo>
                  <a:pt x="264" y="440"/>
                </a:lnTo>
                <a:lnTo>
                  <a:pt x="271" y="440"/>
                </a:lnTo>
                <a:lnTo>
                  <a:pt x="277" y="440"/>
                </a:lnTo>
                <a:lnTo>
                  <a:pt x="284" y="433"/>
                </a:lnTo>
                <a:lnTo>
                  <a:pt x="291" y="433"/>
                </a:lnTo>
                <a:lnTo>
                  <a:pt x="298" y="433"/>
                </a:lnTo>
                <a:lnTo>
                  <a:pt x="305" y="433"/>
                </a:lnTo>
                <a:lnTo>
                  <a:pt x="311" y="433"/>
                </a:lnTo>
                <a:lnTo>
                  <a:pt x="318" y="433"/>
                </a:lnTo>
                <a:lnTo>
                  <a:pt x="325" y="426"/>
                </a:lnTo>
                <a:lnTo>
                  <a:pt x="325" y="420"/>
                </a:lnTo>
                <a:lnTo>
                  <a:pt x="332" y="413"/>
                </a:lnTo>
                <a:lnTo>
                  <a:pt x="332" y="393"/>
                </a:lnTo>
                <a:lnTo>
                  <a:pt x="345" y="393"/>
                </a:lnTo>
                <a:lnTo>
                  <a:pt x="372" y="393"/>
                </a:lnTo>
                <a:lnTo>
                  <a:pt x="372" y="386"/>
                </a:lnTo>
                <a:lnTo>
                  <a:pt x="379" y="386"/>
                </a:lnTo>
                <a:lnTo>
                  <a:pt x="386" y="379"/>
                </a:lnTo>
                <a:lnTo>
                  <a:pt x="393" y="365"/>
                </a:lnTo>
                <a:lnTo>
                  <a:pt x="386" y="365"/>
                </a:lnTo>
                <a:lnTo>
                  <a:pt x="386" y="359"/>
                </a:lnTo>
                <a:lnTo>
                  <a:pt x="379" y="345"/>
                </a:lnTo>
                <a:lnTo>
                  <a:pt x="379" y="332"/>
                </a:lnTo>
                <a:lnTo>
                  <a:pt x="386" y="325"/>
                </a:lnTo>
                <a:lnTo>
                  <a:pt x="386" y="318"/>
                </a:lnTo>
                <a:lnTo>
                  <a:pt x="399" y="311"/>
                </a:lnTo>
                <a:lnTo>
                  <a:pt x="399" y="304"/>
                </a:lnTo>
                <a:lnTo>
                  <a:pt x="393" y="291"/>
                </a:lnTo>
                <a:lnTo>
                  <a:pt x="399" y="291"/>
                </a:lnTo>
                <a:lnTo>
                  <a:pt x="399" y="284"/>
                </a:lnTo>
                <a:lnTo>
                  <a:pt x="406" y="277"/>
                </a:lnTo>
                <a:lnTo>
                  <a:pt x="420" y="271"/>
                </a:lnTo>
                <a:lnTo>
                  <a:pt x="420" y="277"/>
                </a:lnTo>
                <a:lnTo>
                  <a:pt x="426" y="271"/>
                </a:lnTo>
                <a:lnTo>
                  <a:pt x="433" y="271"/>
                </a:lnTo>
                <a:lnTo>
                  <a:pt x="433" y="264"/>
                </a:lnTo>
                <a:lnTo>
                  <a:pt x="440" y="264"/>
                </a:lnTo>
                <a:lnTo>
                  <a:pt x="433" y="257"/>
                </a:lnTo>
                <a:lnTo>
                  <a:pt x="440" y="257"/>
                </a:lnTo>
                <a:lnTo>
                  <a:pt x="454" y="250"/>
                </a:lnTo>
                <a:lnTo>
                  <a:pt x="460" y="244"/>
                </a:lnTo>
                <a:lnTo>
                  <a:pt x="467" y="244"/>
                </a:lnTo>
                <a:lnTo>
                  <a:pt x="460" y="237"/>
                </a:lnTo>
                <a:lnTo>
                  <a:pt x="467" y="237"/>
                </a:lnTo>
                <a:lnTo>
                  <a:pt x="467" y="230"/>
                </a:lnTo>
                <a:lnTo>
                  <a:pt x="474" y="230"/>
                </a:lnTo>
                <a:lnTo>
                  <a:pt x="481" y="230"/>
                </a:lnTo>
                <a:lnTo>
                  <a:pt x="481" y="223"/>
                </a:lnTo>
                <a:lnTo>
                  <a:pt x="481" y="216"/>
                </a:lnTo>
                <a:lnTo>
                  <a:pt x="494" y="210"/>
                </a:lnTo>
                <a:lnTo>
                  <a:pt x="494" y="203"/>
                </a:lnTo>
                <a:lnTo>
                  <a:pt x="494" y="196"/>
                </a:lnTo>
                <a:lnTo>
                  <a:pt x="487" y="196"/>
                </a:lnTo>
                <a:lnTo>
                  <a:pt x="481" y="189"/>
                </a:lnTo>
                <a:lnTo>
                  <a:pt x="481" y="183"/>
                </a:lnTo>
                <a:lnTo>
                  <a:pt x="481" y="176"/>
                </a:lnTo>
                <a:lnTo>
                  <a:pt x="481" y="169"/>
                </a:lnTo>
                <a:lnTo>
                  <a:pt x="474" y="155"/>
                </a:lnTo>
                <a:lnTo>
                  <a:pt x="474" y="149"/>
                </a:lnTo>
                <a:lnTo>
                  <a:pt x="481" y="142"/>
                </a:lnTo>
                <a:lnTo>
                  <a:pt x="487" y="128"/>
                </a:lnTo>
                <a:lnTo>
                  <a:pt x="481" y="122"/>
                </a:lnTo>
                <a:lnTo>
                  <a:pt x="481" y="108"/>
                </a:lnTo>
                <a:lnTo>
                  <a:pt x="487" y="101"/>
                </a:lnTo>
                <a:lnTo>
                  <a:pt x="487" y="108"/>
                </a:lnTo>
                <a:lnTo>
                  <a:pt x="494" y="115"/>
                </a:lnTo>
                <a:lnTo>
                  <a:pt x="487" y="115"/>
                </a:lnTo>
                <a:lnTo>
                  <a:pt x="494" y="122"/>
                </a:lnTo>
                <a:lnTo>
                  <a:pt x="501" y="122"/>
                </a:lnTo>
                <a:lnTo>
                  <a:pt x="501" y="128"/>
                </a:lnTo>
                <a:lnTo>
                  <a:pt x="508" y="122"/>
                </a:lnTo>
                <a:lnTo>
                  <a:pt x="501" y="122"/>
                </a:lnTo>
                <a:lnTo>
                  <a:pt x="508" y="115"/>
                </a:lnTo>
                <a:lnTo>
                  <a:pt x="508" y="128"/>
                </a:lnTo>
                <a:lnTo>
                  <a:pt x="508" y="122"/>
                </a:lnTo>
                <a:lnTo>
                  <a:pt x="515" y="122"/>
                </a:lnTo>
                <a:lnTo>
                  <a:pt x="515" y="115"/>
                </a:lnTo>
                <a:lnTo>
                  <a:pt x="508" y="115"/>
                </a:lnTo>
                <a:lnTo>
                  <a:pt x="515" y="115"/>
                </a:lnTo>
                <a:lnTo>
                  <a:pt x="515" y="108"/>
                </a:lnTo>
                <a:lnTo>
                  <a:pt x="508" y="108"/>
                </a:lnTo>
                <a:lnTo>
                  <a:pt x="515" y="108"/>
                </a:lnTo>
                <a:lnTo>
                  <a:pt x="515" y="101"/>
                </a:lnTo>
                <a:lnTo>
                  <a:pt x="508" y="101"/>
                </a:lnTo>
                <a:lnTo>
                  <a:pt x="515" y="101"/>
                </a:lnTo>
                <a:lnTo>
                  <a:pt x="521" y="101"/>
                </a:lnTo>
                <a:lnTo>
                  <a:pt x="521" y="108"/>
                </a:lnTo>
                <a:lnTo>
                  <a:pt x="521" y="115"/>
                </a:lnTo>
                <a:lnTo>
                  <a:pt x="528" y="115"/>
                </a:lnTo>
                <a:lnTo>
                  <a:pt x="528" y="122"/>
                </a:lnTo>
                <a:lnTo>
                  <a:pt x="528" y="115"/>
                </a:lnTo>
                <a:lnTo>
                  <a:pt x="535" y="115"/>
                </a:lnTo>
                <a:lnTo>
                  <a:pt x="528" y="115"/>
                </a:lnTo>
                <a:lnTo>
                  <a:pt x="535" y="115"/>
                </a:lnTo>
                <a:lnTo>
                  <a:pt x="535" y="108"/>
                </a:lnTo>
                <a:lnTo>
                  <a:pt x="535" y="101"/>
                </a:lnTo>
                <a:lnTo>
                  <a:pt x="535" y="108"/>
                </a:lnTo>
                <a:lnTo>
                  <a:pt x="542" y="108"/>
                </a:lnTo>
                <a:lnTo>
                  <a:pt x="548" y="101"/>
                </a:lnTo>
                <a:lnTo>
                  <a:pt x="548" y="108"/>
                </a:lnTo>
                <a:lnTo>
                  <a:pt x="548" y="101"/>
                </a:lnTo>
                <a:lnTo>
                  <a:pt x="555" y="101"/>
                </a:lnTo>
                <a:lnTo>
                  <a:pt x="562" y="94"/>
                </a:lnTo>
                <a:lnTo>
                  <a:pt x="562" y="88"/>
                </a:lnTo>
                <a:lnTo>
                  <a:pt x="569" y="88"/>
                </a:lnTo>
                <a:lnTo>
                  <a:pt x="575" y="88"/>
                </a:lnTo>
                <a:lnTo>
                  <a:pt x="575" y="81"/>
                </a:lnTo>
                <a:lnTo>
                  <a:pt x="582" y="81"/>
                </a:lnTo>
                <a:lnTo>
                  <a:pt x="582" y="74"/>
                </a:lnTo>
                <a:lnTo>
                  <a:pt x="582" y="67"/>
                </a:lnTo>
                <a:lnTo>
                  <a:pt x="582" y="61"/>
                </a:lnTo>
                <a:lnTo>
                  <a:pt x="582" y="54"/>
                </a:lnTo>
                <a:lnTo>
                  <a:pt x="582" y="47"/>
                </a:lnTo>
                <a:lnTo>
                  <a:pt x="589" y="40"/>
                </a:lnTo>
                <a:lnTo>
                  <a:pt x="589" y="33"/>
                </a:lnTo>
                <a:lnTo>
                  <a:pt x="603" y="33"/>
                </a:lnTo>
                <a:lnTo>
                  <a:pt x="609" y="33"/>
                </a:lnTo>
                <a:lnTo>
                  <a:pt x="616" y="27"/>
                </a:lnTo>
                <a:lnTo>
                  <a:pt x="616" y="33"/>
                </a:lnTo>
                <a:lnTo>
                  <a:pt x="616" y="27"/>
                </a:lnTo>
                <a:lnTo>
                  <a:pt x="623" y="27"/>
                </a:lnTo>
                <a:lnTo>
                  <a:pt x="630" y="27"/>
                </a:lnTo>
                <a:lnTo>
                  <a:pt x="636" y="27"/>
                </a:lnTo>
                <a:lnTo>
                  <a:pt x="636" y="20"/>
                </a:lnTo>
                <a:lnTo>
                  <a:pt x="643" y="20"/>
                </a:lnTo>
                <a:lnTo>
                  <a:pt x="650" y="20"/>
                </a:lnTo>
                <a:lnTo>
                  <a:pt x="650" y="13"/>
                </a:lnTo>
                <a:close/>
              </a:path>
            </a:pathLst>
          </a:custGeom>
          <a:solidFill>
            <a:srgbClr val="FF7171"/>
          </a:solidFill>
          <a:ln w="1" cap="sq">
            <a:solidFill>
              <a:srgbClr val="7F7F7F"/>
            </a:solidFill>
            <a:prstDash val="solid"/>
            <a:miter lim="800000"/>
            <a:headEnd/>
            <a:tailEnd/>
          </a:ln>
        </p:spPr>
        <p:txBody>
          <a:bodyPr/>
          <a:lstStyle/>
          <a:p>
            <a:endParaRPr lang="es-ES"/>
          </a:p>
        </p:txBody>
      </p:sp>
      <p:sp>
        <p:nvSpPr>
          <p:cNvPr id="54" name="la_rioja">
            <a:extLst>
              <a:ext uri="{FF2B5EF4-FFF2-40B4-BE49-F238E27FC236}">
                <a16:creationId xmlns:a16="http://schemas.microsoft.com/office/drawing/2014/main" id="{7E90D43C-FAE9-46B3-8FDD-970C98743772}"/>
              </a:ext>
            </a:extLst>
          </p:cNvPr>
          <p:cNvSpPr>
            <a:spLocks noEditPoints="1"/>
          </p:cNvSpPr>
          <p:nvPr/>
        </p:nvSpPr>
        <p:spPr bwMode="auto">
          <a:xfrm>
            <a:off x="5054816" y="1798516"/>
            <a:ext cx="527050" cy="368300"/>
          </a:xfrm>
          <a:custGeom>
            <a:avLst/>
            <a:gdLst>
              <a:gd name="T0" fmla="*/ 2147483647 w 1232"/>
              <a:gd name="T1" fmla="*/ 2147483647 h 826"/>
              <a:gd name="T2" fmla="*/ 2147483647 w 1232"/>
              <a:gd name="T3" fmla="*/ 2147483647 h 826"/>
              <a:gd name="T4" fmla="*/ 862048365 w 1232"/>
              <a:gd name="T5" fmla="*/ 2147483647 h 826"/>
              <a:gd name="T6" fmla="*/ 2147483647 w 1232"/>
              <a:gd name="T7" fmla="*/ 2147483647 h 826"/>
              <a:gd name="T8" fmla="*/ 1231474374 w 1232"/>
              <a:gd name="T9" fmla="*/ 2147483647 h 826"/>
              <a:gd name="T10" fmla="*/ 1662498021 w 1232"/>
              <a:gd name="T11" fmla="*/ 2147483647 h 826"/>
              <a:gd name="T12" fmla="*/ 2147483647 w 1232"/>
              <a:gd name="T13" fmla="*/ 2147483647 h 826"/>
              <a:gd name="T14" fmla="*/ 2147483647 w 1232"/>
              <a:gd name="T15" fmla="*/ 2147483647 h 826"/>
              <a:gd name="T16" fmla="*/ 2093359926 w 1232"/>
              <a:gd name="T17" fmla="*/ 2147483647 h 826"/>
              <a:gd name="T18" fmla="*/ 2093359926 w 1232"/>
              <a:gd name="T19" fmla="*/ 2147483647 h 826"/>
              <a:gd name="T20" fmla="*/ 2147483647 w 1232"/>
              <a:gd name="T21" fmla="*/ 2147483647 h 826"/>
              <a:gd name="T22" fmla="*/ 2147483647 w 1232"/>
              <a:gd name="T23" fmla="*/ 1640805676 h 826"/>
              <a:gd name="T24" fmla="*/ 2147483647 w 1232"/>
              <a:gd name="T25" fmla="*/ 425411995 h 826"/>
              <a:gd name="T26" fmla="*/ 2147483647 w 1232"/>
              <a:gd name="T27" fmla="*/ 1640805676 h 826"/>
              <a:gd name="T28" fmla="*/ 2147483647 w 1232"/>
              <a:gd name="T29" fmla="*/ 1215393793 h 826"/>
              <a:gd name="T30" fmla="*/ 2147483647 w 1232"/>
              <a:gd name="T31" fmla="*/ 2147483647 h 826"/>
              <a:gd name="T32" fmla="*/ 2147483647 w 1232"/>
              <a:gd name="T33" fmla="*/ 2147483647 h 826"/>
              <a:gd name="T34" fmla="*/ 2147483647 w 1232"/>
              <a:gd name="T35" fmla="*/ 2147483647 h 826"/>
              <a:gd name="T36" fmla="*/ 2147483647 w 1232"/>
              <a:gd name="T37" fmla="*/ 2147483647 h 826"/>
              <a:gd name="T38" fmla="*/ 2147483647 w 1232"/>
              <a:gd name="T39" fmla="*/ 2147483647 h 826"/>
              <a:gd name="T40" fmla="*/ 2147483647 w 1232"/>
              <a:gd name="T41" fmla="*/ 2147483647 h 826"/>
              <a:gd name="T42" fmla="*/ 2147483647 w 1232"/>
              <a:gd name="T43" fmla="*/ 2147483647 h 826"/>
              <a:gd name="T44" fmla="*/ 2147483647 w 1232"/>
              <a:gd name="T45" fmla="*/ 2147483647 h 826"/>
              <a:gd name="T46" fmla="*/ 2147483647 w 1232"/>
              <a:gd name="T47" fmla="*/ 2147483647 h 826"/>
              <a:gd name="T48" fmla="*/ 2147483647 w 1232"/>
              <a:gd name="T49" fmla="*/ 2147483647 h 826"/>
              <a:gd name="T50" fmla="*/ 2147483647 w 1232"/>
              <a:gd name="T51" fmla="*/ 2147483647 h 826"/>
              <a:gd name="T52" fmla="*/ 2147483647 w 1232"/>
              <a:gd name="T53" fmla="*/ 2147483647 h 826"/>
              <a:gd name="T54" fmla="*/ 2147483647 w 1232"/>
              <a:gd name="T55" fmla="*/ 2147483647 h 826"/>
              <a:gd name="T56" fmla="*/ 2147483647 w 1232"/>
              <a:gd name="T57" fmla="*/ 2147483647 h 826"/>
              <a:gd name="T58" fmla="*/ 2147483647 w 1232"/>
              <a:gd name="T59" fmla="*/ 2147483647 h 826"/>
              <a:gd name="T60" fmla="*/ 2147483647 w 1232"/>
              <a:gd name="T61" fmla="*/ 2147483647 h 826"/>
              <a:gd name="T62" fmla="*/ 2147483647 w 1232"/>
              <a:gd name="T63" fmla="*/ 2147483647 h 826"/>
              <a:gd name="T64" fmla="*/ 2147483647 w 1232"/>
              <a:gd name="T65" fmla="*/ 2147483647 h 826"/>
              <a:gd name="T66" fmla="*/ 2147483647 w 1232"/>
              <a:gd name="T67" fmla="*/ 2147483647 h 826"/>
              <a:gd name="T68" fmla="*/ 2147483647 w 1232"/>
              <a:gd name="T69" fmla="*/ 2147483647 h 826"/>
              <a:gd name="T70" fmla="*/ 2147483647 w 1232"/>
              <a:gd name="T71" fmla="*/ 2147483647 h 826"/>
              <a:gd name="T72" fmla="*/ 2147483647 w 1232"/>
              <a:gd name="T73" fmla="*/ 2147483647 h 826"/>
              <a:gd name="T74" fmla="*/ 2147483647 w 1232"/>
              <a:gd name="T75" fmla="*/ 2147483647 h 826"/>
              <a:gd name="T76" fmla="*/ 2147483647 w 1232"/>
              <a:gd name="T77" fmla="*/ 2147483647 h 826"/>
              <a:gd name="T78" fmla="*/ 2147483647 w 1232"/>
              <a:gd name="T79" fmla="*/ 2147483647 h 826"/>
              <a:gd name="T80" fmla="*/ 2147483647 w 1232"/>
              <a:gd name="T81" fmla="*/ 2147483647 h 826"/>
              <a:gd name="T82" fmla="*/ 2147483647 w 1232"/>
              <a:gd name="T83" fmla="*/ 2147483647 h 826"/>
              <a:gd name="T84" fmla="*/ 2147483647 w 1232"/>
              <a:gd name="T85" fmla="*/ 2147483647 h 826"/>
              <a:gd name="T86" fmla="*/ 2147483647 w 1232"/>
              <a:gd name="T87" fmla="*/ 2147483647 h 826"/>
              <a:gd name="T88" fmla="*/ 2147483647 w 1232"/>
              <a:gd name="T89" fmla="*/ 2147483647 h 826"/>
              <a:gd name="T90" fmla="*/ 2147483647 w 1232"/>
              <a:gd name="T91" fmla="*/ 2147483647 h 826"/>
              <a:gd name="T92" fmla="*/ 2147483647 w 1232"/>
              <a:gd name="T93" fmla="*/ 2147483647 h 826"/>
              <a:gd name="T94" fmla="*/ 2147483647 w 1232"/>
              <a:gd name="T95" fmla="*/ 2147483647 h 826"/>
              <a:gd name="T96" fmla="*/ 2147483647 w 1232"/>
              <a:gd name="T97" fmla="*/ 2147483647 h 826"/>
              <a:gd name="T98" fmla="*/ 2147483647 w 1232"/>
              <a:gd name="T99" fmla="*/ 2147483647 h 826"/>
              <a:gd name="T100" fmla="*/ 2147483647 w 1232"/>
              <a:gd name="T101" fmla="*/ 2147483647 h 826"/>
              <a:gd name="T102" fmla="*/ 2147483647 w 1232"/>
              <a:gd name="T103" fmla="*/ 2147483647 h 826"/>
              <a:gd name="T104" fmla="*/ 2147483647 w 1232"/>
              <a:gd name="T105" fmla="*/ 2147483647 h 826"/>
              <a:gd name="T106" fmla="*/ 2147483647 w 1232"/>
              <a:gd name="T107" fmla="*/ 2147483647 h 826"/>
              <a:gd name="T108" fmla="*/ 2147483647 w 1232"/>
              <a:gd name="T109" fmla="*/ 2147483647 h 826"/>
              <a:gd name="T110" fmla="*/ 2147483647 w 1232"/>
              <a:gd name="T111" fmla="*/ 2147483647 h 826"/>
              <a:gd name="T112" fmla="*/ 2147483647 w 1232"/>
              <a:gd name="T113" fmla="*/ 2147483647 h 826"/>
              <a:gd name="T114" fmla="*/ 2147483647 w 1232"/>
              <a:gd name="T115" fmla="*/ 2147483647 h 826"/>
              <a:gd name="T116" fmla="*/ 2147483647 w 1232"/>
              <a:gd name="T117" fmla="*/ 2147483647 h 8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2"/>
              <a:gd name="T178" fmla="*/ 0 h 826"/>
              <a:gd name="T179" fmla="*/ 1232 w 1232"/>
              <a:gd name="T180" fmla="*/ 826 h 8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2" h="826">
                <a:moveTo>
                  <a:pt x="183" y="711"/>
                </a:moveTo>
                <a:lnTo>
                  <a:pt x="183" y="691"/>
                </a:lnTo>
                <a:lnTo>
                  <a:pt x="183" y="684"/>
                </a:lnTo>
                <a:lnTo>
                  <a:pt x="176" y="670"/>
                </a:lnTo>
                <a:lnTo>
                  <a:pt x="176" y="663"/>
                </a:lnTo>
                <a:lnTo>
                  <a:pt x="176" y="650"/>
                </a:lnTo>
                <a:lnTo>
                  <a:pt x="169" y="643"/>
                </a:lnTo>
                <a:lnTo>
                  <a:pt x="169" y="636"/>
                </a:lnTo>
                <a:lnTo>
                  <a:pt x="162" y="636"/>
                </a:lnTo>
                <a:lnTo>
                  <a:pt x="149" y="636"/>
                </a:lnTo>
                <a:lnTo>
                  <a:pt x="149" y="643"/>
                </a:lnTo>
                <a:lnTo>
                  <a:pt x="129" y="643"/>
                </a:lnTo>
                <a:lnTo>
                  <a:pt x="115" y="636"/>
                </a:lnTo>
                <a:lnTo>
                  <a:pt x="108" y="643"/>
                </a:lnTo>
                <a:lnTo>
                  <a:pt x="101" y="636"/>
                </a:lnTo>
                <a:lnTo>
                  <a:pt x="95" y="636"/>
                </a:lnTo>
                <a:lnTo>
                  <a:pt x="81" y="636"/>
                </a:lnTo>
                <a:lnTo>
                  <a:pt x="74" y="609"/>
                </a:lnTo>
                <a:lnTo>
                  <a:pt x="61" y="589"/>
                </a:lnTo>
                <a:lnTo>
                  <a:pt x="54" y="582"/>
                </a:lnTo>
                <a:lnTo>
                  <a:pt x="47" y="582"/>
                </a:lnTo>
                <a:lnTo>
                  <a:pt x="41" y="582"/>
                </a:lnTo>
                <a:lnTo>
                  <a:pt x="34" y="569"/>
                </a:lnTo>
                <a:lnTo>
                  <a:pt x="34" y="555"/>
                </a:lnTo>
                <a:lnTo>
                  <a:pt x="27" y="548"/>
                </a:lnTo>
                <a:lnTo>
                  <a:pt x="34" y="542"/>
                </a:lnTo>
                <a:lnTo>
                  <a:pt x="27" y="542"/>
                </a:lnTo>
                <a:lnTo>
                  <a:pt x="20" y="535"/>
                </a:lnTo>
                <a:lnTo>
                  <a:pt x="14" y="535"/>
                </a:lnTo>
                <a:lnTo>
                  <a:pt x="14" y="521"/>
                </a:lnTo>
                <a:lnTo>
                  <a:pt x="7" y="515"/>
                </a:lnTo>
                <a:lnTo>
                  <a:pt x="0" y="508"/>
                </a:lnTo>
                <a:lnTo>
                  <a:pt x="7" y="508"/>
                </a:lnTo>
                <a:lnTo>
                  <a:pt x="14" y="501"/>
                </a:lnTo>
                <a:lnTo>
                  <a:pt x="20" y="494"/>
                </a:lnTo>
                <a:lnTo>
                  <a:pt x="27" y="488"/>
                </a:lnTo>
                <a:lnTo>
                  <a:pt x="27" y="481"/>
                </a:lnTo>
                <a:lnTo>
                  <a:pt x="27" y="474"/>
                </a:lnTo>
                <a:lnTo>
                  <a:pt x="34" y="460"/>
                </a:lnTo>
                <a:lnTo>
                  <a:pt x="41" y="454"/>
                </a:lnTo>
                <a:lnTo>
                  <a:pt x="27" y="440"/>
                </a:lnTo>
                <a:lnTo>
                  <a:pt x="34" y="427"/>
                </a:lnTo>
                <a:lnTo>
                  <a:pt x="34" y="420"/>
                </a:lnTo>
                <a:lnTo>
                  <a:pt x="34" y="406"/>
                </a:lnTo>
                <a:lnTo>
                  <a:pt x="27" y="386"/>
                </a:lnTo>
                <a:lnTo>
                  <a:pt x="20" y="379"/>
                </a:lnTo>
                <a:lnTo>
                  <a:pt x="27" y="372"/>
                </a:lnTo>
                <a:lnTo>
                  <a:pt x="34" y="366"/>
                </a:lnTo>
                <a:lnTo>
                  <a:pt x="27" y="366"/>
                </a:lnTo>
                <a:lnTo>
                  <a:pt x="20" y="352"/>
                </a:lnTo>
                <a:lnTo>
                  <a:pt x="20" y="345"/>
                </a:lnTo>
                <a:lnTo>
                  <a:pt x="20" y="339"/>
                </a:lnTo>
                <a:lnTo>
                  <a:pt x="41" y="339"/>
                </a:lnTo>
                <a:lnTo>
                  <a:pt x="61" y="332"/>
                </a:lnTo>
                <a:lnTo>
                  <a:pt x="61" y="325"/>
                </a:lnTo>
                <a:lnTo>
                  <a:pt x="54" y="318"/>
                </a:lnTo>
                <a:lnTo>
                  <a:pt x="41" y="298"/>
                </a:lnTo>
                <a:lnTo>
                  <a:pt x="34" y="298"/>
                </a:lnTo>
                <a:lnTo>
                  <a:pt x="27" y="298"/>
                </a:lnTo>
                <a:lnTo>
                  <a:pt x="27" y="291"/>
                </a:lnTo>
                <a:lnTo>
                  <a:pt x="34" y="284"/>
                </a:lnTo>
                <a:lnTo>
                  <a:pt x="34" y="278"/>
                </a:lnTo>
                <a:lnTo>
                  <a:pt x="27" y="271"/>
                </a:lnTo>
                <a:lnTo>
                  <a:pt x="27" y="264"/>
                </a:lnTo>
                <a:lnTo>
                  <a:pt x="34" y="264"/>
                </a:lnTo>
                <a:lnTo>
                  <a:pt x="34" y="257"/>
                </a:lnTo>
                <a:lnTo>
                  <a:pt x="47" y="264"/>
                </a:lnTo>
                <a:lnTo>
                  <a:pt x="47" y="271"/>
                </a:lnTo>
                <a:lnTo>
                  <a:pt x="41" y="284"/>
                </a:lnTo>
                <a:lnTo>
                  <a:pt x="47" y="291"/>
                </a:lnTo>
                <a:lnTo>
                  <a:pt x="47" y="298"/>
                </a:lnTo>
                <a:lnTo>
                  <a:pt x="54" y="305"/>
                </a:lnTo>
                <a:lnTo>
                  <a:pt x="61" y="311"/>
                </a:lnTo>
                <a:lnTo>
                  <a:pt x="61" y="318"/>
                </a:lnTo>
                <a:lnTo>
                  <a:pt x="68" y="311"/>
                </a:lnTo>
                <a:lnTo>
                  <a:pt x="68" y="298"/>
                </a:lnTo>
                <a:lnTo>
                  <a:pt x="61" y="278"/>
                </a:lnTo>
                <a:lnTo>
                  <a:pt x="61" y="271"/>
                </a:lnTo>
                <a:lnTo>
                  <a:pt x="61" y="264"/>
                </a:lnTo>
                <a:lnTo>
                  <a:pt x="61" y="251"/>
                </a:lnTo>
                <a:lnTo>
                  <a:pt x="61" y="244"/>
                </a:lnTo>
                <a:lnTo>
                  <a:pt x="74" y="230"/>
                </a:lnTo>
                <a:lnTo>
                  <a:pt x="68" y="217"/>
                </a:lnTo>
                <a:lnTo>
                  <a:pt x="61" y="210"/>
                </a:lnTo>
                <a:lnTo>
                  <a:pt x="61" y="203"/>
                </a:lnTo>
                <a:lnTo>
                  <a:pt x="54" y="196"/>
                </a:lnTo>
                <a:lnTo>
                  <a:pt x="41" y="196"/>
                </a:lnTo>
                <a:lnTo>
                  <a:pt x="41" y="190"/>
                </a:lnTo>
                <a:lnTo>
                  <a:pt x="34" y="190"/>
                </a:lnTo>
                <a:lnTo>
                  <a:pt x="34" y="183"/>
                </a:lnTo>
                <a:lnTo>
                  <a:pt x="34" y="176"/>
                </a:lnTo>
                <a:lnTo>
                  <a:pt x="47" y="169"/>
                </a:lnTo>
                <a:lnTo>
                  <a:pt x="47" y="162"/>
                </a:lnTo>
                <a:lnTo>
                  <a:pt x="47" y="149"/>
                </a:lnTo>
                <a:lnTo>
                  <a:pt x="47" y="142"/>
                </a:lnTo>
                <a:lnTo>
                  <a:pt x="54" y="135"/>
                </a:lnTo>
                <a:lnTo>
                  <a:pt x="47" y="129"/>
                </a:lnTo>
                <a:lnTo>
                  <a:pt x="41" y="129"/>
                </a:lnTo>
                <a:lnTo>
                  <a:pt x="41" y="122"/>
                </a:lnTo>
                <a:lnTo>
                  <a:pt x="34" y="129"/>
                </a:lnTo>
                <a:lnTo>
                  <a:pt x="27" y="129"/>
                </a:lnTo>
                <a:lnTo>
                  <a:pt x="20" y="135"/>
                </a:lnTo>
                <a:lnTo>
                  <a:pt x="14" y="129"/>
                </a:lnTo>
                <a:lnTo>
                  <a:pt x="7" y="129"/>
                </a:lnTo>
                <a:lnTo>
                  <a:pt x="0" y="122"/>
                </a:lnTo>
                <a:lnTo>
                  <a:pt x="7" y="115"/>
                </a:lnTo>
                <a:lnTo>
                  <a:pt x="14" y="108"/>
                </a:lnTo>
                <a:lnTo>
                  <a:pt x="27" y="108"/>
                </a:lnTo>
                <a:lnTo>
                  <a:pt x="27" y="102"/>
                </a:lnTo>
                <a:lnTo>
                  <a:pt x="41" y="88"/>
                </a:lnTo>
                <a:lnTo>
                  <a:pt x="41" y="81"/>
                </a:lnTo>
                <a:lnTo>
                  <a:pt x="41" y="75"/>
                </a:lnTo>
                <a:lnTo>
                  <a:pt x="47" y="75"/>
                </a:lnTo>
                <a:lnTo>
                  <a:pt x="54" y="68"/>
                </a:lnTo>
                <a:lnTo>
                  <a:pt x="61" y="68"/>
                </a:lnTo>
                <a:lnTo>
                  <a:pt x="61" y="61"/>
                </a:lnTo>
                <a:lnTo>
                  <a:pt x="61" y="54"/>
                </a:lnTo>
                <a:lnTo>
                  <a:pt x="61" y="47"/>
                </a:lnTo>
                <a:lnTo>
                  <a:pt x="54" y="27"/>
                </a:lnTo>
                <a:lnTo>
                  <a:pt x="47" y="27"/>
                </a:lnTo>
                <a:lnTo>
                  <a:pt x="47" y="20"/>
                </a:lnTo>
                <a:lnTo>
                  <a:pt x="41" y="20"/>
                </a:lnTo>
                <a:lnTo>
                  <a:pt x="47" y="20"/>
                </a:lnTo>
                <a:lnTo>
                  <a:pt x="41" y="14"/>
                </a:lnTo>
                <a:lnTo>
                  <a:pt x="41" y="7"/>
                </a:lnTo>
                <a:lnTo>
                  <a:pt x="54" y="7"/>
                </a:lnTo>
                <a:lnTo>
                  <a:pt x="81" y="7"/>
                </a:lnTo>
                <a:lnTo>
                  <a:pt x="88" y="7"/>
                </a:lnTo>
                <a:lnTo>
                  <a:pt x="95" y="14"/>
                </a:lnTo>
                <a:lnTo>
                  <a:pt x="102" y="7"/>
                </a:lnTo>
                <a:lnTo>
                  <a:pt x="108" y="7"/>
                </a:lnTo>
                <a:lnTo>
                  <a:pt x="108" y="0"/>
                </a:lnTo>
                <a:lnTo>
                  <a:pt x="115" y="7"/>
                </a:lnTo>
                <a:lnTo>
                  <a:pt x="122" y="7"/>
                </a:lnTo>
                <a:lnTo>
                  <a:pt x="122" y="14"/>
                </a:lnTo>
                <a:lnTo>
                  <a:pt x="129" y="14"/>
                </a:lnTo>
                <a:lnTo>
                  <a:pt x="135" y="7"/>
                </a:lnTo>
                <a:lnTo>
                  <a:pt x="156" y="7"/>
                </a:lnTo>
                <a:lnTo>
                  <a:pt x="169" y="14"/>
                </a:lnTo>
                <a:lnTo>
                  <a:pt x="176" y="27"/>
                </a:lnTo>
                <a:lnTo>
                  <a:pt x="183" y="34"/>
                </a:lnTo>
                <a:lnTo>
                  <a:pt x="196" y="27"/>
                </a:lnTo>
                <a:lnTo>
                  <a:pt x="196" y="20"/>
                </a:lnTo>
                <a:lnTo>
                  <a:pt x="203" y="20"/>
                </a:lnTo>
                <a:lnTo>
                  <a:pt x="203" y="27"/>
                </a:lnTo>
                <a:lnTo>
                  <a:pt x="210" y="27"/>
                </a:lnTo>
                <a:lnTo>
                  <a:pt x="217" y="20"/>
                </a:lnTo>
                <a:lnTo>
                  <a:pt x="230" y="14"/>
                </a:lnTo>
                <a:lnTo>
                  <a:pt x="230" y="7"/>
                </a:lnTo>
                <a:lnTo>
                  <a:pt x="244" y="20"/>
                </a:lnTo>
                <a:lnTo>
                  <a:pt x="244" y="27"/>
                </a:lnTo>
                <a:lnTo>
                  <a:pt x="244" y="34"/>
                </a:lnTo>
                <a:lnTo>
                  <a:pt x="244" y="41"/>
                </a:lnTo>
                <a:lnTo>
                  <a:pt x="250" y="41"/>
                </a:lnTo>
                <a:lnTo>
                  <a:pt x="264" y="34"/>
                </a:lnTo>
                <a:lnTo>
                  <a:pt x="264" y="41"/>
                </a:lnTo>
                <a:lnTo>
                  <a:pt x="264" y="54"/>
                </a:lnTo>
                <a:lnTo>
                  <a:pt x="264" y="61"/>
                </a:lnTo>
                <a:lnTo>
                  <a:pt x="264" y="68"/>
                </a:lnTo>
                <a:lnTo>
                  <a:pt x="244" y="74"/>
                </a:lnTo>
                <a:lnTo>
                  <a:pt x="250" y="88"/>
                </a:lnTo>
                <a:lnTo>
                  <a:pt x="257" y="95"/>
                </a:lnTo>
                <a:lnTo>
                  <a:pt x="257" y="102"/>
                </a:lnTo>
                <a:lnTo>
                  <a:pt x="264" y="102"/>
                </a:lnTo>
                <a:lnTo>
                  <a:pt x="271" y="88"/>
                </a:lnTo>
                <a:lnTo>
                  <a:pt x="278" y="95"/>
                </a:lnTo>
                <a:lnTo>
                  <a:pt x="278" y="88"/>
                </a:lnTo>
                <a:lnTo>
                  <a:pt x="284" y="81"/>
                </a:lnTo>
                <a:lnTo>
                  <a:pt x="291" y="74"/>
                </a:lnTo>
                <a:lnTo>
                  <a:pt x="298" y="74"/>
                </a:lnTo>
                <a:lnTo>
                  <a:pt x="298" y="68"/>
                </a:lnTo>
                <a:lnTo>
                  <a:pt x="305" y="54"/>
                </a:lnTo>
                <a:lnTo>
                  <a:pt x="305" y="47"/>
                </a:lnTo>
                <a:lnTo>
                  <a:pt x="311" y="27"/>
                </a:lnTo>
                <a:lnTo>
                  <a:pt x="318" y="34"/>
                </a:lnTo>
                <a:lnTo>
                  <a:pt x="325" y="27"/>
                </a:lnTo>
                <a:lnTo>
                  <a:pt x="332" y="27"/>
                </a:lnTo>
                <a:lnTo>
                  <a:pt x="338" y="34"/>
                </a:lnTo>
                <a:lnTo>
                  <a:pt x="352" y="47"/>
                </a:lnTo>
                <a:lnTo>
                  <a:pt x="359" y="54"/>
                </a:lnTo>
                <a:lnTo>
                  <a:pt x="379" y="61"/>
                </a:lnTo>
                <a:lnTo>
                  <a:pt x="379" y="74"/>
                </a:lnTo>
                <a:lnTo>
                  <a:pt x="379" y="102"/>
                </a:lnTo>
                <a:lnTo>
                  <a:pt x="372" y="115"/>
                </a:lnTo>
                <a:lnTo>
                  <a:pt x="366" y="135"/>
                </a:lnTo>
                <a:lnTo>
                  <a:pt x="359" y="149"/>
                </a:lnTo>
                <a:lnTo>
                  <a:pt x="372" y="142"/>
                </a:lnTo>
                <a:lnTo>
                  <a:pt x="379" y="142"/>
                </a:lnTo>
                <a:lnTo>
                  <a:pt x="386" y="135"/>
                </a:lnTo>
                <a:lnTo>
                  <a:pt x="386" y="156"/>
                </a:lnTo>
                <a:lnTo>
                  <a:pt x="393" y="156"/>
                </a:lnTo>
                <a:lnTo>
                  <a:pt x="399" y="162"/>
                </a:lnTo>
                <a:lnTo>
                  <a:pt x="406" y="169"/>
                </a:lnTo>
                <a:lnTo>
                  <a:pt x="406" y="183"/>
                </a:lnTo>
                <a:lnTo>
                  <a:pt x="413" y="183"/>
                </a:lnTo>
                <a:lnTo>
                  <a:pt x="420" y="183"/>
                </a:lnTo>
                <a:lnTo>
                  <a:pt x="426" y="176"/>
                </a:lnTo>
                <a:lnTo>
                  <a:pt x="426" y="169"/>
                </a:lnTo>
                <a:lnTo>
                  <a:pt x="440" y="169"/>
                </a:lnTo>
                <a:lnTo>
                  <a:pt x="447" y="162"/>
                </a:lnTo>
                <a:lnTo>
                  <a:pt x="453" y="176"/>
                </a:lnTo>
                <a:lnTo>
                  <a:pt x="447" y="183"/>
                </a:lnTo>
                <a:lnTo>
                  <a:pt x="447" y="190"/>
                </a:lnTo>
                <a:lnTo>
                  <a:pt x="447" y="196"/>
                </a:lnTo>
                <a:lnTo>
                  <a:pt x="453" y="196"/>
                </a:lnTo>
                <a:lnTo>
                  <a:pt x="460" y="196"/>
                </a:lnTo>
                <a:lnTo>
                  <a:pt x="453" y="190"/>
                </a:lnTo>
                <a:lnTo>
                  <a:pt x="460" y="183"/>
                </a:lnTo>
                <a:lnTo>
                  <a:pt x="467" y="183"/>
                </a:lnTo>
                <a:lnTo>
                  <a:pt x="474" y="176"/>
                </a:lnTo>
                <a:lnTo>
                  <a:pt x="481" y="176"/>
                </a:lnTo>
                <a:lnTo>
                  <a:pt x="487" y="183"/>
                </a:lnTo>
                <a:lnTo>
                  <a:pt x="494" y="183"/>
                </a:lnTo>
                <a:lnTo>
                  <a:pt x="501" y="183"/>
                </a:lnTo>
                <a:lnTo>
                  <a:pt x="508" y="183"/>
                </a:lnTo>
                <a:lnTo>
                  <a:pt x="501" y="176"/>
                </a:lnTo>
                <a:lnTo>
                  <a:pt x="501" y="169"/>
                </a:lnTo>
                <a:lnTo>
                  <a:pt x="514" y="156"/>
                </a:lnTo>
                <a:lnTo>
                  <a:pt x="521" y="142"/>
                </a:lnTo>
                <a:lnTo>
                  <a:pt x="528" y="142"/>
                </a:lnTo>
                <a:lnTo>
                  <a:pt x="528" y="149"/>
                </a:lnTo>
                <a:lnTo>
                  <a:pt x="528" y="162"/>
                </a:lnTo>
                <a:lnTo>
                  <a:pt x="521" y="169"/>
                </a:lnTo>
                <a:lnTo>
                  <a:pt x="521" y="176"/>
                </a:lnTo>
                <a:lnTo>
                  <a:pt x="555" y="183"/>
                </a:lnTo>
                <a:lnTo>
                  <a:pt x="555" y="176"/>
                </a:lnTo>
                <a:lnTo>
                  <a:pt x="575" y="169"/>
                </a:lnTo>
                <a:lnTo>
                  <a:pt x="589" y="176"/>
                </a:lnTo>
                <a:lnTo>
                  <a:pt x="602" y="176"/>
                </a:lnTo>
                <a:lnTo>
                  <a:pt x="616" y="196"/>
                </a:lnTo>
                <a:lnTo>
                  <a:pt x="623" y="196"/>
                </a:lnTo>
                <a:lnTo>
                  <a:pt x="629" y="196"/>
                </a:lnTo>
                <a:lnTo>
                  <a:pt x="636" y="196"/>
                </a:lnTo>
                <a:lnTo>
                  <a:pt x="643" y="196"/>
                </a:lnTo>
                <a:lnTo>
                  <a:pt x="643" y="203"/>
                </a:lnTo>
                <a:lnTo>
                  <a:pt x="650" y="210"/>
                </a:lnTo>
                <a:lnTo>
                  <a:pt x="657" y="203"/>
                </a:lnTo>
                <a:lnTo>
                  <a:pt x="663" y="217"/>
                </a:lnTo>
                <a:lnTo>
                  <a:pt x="663" y="223"/>
                </a:lnTo>
                <a:lnTo>
                  <a:pt x="670" y="217"/>
                </a:lnTo>
                <a:lnTo>
                  <a:pt x="677" y="217"/>
                </a:lnTo>
                <a:lnTo>
                  <a:pt x="677" y="210"/>
                </a:lnTo>
                <a:lnTo>
                  <a:pt x="670" y="203"/>
                </a:lnTo>
                <a:lnTo>
                  <a:pt x="677" y="203"/>
                </a:lnTo>
                <a:lnTo>
                  <a:pt x="684" y="203"/>
                </a:lnTo>
                <a:lnTo>
                  <a:pt x="690" y="210"/>
                </a:lnTo>
                <a:lnTo>
                  <a:pt x="697" y="210"/>
                </a:lnTo>
                <a:lnTo>
                  <a:pt x="704" y="210"/>
                </a:lnTo>
                <a:lnTo>
                  <a:pt x="711" y="210"/>
                </a:lnTo>
                <a:lnTo>
                  <a:pt x="704" y="203"/>
                </a:lnTo>
                <a:lnTo>
                  <a:pt x="711" y="203"/>
                </a:lnTo>
                <a:lnTo>
                  <a:pt x="711" y="210"/>
                </a:lnTo>
                <a:lnTo>
                  <a:pt x="724" y="217"/>
                </a:lnTo>
                <a:lnTo>
                  <a:pt x="724" y="223"/>
                </a:lnTo>
                <a:lnTo>
                  <a:pt x="731" y="230"/>
                </a:lnTo>
                <a:lnTo>
                  <a:pt x="731" y="223"/>
                </a:lnTo>
                <a:lnTo>
                  <a:pt x="738" y="223"/>
                </a:lnTo>
                <a:lnTo>
                  <a:pt x="758" y="230"/>
                </a:lnTo>
                <a:lnTo>
                  <a:pt x="758" y="237"/>
                </a:lnTo>
                <a:lnTo>
                  <a:pt x="751" y="244"/>
                </a:lnTo>
                <a:lnTo>
                  <a:pt x="758" y="244"/>
                </a:lnTo>
                <a:lnTo>
                  <a:pt x="758" y="251"/>
                </a:lnTo>
                <a:lnTo>
                  <a:pt x="772" y="251"/>
                </a:lnTo>
                <a:lnTo>
                  <a:pt x="778" y="251"/>
                </a:lnTo>
                <a:lnTo>
                  <a:pt x="778" y="257"/>
                </a:lnTo>
                <a:lnTo>
                  <a:pt x="772" y="257"/>
                </a:lnTo>
                <a:lnTo>
                  <a:pt x="778" y="264"/>
                </a:lnTo>
                <a:lnTo>
                  <a:pt x="785" y="257"/>
                </a:lnTo>
                <a:lnTo>
                  <a:pt x="792" y="257"/>
                </a:lnTo>
                <a:lnTo>
                  <a:pt x="799" y="257"/>
                </a:lnTo>
                <a:lnTo>
                  <a:pt x="805" y="257"/>
                </a:lnTo>
                <a:lnTo>
                  <a:pt x="805" y="271"/>
                </a:lnTo>
                <a:lnTo>
                  <a:pt x="819" y="271"/>
                </a:lnTo>
                <a:lnTo>
                  <a:pt x="826" y="264"/>
                </a:lnTo>
                <a:lnTo>
                  <a:pt x="826" y="257"/>
                </a:lnTo>
                <a:lnTo>
                  <a:pt x="832" y="257"/>
                </a:lnTo>
                <a:lnTo>
                  <a:pt x="839" y="251"/>
                </a:lnTo>
                <a:lnTo>
                  <a:pt x="846" y="251"/>
                </a:lnTo>
                <a:lnTo>
                  <a:pt x="846" y="257"/>
                </a:lnTo>
                <a:lnTo>
                  <a:pt x="853" y="251"/>
                </a:lnTo>
                <a:lnTo>
                  <a:pt x="860" y="257"/>
                </a:lnTo>
                <a:lnTo>
                  <a:pt x="866" y="257"/>
                </a:lnTo>
                <a:lnTo>
                  <a:pt x="860" y="278"/>
                </a:lnTo>
                <a:lnTo>
                  <a:pt x="866" y="284"/>
                </a:lnTo>
                <a:lnTo>
                  <a:pt x="887" y="298"/>
                </a:lnTo>
                <a:lnTo>
                  <a:pt x="880" y="305"/>
                </a:lnTo>
                <a:lnTo>
                  <a:pt x="893" y="311"/>
                </a:lnTo>
                <a:lnTo>
                  <a:pt x="887" y="325"/>
                </a:lnTo>
                <a:lnTo>
                  <a:pt x="880" y="325"/>
                </a:lnTo>
                <a:lnTo>
                  <a:pt x="880" y="339"/>
                </a:lnTo>
                <a:lnTo>
                  <a:pt x="900" y="345"/>
                </a:lnTo>
                <a:lnTo>
                  <a:pt x="907" y="339"/>
                </a:lnTo>
                <a:lnTo>
                  <a:pt x="914" y="332"/>
                </a:lnTo>
                <a:lnTo>
                  <a:pt x="920" y="325"/>
                </a:lnTo>
                <a:lnTo>
                  <a:pt x="934" y="318"/>
                </a:lnTo>
                <a:lnTo>
                  <a:pt x="941" y="311"/>
                </a:lnTo>
                <a:lnTo>
                  <a:pt x="948" y="311"/>
                </a:lnTo>
                <a:lnTo>
                  <a:pt x="954" y="318"/>
                </a:lnTo>
                <a:lnTo>
                  <a:pt x="961" y="318"/>
                </a:lnTo>
                <a:lnTo>
                  <a:pt x="968" y="318"/>
                </a:lnTo>
                <a:lnTo>
                  <a:pt x="975" y="325"/>
                </a:lnTo>
                <a:lnTo>
                  <a:pt x="975" y="332"/>
                </a:lnTo>
                <a:lnTo>
                  <a:pt x="981" y="325"/>
                </a:lnTo>
                <a:lnTo>
                  <a:pt x="981" y="332"/>
                </a:lnTo>
                <a:lnTo>
                  <a:pt x="981" y="339"/>
                </a:lnTo>
                <a:lnTo>
                  <a:pt x="988" y="339"/>
                </a:lnTo>
                <a:lnTo>
                  <a:pt x="981" y="345"/>
                </a:lnTo>
                <a:lnTo>
                  <a:pt x="988" y="352"/>
                </a:lnTo>
                <a:lnTo>
                  <a:pt x="995" y="352"/>
                </a:lnTo>
                <a:lnTo>
                  <a:pt x="1008" y="352"/>
                </a:lnTo>
                <a:lnTo>
                  <a:pt x="1015" y="366"/>
                </a:lnTo>
                <a:lnTo>
                  <a:pt x="1022" y="359"/>
                </a:lnTo>
                <a:lnTo>
                  <a:pt x="1029" y="359"/>
                </a:lnTo>
                <a:lnTo>
                  <a:pt x="1029" y="372"/>
                </a:lnTo>
                <a:lnTo>
                  <a:pt x="1036" y="379"/>
                </a:lnTo>
                <a:lnTo>
                  <a:pt x="1029" y="386"/>
                </a:lnTo>
                <a:lnTo>
                  <a:pt x="1049" y="399"/>
                </a:lnTo>
                <a:lnTo>
                  <a:pt x="1056" y="399"/>
                </a:lnTo>
                <a:lnTo>
                  <a:pt x="1063" y="406"/>
                </a:lnTo>
                <a:lnTo>
                  <a:pt x="1069" y="399"/>
                </a:lnTo>
                <a:lnTo>
                  <a:pt x="1069" y="413"/>
                </a:lnTo>
                <a:lnTo>
                  <a:pt x="1069" y="427"/>
                </a:lnTo>
                <a:lnTo>
                  <a:pt x="1063" y="433"/>
                </a:lnTo>
                <a:lnTo>
                  <a:pt x="1069" y="440"/>
                </a:lnTo>
                <a:lnTo>
                  <a:pt x="1083" y="447"/>
                </a:lnTo>
                <a:lnTo>
                  <a:pt x="1083" y="440"/>
                </a:lnTo>
                <a:lnTo>
                  <a:pt x="1083" y="433"/>
                </a:lnTo>
                <a:lnTo>
                  <a:pt x="1090" y="433"/>
                </a:lnTo>
                <a:lnTo>
                  <a:pt x="1090" y="440"/>
                </a:lnTo>
                <a:lnTo>
                  <a:pt x="1096" y="447"/>
                </a:lnTo>
                <a:lnTo>
                  <a:pt x="1103" y="454"/>
                </a:lnTo>
                <a:lnTo>
                  <a:pt x="1110" y="447"/>
                </a:lnTo>
                <a:lnTo>
                  <a:pt x="1110" y="467"/>
                </a:lnTo>
                <a:lnTo>
                  <a:pt x="1117" y="467"/>
                </a:lnTo>
                <a:lnTo>
                  <a:pt x="1123" y="467"/>
                </a:lnTo>
                <a:lnTo>
                  <a:pt x="1130" y="474"/>
                </a:lnTo>
                <a:lnTo>
                  <a:pt x="1137" y="474"/>
                </a:lnTo>
                <a:lnTo>
                  <a:pt x="1144" y="474"/>
                </a:lnTo>
                <a:lnTo>
                  <a:pt x="1151" y="487"/>
                </a:lnTo>
                <a:lnTo>
                  <a:pt x="1157" y="487"/>
                </a:lnTo>
                <a:lnTo>
                  <a:pt x="1157" y="481"/>
                </a:lnTo>
                <a:lnTo>
                  <a:pt x="1157" y="474"/>
                </a:lnTo>
                <a:lnTo>
                  <a:pt x="1178" y="487"/>
                </a:lnTo>
                <a:lnTo>
                  <a:pt x="1184" y="481"/>
                </a:lnTo>
                <a:lnTo>
                  <a:pt x="1191" y="487"/>
                </a:lnTo>
                <a:lnTo>
                  <a:pt x="1205" y="487"/>
                </a:lnTo>
                <a:lnTo>
                  <a:pt x="1211" y="494"/>
                </a:lnTo>
                <a:lnTo>
                  <a:pt x="1205" y="501"/>
                </a:lnTo>
                <a:lnTo>
                  <a:pt x="1211" y="508"/>
                </a:lnTo>
                <a:lnTo>
                  <a:pt x="1225" y="508"/>
                </a:lnTo>
                <a:lnTo>
                  <a:pt x="1232" y="508"/>
                </a:lnTo>
                <a:lnTo>
                  <a:pt x="1232" y="515"/>
                </a:lnTo>
                <a:lnTo>
                  <a:pt x="1218" y="521"/>
                </a:lnTo>
                <a:lnTo>
                  <a:pt x="1211" y="528"/>
                </a:lnTo>
                <a:lnTo>
                  <a:pt x="1211" y="535"/>
                </a:lnTo>
                <a:lnTo>
                  <a:pt x="1218" y="548"/>
                </a:lnTo>
                <a:lnTo>
                  <a:pt x="1225" y="548"/>
                </a:lnTo>
                <a:lnTo>
                  <a:pt x="1232" y="555"/>
                </a:lnTo>
                <a:lnTo>
                  <a:pt x="1225" y="562"/>
                </a:lnTo>
                <a:lnTo>
                  <a:pt x="1211" y="569"/>
                </a:lnTo>
                <a:lnTo>
                  <a:pt x="1198" y="575"/>
                </a:lnTo>
                <a:lnTo>
                  <a:pt x="1191" y="569"/>
                </a:lnTo>
                <a:lnTo>
                  <a:pt x="1178" y="555"/>
                </a:lnTo>
                <a:lnTo>
                  <a:pt x="1157" y="555"/>
                </a:lnTo>
                <a:lnTo>
                  <a:pt x="1157" y="562"/>
                </a:lnTo>
                <a:lnTo>
                  <a:pt x="1144" y="569"/>
                </a:lnTo>
                <a:lnTo>
                  <a:pt x="1151" y="575"/>
                </a:lnTo>
                <a:lnTo>
                  <a:pt x="1144" y="575"/>
                </a:lnTo>
                <a:lnTo>
                  <a:pt x="1130" y="569"/>
                </a:lnTo>
                <a:lnTo>
                  <a:pt x="1130" y="562"/>
                </a:lnTo>
                <a:lnTo>
                  <a:pt x="1123" y="562"/>
                </a:lnTo>
                <a:lnTo>
                  <a:pt x="1110" y="555"/>
                </a:lnTo>
                <a:lnTo>
                  <a:pt x="1103" y="562"/>
                </a:lnTo>
                <a:lnTo>
                  <a:pt x="1096" y="569"/>
                </a:lnTo>
                <a:lnTo>
                  <a:pt x="1096" y="575"/>
                </a:lnTo>
                <a:lnTo>
                  <a:pt x="1096" y="582"/>
                </a:lnTo>
                <a:lnTo>
                  <a:pt x="1083" y="596"/>
                </a:lnTo>
                <a:lnTo>
                  <a:pt x="1076" y="609"/>
                </a:lnTo>
                <a:lnTo>
                  <a:pt x="1069" y="609"/>
                </a:lnTo>
                <a:lnTo>
                  <a:pt x="1069" y="616"/>
                </a:lnTo>
                <a:lnTo>
                  <a:pt x="1049" y="636"/>
                </a:lnTo>
                <a:lnTo>
                  <a:pt x="1049" y="643"/>
                </a:lnTo>
                <a:lnTo>
                  <a:pt x="1042" y="657"/>
                </a:lnTo>
                <a:lnTo>
                  <a:pt x="1042" y="663"/>
                </a:lnTo>
                <a:lnTo>
                  <a:pt x="1036" y="663"/>
                </a:lnTo>
                <a:lnTo>
                  <a:pt x="1042" y="663"/>
                </a:lnTo>
                <a:lnTo>
                  <a:pt x="1042" y="670"/>
                </a:lnTo>
                <a:lnTo>
                  <a:pt x="1042" y="677"/>
                </a:lnTo>
                <a:lnTo>
                  <a:pt x="1042" y="697"/>
                </a:lnTo>
                <a:lnTo>
                  <a:pt x="1049" y="697"/>
                </a:lnTo>
                <a:lnTo>
                  <a:pt x="1056" y="697"/>
                </a:lnTo>
                <a:lnTo>
                  <a:pt x="1063" y="697"/>
                </a:lnTo>
                <a:lnTo>
                  <a:pt x="1063" y="704"/>
                </a:lnTo>
                <a:lnTo>
                  <a:pt x="1069" y="718"/>
                </a:lnTo>
                <a:lnTo>
                  <a:pt x="1076" y="711"/>
                </a:lnTo>
                <a:lnTo>
                  <a:pt x="1076" y="718"/>
                </a:lnTo>
                <a:lnTo>
                  <a:pt x="1083" y="718"/>
                </a:lnTo>
                <a:lnTo>
                  <a:pt x="1083" y="724"/>
                </a:lnTo>
                <a:lnTo>
                  <a:pt x="1090" y="724"/>
                </a:lnTo>
                <a:lnTo>
                  <a:pt x="1090" y="718"/>
                </a:lnTo>
                <a:lnTo>
                  <a:pt x="1090" y="724"/>
                </a:lnTo>
                <a:lnTo>
                  <a:pt x="1090" y="731"/>
                </a:lnTo>
                <a:lnTo>
                  <a:pt x="1096" y="745"/>
                </a:lnTo>
                <a:lnTo>
                  <a:pt x="1076" y="758"/>
                </a:lnTo>
                <a:lnTo>
                  <a:pt x="1083" y="765"/>
                </a:lnTo>
                <a:lnTo>
                  <a:pt x="1069" y="785"/>
                </a:lnTo>
                <a:lnTo>
                  <a:pt x="1056" y="792"/>
                </a:lnTo>
                <a:lnTo>
                  <a:pt x="1042" y="792"/>
                </a:lnTo>
                <a:lnTo>
                  <a:pt x="1042" y="799"/>
                </a:lnTo>
                <a:lnTo>
                  <a:pt x="1035" y="799"/>
                </a:lnTo>
                <a:lnTo>
                  <a:pt x="1035" y="806"/>
                </a:lnTo>
                <a:lnTo>
                  <a:pt x="1029" y="806"/>
                </a:lnTo>
                <a:lnTo>
                  <a:pt x="1022" y="812"/>
                </a:lnTo>
                <a:lnTo>
                  <a:pt x="1015" y="812"/>
                </a:lnTo>
                <a:lnTo>
                  <a:pt x="1015" y="819"/>
                </a:lnTo>
                <a:lnTo>
                  <a:pt x="1002" y="812"/>
                </a:lnTo>
                <a:lnTo>
                  <a:pt x="995" y="819"/>
                </a:lnTo>
                <a:lnTo>
                  <a:pt x="981" y="826"/>
                </a:lnTo>
                <a:lnTo>
                  <a:pt x="968" y="812"/>
                </a:lnTo>
                <a:lnTo>
                  <a:pt x="961" y="799"/>
                </a:lnTo>
                <a:lnTo>
                  <a:pt x="954" y="799"/>
                </a:lnTo>
                <a:lnTo>
                  <a:pt x="948" y="792"/>
                </a:lnTo>
                <a:lnTo>
                  <a:pt x="941" y="785"/>
                </a:lnTo>
                <a:lnTo>
                  <a:pt x="934" y="792"/>
                </a:lnTo>
                <a:lnTo>
                  <a:pt x="934" y="799"/>
                </a:lnTo>
                <a:lnTo>
                  <a:pt x="927" y="792"/>
                </a:lnTo>
                <a:lnTo>
                  <a:pt x="920" y="785"/>
                </a:lnTo>
                <a:lnTo>
                  <a:pt x="907" y="785"/>
                </a:lnTo>
                <a:lnTo>
                  <a:pt x="900" y="785"/>
                </a:lnTo>
                <a:lnTo>
                  <a:pt x="893" y="785"/>
                </a:lnTo>
                <a:lnTo>
                  <a:pt x="887" y="785"/>
                </a:lnTo>
                <a:lnTo>
                  <a:pt x="880" y="785"/>
                </a:lnTo>
                <a:lnTo>
                  <a:pt x="866" y="779"/>
                </a:lnTo>
                <a:lnTo>
                  <a:pt x="866" y="772"/>
                </a:lnTo>
                <a:lnTo>
                  <a:pt x="866" y="758"/>
                </a:lnTo>
                <a:lnTo>
                  <a:pt x="860" y="758"/>
                </a:lnTo>
                <a:lnTo>
                  <a:pt x="860" y="752"/>
                </a:lnTo>
                <a:lnTo>
                  <a:pt x="860" y="738"/>
                </a:lnTo>
                <a:lnTo>
                  <a:pt x="866" y="738"/>
                </a:lnTo>
                <a:lnTo>
                  <a:pt x="873" y="731"/>
                </a:lnTo>
                <a:lnTo>
                  <a:pt x="866" y="718"/>
                </a:lnTo>
                <a:lnTo>
                  <a:pt x="860" y="711"/>
                </a:lnTo>
                <a:lnTo>
                  <a:pt x="853" y="704"/>
                </a:lnTo>
                <a:lnTo>
                  <a:pt x="839" y="684"/>
                </a:lnTo>
                <a:lnTo>
                  <a:pt x="832" y="684"/>
                </a:lnTo>
                <a:lnTo>
                  <a:pt x="832" y="677"/>
                </a:lnTo>
                <a:lnTo>
                  <a:pt x="826" y="670"/>
                </a:lnTo>
                <a:lnTo>
                  <a:pt x="826" y="664"/>
                </a:lnTo>
                <a:lnTo>
                  <a:pt x="826" y="657"/>
                </a:lnTo>
                <a:lnTo>
                  <a:pt x="832" y="657"/>
                </a:lnTo>
                <a:lnTo>
                  <a:pt x="839" y="650"/>
                </a:lnTo>
                <a:lnTo>
                  <a:pt x="846" y="650"/>
                </a:lnTo>
                <a:lnTo>
                  <a:pt x="853" y="643"/>
                </a:lnTo>
                <a:lnTo>
                  <a:pt x="853" y="630"/>
                </a:lnTo>
                <a:lnTo>
                  <a:pt x="853" y="623"/>
                </a:lnTo>
                <a:lnTo>
                  <a:pt x="846" y="616"/>
                </a:lnTo>
                <a:lnTo>
                  <a:pt x="832" y="616"/>
                </a:lnTo>
                <a:lnTo>
                  <a:pt x="812" y="616"/>
                </a:lnTo>
                <a:lnTo>
                  <a:pt x="792" y="616"/>
                </a:lnTo>
                <a:lnTo>
                  <a:pt x="785" y="616"/>
                </a:lnTo>
                <a:lnTo>
                  <a:pt x="778" y="623"/>
                </a:lnTo>
                <a:lnTo>
                  <a:pt x="772" y="623"/>
                </a:lnTo>
                <a:lnTo>
                  <a:pt x="765" y="616"/>
                </a:lnTo>
                <a:lnTo>
                  <a:pt x="758" y="616"/>
                </a:lnTo>
                <a:lnTo>
                  <a:pt x="744" y="636"/>
                </a:lnTo>
                <a:lnTo>
                  <a:pt x="731" y="636"/>
                </a:lnTo>
                <a:lnTo>
                  <a:pt x="724" y="609"/>
                </a:lnTo>
                <a:lnTo>
                  <a:pt x="724" y="603"/>
                </a:lnTo>
                <a:lnTo>
                  <a:pt x="724" y="596"/>
                </a:lnTo>
                <a:lnTo>
                  <a:pt x="724" y="582"/>
                </a:lnTo>
                <a:lnTo>
                  <a:pt x="717" y="582"/>
                </a:lnTo>
                <a:lnTo>
                  <a:pt x="697" y="576"/>
                </a:lnTo>
                <a:lnTo>
                  <a:pt x="690" y="569"/>
                </a:lnTo>
                <a:lnTo>
                  <a:pt x="684" y="569"/>
                </a:lnTo>
                <a:lnTo>
                  <a:pt x="677" y="569"/>
                </a:lnTo>
                <a:lnTo>
                  <a:pt x="670" y="569"/>
                </a:lnTo>
                <a:lnTo>
                  <a:pt x="663" y="569"/>
                </a:lnTo>
                <a:lnTo>
                  <a:pt x="643" y="569"/>
                </a:lnTo>
                <a:lnTo>
                  <a:pt x="643" y="576"/>
                </a:lnTo>
                <a:lnTo>
                  <a:pt x="629" y="576"/>
                </a:lnTo>
                <a:lnTo>
                  <a:pt x="623" y="576"/>
                </a:lnTo>
                <a:lnTo>
                  <a:pt x="609" y="576"/>
                </a:lnTo>
                <a:lnTo>
                  <a:pt x="596" y="582"/>
                </a:lnTo>
                <a:lnTo>
                  <a:pt x="589" y="576"/>
                </a:lnTo>
                <a:lnTo>
                  <a:pt x="589" y="582"/>
                </a:lnTo>
                <a:lnTo>
                  <a:pt x="582" y="582"/>
                </a:lnTo>
                <a:lnTo>
                  <a:pt x="582" y="596"/>
                </a:lnTo>
                <a:lnTo>
                  <a:pt x="575" y="596"/>
                </a:lnTo>
                <a:lnTo>
                  <a:pt x="568" y="603"/>
                </a:lnTo>
                <a:lnTo>
                  <a:pt x="562" y="603"/>
                </a:lnTo>
                <a:lnTo>
                  <a:pt x="562" y="609"/>
                </a:lnTo>
                <a:lnTo>
                  <a:pt x="548" y="616"/>
                </a:lnTo>
                <a:lnTo>
                  <a:pt x="548" y="609"/>
                </a:lnTo>
                <a:lnTo>
                  <a:pt x="541" y="609"/>
                </a:lnTo>
                <a:lnTo>
                  <a:pt x="535" y="609"/>
                </a:lnTo>
                <a:lnTo>
                  <a:pt x="528" y="603"/>
                </a:lnTo>
                <a:lnTo>
                  <a:pt x="521" y="603"/>
                </a:lnTo>
                <a:lnTo>
                  <a:pt x="521" y="609"/>
                </a:lnTo>
                <a:lnTo>
                  <a:pt x="521" y="616"/>
                </a:lnTo>
                <a:lnTo>
                  <a:pt x="521" y="623"/>
                </a:lnTo>
                <a:lnTo>
                  <a:pt x="521" y="630"/>
                </a:lnTo>
                <a:lnTo>
                  <a:pt x="521" y="636"/>
                </a:lnTo>
                <a:lnTo>
                  <a:pt x="514" y="643"/>
                </a:lnTo>
                <a:lnTo>
                  <a:pt x="521" y="643"/>
                </a:lnTo>
                <a:lnTo>
                  <a:pt x="521" y="650"/>
                </a:lnTo>
                <a:lnTo>
                  <a:pt x="521" y="657"/>
                </a:lnTo>
                <a:lnTo>
                  <a:pt x="508" y="670"/>
                </a:lnTo>
                <a:lnTo>
                  <a:pt x="508" y="677"/>
                </a:lnTo>
                <a:lnTo>
                  <a:pt x="501" y="670"/>
                </a:lnTo>
                <a:lnTo>
                  <a:pt x="494" y="677"/>
                </a:lnTo>
                <a:lnTo>
                  <a:pt x="494" y="684"/>
                </a:lnTo>
                <a:lnTo>
                  <a:pt x="494" y="691"/>
                </a:lnTo>
                <a:lnTo>
                  <a:pt x="487" y="697"/>
                </a:lnTo>
                <a:lnTo>
                  <a:pt x="481" y="718"/>
                </a:lnTo>
                <a:lnTo>
                  <a:pt x="474" y="731"/>
                </a:lnTo>
                <a:lnTo>
                  <a:pt x="467" y="738"/>
                </a:lnTo>
                <a:lnTo>
                  <a:pt x="453" y="731"/>
                </a:lnTo>
                <a:lnTo>
                  <a:pt x="447" y="731"/>
                </a:lnTo>
                <a:lnTo>
                  <a:pt x="440" y="731"/>
                </a:lnTo>
                <a:lnTo>
                  <a:pt x="433" y="731"/>
                </a:lnTo>
                <a:lnTo>
                  <a:pt x="413" y="731"/>
                </a:lnTo>
                <a:lnTo>
                  <a:pt x="399" y="731"/>
                </a:lnTo>
                <a:lnTo>
                  <a:pt x="393" y="738"/>
                </a:lnTo>
                <a:lnTo>
                  <a:pt x="379" y="731"/>
                </a:lnTo>
                <a:lnTo>
                  <a:pt x="372" y="724"/>
                </a:lnTo>
                <a:lnTo>
                  <a:pt x="365" y="718"/>
                </a:lnTo>
                <a:lnTo>
                  <a:pt x="359" y="718"/>
                </a:lnTo>
                <a:lnTo>
                  <a:pt x="352" y="718"/>
                </a:lnTo>
                <a:lnTo>
                  <a:pt x="345" y="718"/>
                </a:lnTo>
                <a:lnTo>
                  <a:pt x="332" y="724"/>
                </a:lnTo>
                <a:lnTo>
                  <a:pt x="325" y="724"/>
                </a:lnTo>
                <a:lnTo>
                  <a:pt x="325" y="718"/>
                </a:lnTo>
                <a:lnTo>
                  <a:pt x="318" y="711"/>
                </a:lnTo>
                <a:lnTo>
                  <a:pt x="318" y="704"/>
                </a:lnTo>
                <a:lnTo>
                  <a:pt x="318" y="697"/>
                </a:lnTo>
                <a:lnTo>
                  <a:pt x="332" y="677"/>
                </a:lnTo>
                <a:lnTo>
                  <a:pt x="338" y="670"/>
                </a:lnTo>
                <a:lnTo>
                  <a:pt x="345" y="664"/>
                </a:lnTo>
                <a:lnTo>
                  <a:pt x="345" y="657"/>
                </a:lnTo>
                <a:lnTo>
                  <a:pt x="359" y="636"/>
                </a:lnTo>
                <a:lnTo>
                  <a:pt x="359" y="630"/>
                </a:lnTo>
                <a:lnTo>
                  <a:pt x="359" y="623"/>
                </a:lnTo>
                <a:lnTo>
                  <a:pt x="359" y="616"/>
                </a:lnTo>
                <a:lnTo>
                  <a:pt x="345" y="603"/>
                </a:lnTo>
                <a:lnTo>
                  <a:pt x="345" y="596"/>
                </a:lnTo>
                <a:lnTo>
                  <a:pt x="332" y="596"/>
                </a:lnTo>
                <a:lnTo>
                  <a:pt x="325" y="596"/>
                </a:lnTo>
                <a:lnTo>
                  <a:pt x="325" y="603"/>
                </a:lnTo>
                <a:lnTo>
                  <a:pt x="311" y="596"/>
                </a:lnTo>
                <a:lnTo>
                  <a:pt x="305" y="596"/>
                </a:lnTo>
                <a:lnTo>
                  <a:pt x="298" y="609"/>
                </a:lnTo>
                <a:lnTo>
                  <a:pt x="291" y="609"/>
                </a:lnTo>
                <a:lnTo>
                  <a:pt x="291" y="623"/>
                </a:lnTo>
                <a:lnTo>
                  <a:pt x="291" y="630"/>
                </a:lnTo>
                <a:lnTo>
                  <a:pt x="278" y="643"/>
                </a:lnTo>
                <a:lnTo>
                  <a:pt x="278" y="650"/>
                </a:lnTo>
                <a:lnTo>
                  <a:pt x="284" y="650"/>
                </a:lnTo>
                <a:lnTo>
                  <a:pt x="284" y="657"/>
                </a:lnTo>
                <a:lnTo>
                  <a:pt x="284" y="664"/>
                </a:lnTo>
                <a:lnTo>
                  <a:pt x="284" y="670"/>
                </a:lnTo>
                <a:lnTo>
                  <a:pt x="284" y="684"/>
                </a:lnTo>
                <a:lnTo>
                  <a:pt x="278" y="684"/>
                </a:lnTo>
                <a:lnTo>
                  <a:pt x="271" y="697"/>
                </a:lnTo>
                <a:lnTo>
                  <a:pt x="264" y="691"/>
                </a:lnTo>
                <a:lnTo>
                  <a:pt x="257" y="691"/>
                </a:lnTo>
                <a:lnTo>
                  <a:pt x="250" y="697"/>
                </a:lnTo>
                <a:lnTo>
                  <a:pt x="244" y="697"/>
                </a:lnTo>
                <a:lnTo>
                  <a:pt x="237" y="704"/>
                </a:lnTo>
                <a:lnTo>
                  <a:pt x="230" y="711"/>
                </a:lnTo>
                <a:lnTo>
                  <a:pt x="230" y="718"/>
                </a:lnTo>
                <a:lnTo>
                  <a:pt x="223" y="718"/>
                </a:lnTo>
                <a:lnTo>
                  <a:pt x="217" y="724"/>
                </a:lnTo>
                <a:lnTo>
                  <a:pt x="210" y="724"/>
                </a:lnTo>
                <a:lnTo>
                  <a:pt x="203" y="718"/>
                </a:lnTo>
                <a:lnTo>
                  <a:pt x="183" y="711"/>
                </a:lnTo>
                <a:close/>
                <a:moveTo>
                  <a:pt x="169" y="40"/>
                </a:moveTo>
                <a:lnTo>
                  <a:pt x="169" y="34"/>
                </a:lnTo>
                <a:lnTo>
                  <a:pt x="162" y="47"/>
                </a:lnTo>
                <a:lnTo>
                  <a:pt x="156" y="47"/>
                </a:lnTo>
                <a:lnTo>
                  <a:pt x="162" y="54"/>
                </a:lnTo>
                <a:lnTo>
                  <a:pt x="162" y="61"/>
                </a:lnTo>
                <a:lnTo>
                  <a:pt x="169" y="61"/>
                </a:lnTo>
                <a:lnTo>
                  <a:pt x="176" y="54"/>
                </a:lnTo>
                <a:lnTo>
                  <a:pt x="169" y="47"/>
                </a:lnTo>
                <a:lnTo>
                  <a:pt x="169" y="40"/>
                </a:lnTo>
                <a:close/>
                <a:moveTo>
                  <a:pt x="122" y="33"/>
                </a:moveTo>
                <a:lnTo>
                  <a:pt x="115" y="33"/>
                </a:lnTo>
                <a:lnTo>
                  <a:pt x="115" y="40"/>
                </a:lnTo>
                <a:lnTo>
                  <a:pt x="115" y="54"/>
                </a:lnTo>
                <a:lnTo>
                  <a:pt x="122" y="47"/>
                </a:lnTo>
                <a:lnTo>
                  <a:pt x="122" y="40"/>
                </a:lnTo>
                <a:lnTo>
                  <a:pt x="129" y="40"/>
                </a:lnTo>
                <a:lnTo>
                  <a:pt x="122" y="33"/>
                </a:lnTo>
                <a:close/>
              </a:path>
            </a:pathLst>
          </a:custGeom>
          <a:solidFill>
            <a:schemeClr val="accent6">
              <a:lumMod val="75000"/>
            </a:schemeClr>
          </a:solidFill>
          <a:ln w="0">
            <a:solidFill>
              <a:srgbClr val="7F7F7F"/>
            </a:solidFill>
            <a:prstDash val="solid"/>
            <a:round/>
            <a:headEnd/>
            <a:tailEnd/>
          </a:ln>
        </p:spPr>
        <p:txBody>
          <a:bodyPr/>
          <a:lstStyle/>
          <a:p>
            <a:endParaRPr lang="es-ES"/>
          </a:p>
        </p:txBody>
      </p:sp>
      <p:sp>
        <p:nvSpPr>
          <p:cNvPr id="55" name="soria">
            <a:extLst>
              <a:ext uri="{FF2B5EF4-FFF2-40B4-BE49-F238E27FC236}">
                <a16:creationId xmlns:a16="http://schemas.microsoft.com/office/drawing/2014/main" id="{D013B2BF-153B-476E-A188-C969DE5F0282}"/>
              </a:ext>
            </a:extLst>
          </p:cNvPr>
          <p:cNvSpPr>
            <a:spLocks/>
          </p:cNvSpPr>
          <p:nvPr/>
        </p:nvSpPr>
        <p:spPr bwMode="auto">
          <a:xfrm>
            <a:off x="4902416" y="2047753"/>
            <a:ext cx="647700" cy="547688"/>
          </a:xfrm>
          <a:custGeom>
            <a:avLst/>
            <a:gdLst>
              <a:gd name="T0" fmla="*/ 2147483647 w 1517"/>
              <a:gd name="T1" fmla="*/ 2147483647 h 1240"/>
              <a:gd name="T2" fmla="*/ 2147483647 w 1517"/>
              <a:gd name="T3" fmla="*/ 2147483647 h 1240"/>
              <a:gd name="T4" fmla="*/ 2147483647 w 1517"/>
              <a:gd name="T5" fmla="*/ 2147483647 h 1240"/>
              <a:gd name="T6" fmla="*/ 2147483647 w 1517"/>
              <a:gd name="T7" fmla="*/ 2147483647 h 1240"/>
              <a:gd name="T8" fmla="*/ 2147483647 w 1517"/>
              <a:gd name="T9" fmla="*/ 2147483647 h 1240"/>
              <a:gd name="T10" fmla="*/ 2147483647 w 1517"/>
              <a:gd name="T11" fmla="*/ 2147483647 h 1240"/>
              <a:gd name="T12" fmla="*/ 2147483647 w 1517"/>
              <a:gd name="T13" fmla="*/ 2147483647 h 1240"/>
              <a:gd name="T14" fmla="*/ 2147483647 w 1517"/>
              <a:gd name="T15" fmla="*/ 2147483647 h 1240"/>
              <a:gd name="T16" fmla="*/ 2147483647 w 1517"/>
              <a:gd name="T17" fmla="*/ 2147483647 h 1240"/>
              <a:gd name="T18" fmla="*/ 2147483647 w 1517"/>
              <a:gd name="T19" fmla="*/ 2147483647 h 1240"/>
              <a:gd name="T20" fmla="*/ 2147483647 w 1517"/>
              <a:gd name="T21" fmla="*/ 2147483647 h 1240"/>
              <a:gd name="T22" fmla="*/ 2147483647 w 1517"/>
              <a:gd name="T23" fmla="*/ 2147483647 h 1240"/>
              <a:gd name="T24" fmla="*/ 2147483647 w 1517"/>
              <a:gd name="T25" fmla="*/ 2147483647 h 1240"/>
              <a:gd name="T26" fmla="*/ 2147483647 w 1517"/>
              <a:gd name="T27" fmla="*/ 2147483647 h 1240"/>
              <a:gd name="T28" fmla="*/ 2147483647 w 1517"/>
              <a:gd name="T29" fmla="*/ 2147483647 h 1240"/>
              <a:gd name="T30" fmla="*/ 2147483647 w 1517"/>
              <a:gd name="T31" fmla="*/ 2147483647 h 1240"/>
              <a:gd name="T32" fmla="*/ 2147483647 w 1517"/>
              <a:gd name="T33" fmla="*/ 2147483647 h 1240"/>
              <a:gd name="T34" fmla="*/ 2147483647 w 1517"/>
              <a:gd name="T35" fmla="*/ 2147483647 h 1240"/>
              <a:gd name="T36" fmla="*/ 2147483647 w 1517"/>
              <a:gd name="T37" fmla="*/ 2147483647 h 1240"/>
              <a:gd name="T38" fmla="*/ 2147483647 w 1517"/>
              <a:gd name="T39" fmla="*/ 2147483647 h 1240"/>
              <a:gd name="T40" fmla="*/ 2147483647 w 1517"/>
              <a:gd name="T41" fmla="*/ 2147483647 h 1240"/>
              <a:gd name="T42" fmla="*/ 2147483647 w 1517"/>
              <a:gd name="T43" fmla="*/ 2147483647 h 1240"/>
              <a:gd name="T44" fmla="*/ 2147483647 w 1517"/>
              <a:gd name="T45" fmla="*/ 2147483647 h 1240"/>
              <a:gd name="T46" fmla="*/ 2147483647 w 1517"/>
              <a:gd name="T47" fmla="*/ 2147483647 h 1240"/>
              <a:gd name="T48" fmla="*/ 2147483647 w 1517"/>
              <a:gd name="T49" fmla="*/ 2147483647 h 1240"/>
              <a:gd name="T50" fmla="*/ 2147483647 w 1517"/>
              <a:gd name="T51" fmla="*/ 2147483647 h 1240"/>
              <a:gd name="T52" fmla="*/ 2147483647 w 1517"/>
              <a:gd name="T53" fmla="*/ 2147483647 h 1240"/>
              <a:gd name="T54" fmla="*/ 2147483647 w 1517"/>
              <a:gd name="T55" fmla="*/ 2147483647 h 1240"/>
              <a:gd name="T56" fmla="*/ 2147483647 w 1517"/>
              <a:gd name="T57" fmla="*/ 2147483647 h 1240"/>
              <a:gd name="T58" fmla="*/ 2147483647 w 1517"/>
              <a:gd name="T59" fmla="*/ 2147483647 h 1240"/>
              <a:gd name="T60" fmla="*/ 1211077661 w 1517"/>
              <a:gd name="T61" fmla="*/ 2147483647 h 1240"/>
              <a:gd name="T62" fmla="*/ 847674326 w 1517"/>
              <a:gd name="T63" fmla="*/ 2147483647 h 1240"/>
              <a:gd name="T64" fmla="*/ 2147483647 w 1517"/>
              <a:gd name="T65" fmla="*/ 2147483647 h 1240"/>
              <a:gd name="T66" fmla="*/ 2147483647 w 1517"/>
              <a:gd name="T67" fmla="*/ 2147483647 h 1240"/>
              <a:gd name="T68" fmla="*/ 2147483647 w 1517"/>
              <a:gd name="T69" fmla="*/ 2147483647 h 1240"/>
              <a:gd name="T70" fmla="*/ 2147483647 w 1517"/>
              <a:gd name="T71" fmla="*/ 2147483647 h 1240"/>
              <a:gd name="T72" fmla="*/ 2147483647 w 1517"/>
              <a:gd name="T73" fmla="*/ 2147483647 h 1240"/>
              <a:gd name="T74" fmla="*/ 2147483647 w 1517"/>
              <a:gd name="T75" fmla="*/ 2147483647 h 1240"/>
              <a:gd name="T76" fmla="*/ 2147483647 w 1517"/>
              <a:gd name="T77" fmla="*/ 2147483647 h 1240"/>
              <a:gd name="T78" fmla="*/ 2147483647 w 1517"/>
              <a:gd name="T79" fmla="*/ 2147483647 h 1240"/>
              <a:gd name="T80" fmla="*/ 2147483647 w 1517"/>
              <a:gd name="T81" fmla="*/ 2147483647 h 1240"/>
              <a:gd name="T82" fmla="*/ 2147483647 w 1517"/>
              <a:gd name="T83" fmla="*/ 2147483647 h 1240"/>
              <a:gd name="T84" fmla="*/ 2147483647 w 1517"/>
              <a:gd name="T85" fmla="*/ 2147483647 h 1240"/>
              <a:gd name="T86" fmla="*/ 2147483647 w 1517"/>
              <a:gd name="T87" fmla="*/ 2147483647 h 1240"/>
              <a:gd name="T88" fmla="*/ 2147483647 w 1517"/>
              <a:gd name="T89" fmla="*/ 2147483647 h 1240"/>
              <a:gd name="T90" fmla="*/ 2147483647 w 1517"/>
              <a:gd name="T91" fmla="*/ 2147483647 h 1240"/>
              <a:gd name="T92" fmla="*/ 2147483647 w 1517"/>
              <a:gd name="T93" fmla="*/ 2147483647 h 1240"/>
              <a:gd name="T94" fmla="*/ 2147483647 w 1517"/>
              <a:gd name="T95" fmla="*/ 1585792524 h 1240"/>
              <a:gd name="T96" fmla="*/ 2147483647 w 1517"/>
              <a:gd name="T97" fmla="*/ 2147483647 h 1240"/>
              <a:gd name="T98" fmla="*/ 2147483647 w 1517"/>
              <a:gd name="T99" fmla="*/ 2147483647 h 1240"/>
              <a:gd name="T100" fmla="*/ 2147483647 w 1517"/>
              <a:gd name="T101" fmla="*/ 2147483647 h 1240"/>
              <a:gd name="T102" fmla="*/ 2147483647 w 1517"/>
              <a:gd name="T103" fmla="*/ 2147483647 h 1240"/>
              <a:gd name="T104" fmla="*/ 2147483647 w 1517"/>
              <a:gd name="T105" fmla="*/ 1996790852 h 1240"/>
              <a:gd name="T106" fmla="*/ 2147483647 w 1517"/>
              <a:gd name="T107" fmla="*/ 822153201 h 1240"/>
              <a:gd name="T108" fmla="*/ 2147483647 w 1517"/>
              <a:gd name="T109" fmla="*/ 0 h 1240"/>
              <a:gd name="T110" fmla="*/ 2147483647 w 1517"/>
              <a:gd name="T111" fmla="*/ 2147483647 h 1240"/>
              <a:gd name="T112" fmla="*/ 2147483647 w 1517"/>
              <a:gd name="T113" fmla="*/ 2147483647 h 1240"/>
              <a:gd name="T114" fmla="*/ 2147483647 w 1517"/>
              <a:gd name="T115" fmla="*/ 2147483647 h 1240"/>
              <a:gd name="T116" fmla="*/ 2147483647 w 1517"/>
              <a:gd name="T117" fmla="*/ 2147483647 h 1240"/>
              <a:gd name="T118" fmla="*/ 2147483647 w 1517"/>
              <a:gd name="T119" fmla="*/ 2147483647 h 1240"/>
              <a:gd name="T120" fmla="*/ 2147483647 w 1517"/>
              <a:gd name="T121" fmla="*/ 2147483647 h 1240"/>
              <a:gd name="T122" fmla="*/ 2147483647 w 1517"/>
              <a:gd name="T123" fmla="*/ 2147483647 h 12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7"/>
              <a:gd name="T187" fmla="*/ 0 h 1240"/>
              <a:gd name="T188" fmla="*/ 1517 w 1517"/>
              <a:gd name="T189" fmla="*/ 1240 h 12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7" h="1240">
                <a:moveTo>
                  <a:pt x="1449" y="231"/>
                </a:moveTo>
                <a:lnTo>
                  <a:pt x="1443" y="237"/>
                </a:lnTo>
                <a:lnTo>
                  <a:pt x="1443" y="265"/>
                </a:lnTo>
                <a:lnTo>
                  <a:pt x="1463" y="285"/>
                </a:lnTo>
                <a:lnTo>
                  <a:pt x="1463" y="298"/>
                </a:lnTo>
                <a:lnTo>
                  <a:pt x="1463" y="305"/>
                </a:lnTo>
                <a:lnTo>
                  <a:pt x="1470" y="319"/>
                </a:lnTo>
                <a:lnTo>
                  <a:pt x="1477" y="312"/>
                </a:lnTo>
                <a:lnTo>
                  <a:pt x="1477" y="319"/>
                </a:lnTo>
                <a:lnTo>
                  <a:pt x="1477" y="326"/>
                </a:lnTo>
                <a:lnTo>
                  <a:pt x="1477" y="332"/>
                </a:lnTo>
                <a:lnTo>
                  <a:pt x="1477" y="339"/>
                </a:lnTo>
                <a:lnTo>
                  <a:pt x="1477" y="353"/>
                </a:lnTo>
                <a:lnTo>
                  <a:pt x="1477" y="366"/>
                </a:lnTo>
                <a:lnTo>
                  <a:pt x="1463" y="373"/>
                </a:lnTo>
                <a:lnTo>
                  <a:pt x="1456" y="380"/>
                </a:lnTo>
                <a:lnTo>
                  <a:pt x="1449" y="400"/>
                </a:lnTo>
                <a:lnTo>
                  <a:pt x="1463" y="407"/>
                </a:lnTo>
                <a:lnTo>
                  <a:pt x="1477" y="414"/>
                </a:lnTo>
                <a:lnTo>
                  <a:pt x="1477" y="420"/>
                </a:lnTo>
                <a:lnTo>
                  <a:pt x="1477" y="427"/>
                </a:lnTo>
                <a:lnTo>
                  <a:pt x="1497" y="447"/>
                </a:lnTo>
                <a:lnTo>
                  <a:pt x="1490" y="461"/>
                </a:lnTo>
                <a:lnTo>
                  <a:pt x="1497" y="468"/>
                </a:lnTo>
                <a:lnTo>
                  <a:pt x="1504" y="461"/>
                </a:lnTo>
                <a:lnTo>
                  <a:pt x="1510" y="468"/>
                </a:lnTo>
                <a:lnTo>
                  <a:pt x="1517" y="475"/>
                </a:lnTo>
                <a:lnTo>
                  <a:pt x="1510" y="481"/>
                </a:lnTo>
                <a:lnTo>
                  <a:pt x="1504" y="502"/>
                </a:lnTo>
                <a:lnTo>
                  <a:pt x="1510" y="502"/>
                </a:lnTo>
                <a:lnTo>
                  <a:pt x="1504" y="508"/>
                </a:lnTo>
                <a:lnTo>
                  <a:pt x="1504" y="502"/>
                </a:lnTo>
                <a:lnTo>
                  <a:pt x="1497" y="508"/>
                </a:lnTo>
                <a:lnTo>
                  <a:pt x="1490" y="522"/>
                </a:lnTo>
                <a:lnTo>
                  <a:pt x="1490" y="542"/>
                </a:lnTo>
                <a:lnTo>
                  <a:pt x="1483" y="549"/>
                </a:lnTo>
                <a:lnTo>
                  <a:pt x="1470" y="549"/>
                </a:lnTo>
                <a:lnTo>
                  <a:pt x="1449" y="549"/>
                </a:lnTo>
                <a:lnTo>
                  <a:pt x="1436" y="576"/>
                </a:lnTo>
                <a:lnTo>
                  <a:pt x="1429" y="569"/>
                </a:lnTo>
                <a:lnTo>
                  <a:pt x="1416" y="583"/>
                </a:lnTo>
                <a:lnTo>
                  <a:pt x="1416" y="590"/>
                </a:lnTo>
                <a:lnTo>
                  <a:pt x="1409" y="596"/>
                </a:lnTo>
                <a:lnTo>
                  <a:pt x="1402" y="603"/>
                </a:lnTo>
                <a:lnTo>
                  <a:pt x="1402" y="610"/>
                </a:lnTo>
                <a:lnTo>
                  <a:pt x="1395" y="610"/>
                </a:lnTo>
                <a:lnTo>
                  <a:pt x="1395" y="624"/>
                </a:lnTo>
                <a:lnTo>
                  <a:pt x="1361" y="617"/>
                </a:lnTo>
                <a:lnTo>
                  <a:pt x="1355" y="610"/>
                </a:lnTo>
                <a:lnTo>
                  <a:pt x="1348" y="617"/>
                </a:lnTo>
                <a:lnTo>
                  <a:pt x="1341" y="610"/>
                </a:lnTo>
                <a:lnTo>
                  <a:pt x="1334" y="617"/>
                </a:lnTo>
                <a:lnTo>
                  <a:pt x="1334" y="630"/>
                </a:lnTo>
                <a:lnTo>
                  <a:pt x="1334" y="637"/>
                </a:lnTo>
                <a:lnTo>
                  <a:pt x="1334" y="644"/>
                </a:lnTo>
                <a:lnTo>
                  <a:pt x="1341" y="657"/>
                </a:lnTo>
                <a:lnTo>
                  <a:pt x="1341" y="664"/>
                </a:lnTo>
                <a:lnTo>
                  <a:pt x="1348" y="671"/>
                </a:lnTo>
                <a:lnTo>
                  <a:pt x="1348" y="664"/>
                </a:lnTo>
                <a:lnTo>
                  <a:pt x="1355" y="678"/>
                </a:lnTo>
                <a:lnTo>
                  <a:pt x="1355" y="691"/>
                </a:lnTo>
                <a:lnTo>
                  <a:pt x="1355" y="698"/>
                </a:lnTo>
                <a:lnTo>
                  <a:pt x="1348" y="705"/>
                </a:lnTo>
                <a:lnTo>
                  <a:pt x="1348" y="712"/>
                </a:lnTo>
                <a:lnTo>
                  <a:pt x="1348" y="732"/>
                </a:lnTo>
                <a:lnTo>
                  <a:pt x="1348" y="739"/>
                </a:lnTo>
                <a:lnTo>
                  <a:pt x="1348" y="746"/>
                </a:lnTo>
                <a:lnTo>
                  <a:pt x="1355" y="752"/>
                </a:lnTo>
                <a:lnTo>
                  <a:pt x="1368" y="773"/>
                </a:lnTo>
                <a:lnTo>
                  <a:pt x="1368" y="786"/>
                </a:lnTo>
                <a:lnTo>
                  <a:pt x="1368" y="793"/>
                </a:lnTo>
                <a:lnTo>
                  <a:pt x="1375" y="806"/>
                </a:lnTo>
                <a:lnTo>
                  <a:pt x="1375" y="813"/>
                </a:lnTo>
                <a:lnTo>
                  <a:pt x="1368" y="820"/>
                </a:lnTo>
                <a:lnTo>
                  <a:pt x="1382" y="827"/>
                </a:lnTo>
                <a:lnTo>
                  <a:pt x="1382" y="834"/>
                </a:lnTo>
                <a:lnTo>
                  <a:pt x="1382" y="840"/>
                </a:lnTo>
                <a:lnTo>
                  <a:pt x="1368" y="840"/>
                </a:lnTo>
                <a:lnTo>
                  <a:pt x="1361" y="840"/>
                </a:lnTo>
                <a:lnTo>
                  <a:pt x="1355" y="847"/>
                </a:lnTo>
                <a:lnTo>
                  <a:pt x="1348" y="847"/>
                </a:lnTo>
                <a:lnTo>
                  <a:pt x="1341" y="854"/>
                </a:lnTo>
                <a:lnTo>
                  <a:pt x="1334" y="854"/>
                </a:lnTo>
                <a:lnTo>
                  <a:pt x="1328" y="854"/>
                </a:lnTo>
                <a:lnTo>
                  <a:pt x="1321" y="861"/>
                </a:lnTo>
                <a:lnTo>
                  <a:pt x="1314" y="867"/>
                </a:lnTo>
                <a:lnTo>
                  <a:pt x="1307" y="867"/>
                </a:lnTo>
                <a:lnTo>
                  <a:pt x="1300" y="861"/>
                </a:lnTo>
                <a:lnTo>
                  <a:pt x="1294" y="861"/>
                </a:lnTo>
                <a:lnTo>
                  <a:pt x="1294" y="854"/>
                </a:lnTo>
                <a:lnTo>
                  <a:pt x="1300" y="840"/>
                </a:lnTo>
                <a:lnTo>
                  <a:pt x="1300" y="820"/>
                </a:lnTo>
                <a:lnTo>
                  <a:pt x="1287" y="806"/>
                </a:lnTo>
                <a:lnTo>
                  <a:pt x="1239" y="793"/>
                </a:lnTo>
                <a:lnTo>
                  <a:pt x="1239" y="806"/>
                </a:lnTo>
                <a:lnTo>
                  <a:pt x="1233" y="806"/>
                </a:lnTo>
                <a:lnTo>
                  <a:pt x="1233" y="820"/>
                </a:lnTo>
                <a:lnTo>
                  <a:pt x="1233" y="840"/>
                </a:lnTo>
                <a:lnTo>
                  <a:pt x="1226" y="854"/>
                </a:lnTo>
                <a:lnTo>
                  <a:pt x="1226" y="861"/>
                </a:lnTo>
                <a:lnTo>
                  <a:pt x="1226" y="867"/>
                </a:lnTo>
                <a:lnTo>
                  <a:pt x="1233" y="867"/>
                </a:lnTo>
                <a:lnTo>
                  <a:pt x="1226" y="874"/>
                </a:lnTo>
                <a:lnTo>
                  <a:pt x="1219" y="881"/>
                </a:lnTo>
                <a:lnTo>
                  <a:pt x="1219" y="888"/>
                </a:lnTo>
                <a:lnTo>
                  <a:pt x="1199" y="901"/>
                </a:lnTo>
                <a:lnTo>
                  <a:pt x="1192" y="901"/>
                </a:lnTo>
                <a:lnTo>
                  <a:pt x="1192" y="908"/>
                </a:lnTo>
                <a:lnTo>
                  <a:pt x="1199" y="922"/>
                </a:lnTo>
                <a:lnTo>
                  <a:pt x="1192" y="928"/>
                </a:lnTo>
                <a:lnTo>
                  <a:pt x="1185" y="935"/>
                </a:lnTo>
                <a:lnTo>
                  <a:pt x="1185" y="942"/>
                </a:lnTo>
                <a:lnTo>
                  <a:pt x="1185" y="949"/>
                </a:lnTo>
                <a:lnTo>
                  <a:pt x="1185" y="962"/>
                </a:lnTo>
                <a:lnTo>
                  <a:pt x="1185" y="969"/>
                </a:lnTo>
                <a:lnTo>
                  <a:pt x="1185" y="976"/>
                </a:lnTo>
                <a:lnTo>
                  <a:pt x="1192" y="983"/>
                </a:lnTo>
                <a:lnTo>
                  <a:pt x="1192" y="1003"/>
                </a:lnTo>
                <a:lnTo>
                  <a:pt x="1199" y="1030"/>
                </a:lnTo>
                <a:lnTo>
                  <a:pt x="1206" y="1057"/>
                </a:lnTo>
                <a:lnTo>
                  <a:pt x="1206" y="1098"/>
                </a:lnTo>
                <a:lnTo>
                  <a:pt x="1239" y="1105"/>
                </a:lnTo>
                <a:lnTo>
                  <a:pt x="1267" y="1111"/>
                </a:lnTo>
                <a:lnTo>
                  <a:pt x="1267" y="1118"/>
                </a:lnTo>
                <a:lnTo>
                  <a:pt x="1287" y="1138"/>
                </a:lnTo>
                <a:lnTo>
                  <a:pt x="1287" y="1159"/>
                </a:lnTo>
                <a:lnTo>
                  <a:pt x="1280" y="1165"/>
                </a:lnTo>
                <a:lnTo>
                  <a:pt x="1280" y="1172"/>
                </a:lnTo>
                <a:lnTo>
                  <a:pt x="1280" y="1186"/>
                </a:lnTo>
                <a:lnTo>
                  <a:pt x="1280" y="1193"/>
                </a:lnTo>
                <a:lnTo>
                  <a:pt x="1287" y="1206"/>
                </a:lnTo>
                <a:lnTo>
                  <a:pt x="1294" y="1213"/>
                </a:lnTo>
                <a:lnTo>
                  <a:pt x="1287" y="1226"/>
                </a:lnTo>
                <a:lnTo>
                  <a:pt x="1280" y="1226"/>
                </a:lnTo>
                <a:lnTo>
                  <a:pt x="1273" y="1220"/>
                </a:lnTo>
                <a:lnTo>
                  <a:pt x="1267" y="1213"/>
                </a:lnTo>
                <a:lnTo>
                  <a:pt x="1267" y="1206"/>
                </a:lnTo>
                <a:lnTo>
                  <a:pt x="1260" y="1199"/>
                </a:lnTo>
                <a:lnTo>
                  <a:pt x="1253" y="1199"/>
                </a:lnTo>
                <a:lnTo>
                  <a:pt x="1239" y="1193"/>
                </a:lnTo>
                <a:lnTo>
                  <a:pt x="1233" y="1186"/>
                </a:lnTo>
                <a:lnTo>
                  <a:pt x="1219" y="1172"/>
                </a:lnTo>
                <a:lnTo>
                  <a:pt x="1212" y="1186"/>
                </a:lnTo>
                <a:lnTo>
                  <a:pt x="1192" y="1199"/>
                </a:lnTo>
                <a:lnTo>
                  <a:pt x="1185" y="1206"/>
                </a:lnTo>
                <a:lnTo>
                  <a:pt x="1185" y="1213"/>
                </a:lnTo>
                <a:lnTo>
                  <a:pt x="1145" y="1199"/>
                </a:lnTo>
                <a:lnTo>
                  <a:pt x="1131" y="1193"/>
                </a:lnTo>
                <a:lnTo>
                  <a:pt x="1104" y="1226"/>
                </a:lnTo>
                <a:lnTo>
                  <a:pt x="1090" y="1233"/>
                </a:lnTo>
                <a:lnTo>
                  <a:pt x="1084" y="1226"/>
                </a:lnTo>
                <a:lnTo>
                  <a:pt x="1070" y="1233"/>
                </a:lnTo>
                <a:lnTo>
                  <a:pt x="1063" y="1233"/>
                </a:lnTo>
                <a:lnTo>
                  <a:pt x="1057" y="1240"/>
                </a:lnTo>
                <a:lnTo>
                  <a:pt x="1050" y="1233"/>
                </a:lnTo>
                <a:lnTo>
                  <a:pt x="1043" y="1226"/>
                </a:lnTo>
                <a:lnTo>
                  <a:pt x="1036" y="1220"/>
                </a:lnTo>
                <a:lnTo>
                  <a:pt x="1030" y="1206"/>
                </a:lnTo>
                <a:lnTo>
                  <a:pt x="1016" y="1213"/>
                </a:lnTo>
                <a:lnTo>
                  <a:pt x="1002" y="1220"/>
                </a:lnTo>
                <a:lnTo>
                  <a:pt x="989" y="1233"/>
                </a:lnTo>
                <a:lnTo>
                  <a:pt x="975" y="1240"/>
                </a:lnTo>
                <a:lnTo>
                  <a:pt x="969" y="1240"/>
                </a:lnTo>
                <a:lnTo>
                  <a:pt x="962" y="1233"/>
                </a:lnTo>
                <a:lnTo>
                  <a:pt x="962" y="1226"/>
                </a:lnTo>
                <a:lnTo>
                  <a:pt x="955" y="1226"/>
                </a:lnTo>
                <a:lnTo>
                  <a:pt x="955" y="1220"/>
                </a:lnTo>
                <a:lnTo>
                  <a:pt x="948" y="1220"/>
                </a:lnTo>
                <a:lnTo>
                  <a:pt x="928" y="1220"/>
                </a:lnTo>
                <a:lnTo>
                  <a:pt x="928" y="1206"/>
                </a:lnTo>
                <a:lnTo>
                  <a:pt x="921" y="1179"/>
                </a:lnTo>
                <a:lnTo>
                  <a:pt x="914" y="1172"/>
                </a:lnTo>
                <a:lnTo>
                  <a:pt x="901" y="1172"/>
                </a:lnTo>
                <a:lnTo>
                  <a:pt x="894" y="1172"/>
                </a:lnTo>
                <a:lnTo>
                  <a:pt x="894" y="1159"/>
                </a:lnTo>
                <a:lnTo>
                  <a:pt x="887" y="1152"/>
                </a:lnTo>
                <a:lnTo>
                  <a:pt x="887" y="1138"/>
                </a:lnTo>
                <a:lnTo>
                  <a:pt x="874" y="1125"/>
                </a:lnTo>
                <a:lnTo>
                  <a:pt x="867" y="1138"/>
                </a:lnTo>
                <a:lnTo>
                  <a:pt x="853" y="1138"/>
                </a:lnTo>
                <a:lnTo>
                  <a:pt x="847" y="1145"/>
                </a:lnTo>
                <a:lnTo>
                  <a:pt x="840" y="1152"/>
                </a:lnTo>
                <a:lnTo>
                  <a:pt x="833" y="1145"/>
                </a:lnTo>
                <a:lnTo>
                  <a:pt x="820" y="1132"/>
                </a:lnTo>
                <a:lnTo>
                  <a:pt x="826" y="1125"/>
                </a:lnTo>
                <a:lnTo>
                  <a:pt x="833" y="1118"/>
                </a:lnTo>
                <a:lnTo>
                  <a:pt x="833" y="1105"/>
                </a:lnTo>
                <a:lnTo>
                  <a:pt x="813" y="1091"/>
                </a:lnTo>
                <a:lnTo>
                  <a:pt x="799" y="1098"/>
                </a:lnTo>
                <a:lnTo>
                  <a:pt x="799" y="1091"/>
                </a:lnTo>
                <a:lnTo>
                  <a:pt x="799" y="1084"/>
                </a:lnTo>
                <a:lnTo>
                  <a:pt x="813" y="1084"/>
                </a:lnTo>
                <a:lnTo>
                  <a:pt x="820" y="1077"/>
                </a:lnTo>
                <a:lnTo>
                  <a:pt x="826" y="1064"/>
                </a:lnTo>
                <a:lnTo>
                  <a:pt x="826" y="1050"/>
                </a:lnTo>
                <a:lnTo>
                  <a:pt x="799" y="1057"/>
                </a:lnTo>
                <a:lnTo>
                  <a:pt x="792" y="1050"/>
                </a:lnTo>
                <a:lnTo>
                  <a:pt x="792" y="1057"/>
                </a:lnTo>
                <a:lnTo>
                  <a:pt x="792" y="1064"/>
                </a:lnTo>
                <a:lnTo>
                  <a:pt x="786" y="1050"/>
                </a:lnTo>
                <a:lnTo>
                  <a:pt x="786" y="1044"/>
                </a:lnTo>
                <a:lnTo>
                  <a:pt x="779" y="1037"/>
                </a:lnTo>
                <a:lnTo>
                  <a:pt x="765" y="1037"/>
                </a:lnTo>
                <a:lnTo>
                  <a:pt x="759" y="1037"/>
                </a:lnTo>
                <a:lnTo>
                  <a:pt x="732" y="1030"/>
                </a:lnTo>
                <a:lnTo>
                  <a:pt x="725" y="1023"/>
                </a:lnTo>
                <a:lnTo>
                  <a:pt x="718" y="1010"/>
                </a:lnTo>
                <a:lnTo>
                  <a:pt x="718" y="996"/>
                </a:lnTo>
                <a:lnTo>
                  <a:pt x="704" y="996"/>
                </a:lnTo>
                <a:lnTo>
                  <a:pt x="677" y="996"/>
                </a:lnTo>
                <a:lnTo>
                  <a:pt x="671" y="1003"/>
                </a:lnTo>
                <a:lnTo>
                  <a:pt x="664" y="1016"/>
                </a:lnTo>
                <a:lnTo>
                  <a:pt x="664" y="1023"/>
                </a:lnTo>
                <a:lnTo>
                  <a:pt x="657" y="1016"/>
                </a:lnTo>
                <a:lnTo>
                  <a:pt x="650" y="1016"/>
                </a:lnTo>
                <a:lnTo>
                  <a:pt x="643" y="1016"/>
                </a:lnTo>
                <a:lnTo>
                  <a:pt x="623" y="1016"/>
                </a:lnTo>
                <a:lnTo>
                  <a:pt x="616" y="1010"/>
                </a:lnTo>
                <a:lnTo>
                  <a:pt x="589" y="996"/>
                </a:lnTo>
                <a:lnTo>
                  <a:pt x="589" y="989"/>
                </a:lnTo>
                <a:lnTo>
                  <a:pt x="589" y="983"/>
                </a:lnTo>
                <a:lnTo>
                  <a:pt x="589" y="976"/>
                </a:lnTo>
                <a:lnTo>
                  <a:pt x="582" y="969"/>
                </a:lnTo>
                <a:lnTo>
                  <a:pt x="589" y="949"/>
                </a:lnTo>
                <a:lnTo>
                  <a:pt x="582" y="949"/>
                </a:lnTo>
                <a:lnTo>
                  <a:pt x="576" y="942"/>
                </a:lnTo>
                <a:lnTo>
                  <a:pt x="569" y="935"/>
                </a:lnTo>
                <a:lnTo>
                  <a:pt x="562" y="935"/>
                </a:lnTo>
                <a:lnTo>
                  <a:pt x="549" y="935"/>
                </a:lnTo>
                <a:lnTo>
                  <a:pt x="549" y="942"/>
                </a:lnTo>
                <a:lnTo>
                  <a:pt x="535" y="942"/>
                </a:lnTo>
                <a:lnTo>
                  <a:pt x="528" y="949"/>
                </a:lnTo>
                <a:lnTo>
                  <a:pt x="522" y="949"/>
                </a:lnTo>
                <a:lnTo>
                  <a:pt x="522" y="962"/>
                </a:lnTo>
                <a:lnTo>
                  <a:pt x="522" y="969"/>
                </a:lnTo>
                <a:lnTo>
                  <a:pt x="515" y="976"/>
                </a:lnTo>
                <a:lnTo>
                  <a:pt x="501" y="976"/>
                </a:lnTo>
                <a:lnTo>
                  <a:pt x="488" y="976"/>
                </a:lnTo>
                <a:lnTo>
                  <a:pt x="467" y="983"/>
                </a:lnTo>
                <a:lnTo>
                  <a:pt x="461" y="983"/>
                </a:lnTo>
                <a:lnTo>
                  <a:pt x="454" y="976"/>
                </a:lnTo>
                <a:lnTo>
                  <a:pt x="440" y="989"/>
                </a:lnTo>
                <a:lnTo>
                  <a:pt x="427" y="996"/>
                </a:lnTo>
                <a:lnTo>
                  <a:pt x="420" y="996"/>
                </a:lnTo>
                <a:lnTo>
                  <a:pt x="406" y="989"/>
                </a:lnTo>
                <a:lnTo>
                  <a:pt x="400" y="989"/>
                </a:lnTo>
                <a:lnTo>
                  <a:pt x="393" y="983"/>
                </a:lnTo>
                <a:lnTo>
                  <a:pt x="386" y="989"/>
                </a:lnTo>
                <a:lnTo>
                  <a:pt x="379" y="983"/>
                </a:lnTo>
                <a:lnTo>
                  <a:pt x="366" y="976"/>
                </a:lnTo>
                <a:lnTo>
                  <a:pt x="359" y="983"/>
                </a:lnTo>
                <a:lnTo>
                  <a:pt x="352" y="976"/>
                </a:lnTo>
                <a:lnTo>
                  <a:pt x="345" y="976"/>
                </a:lnTo>
                <a:lnTo>
                  <a:pt x="332" y="969"/>
                </a:lnTo>
                <a:lnTo>
                  <a:pt x="325" y="969"/>
                </a:lnTo>
                <a:lnTo>
                  <a:pt x="318" y="969"/>
                </a:lnTo>
                <a:lnTo>
                  <a:pt x="312" y="962"/>
                </a:lnTo>
                <a:lnTo>
                  <a:pt x="305" y="962"/>
                </a:lnTo>
                <a:lnTo>
                  <a:pt x="298" y="962"/>
                </a:lnTo>
                <a:lnTo>
                  <a:pt x="291" y="962"/>
                </a:lnTo>
                <a:lnTo>
                  <a:pt x="291" y="955"/>
                </a:lnTo>
                <a:lnTo>
                  <a:pt x="284" y="955"/>
                </a:lnTo>
                <a:lnTo>
                  <a:pt x="271" y="942"/>
                </a:lnTo>
                <a:lnTo>
                  <a:pt x="271" y="928"/>
                </a:lnTo>
                <a:lnTo>
                  <a:pt x="257" y="935"/>
                </a:lnTo>
                <a:lnTo>
                  <a:pt x="237" y="922"/>
                </a:lnTo>
                <a:lnTo>
                  <a:pt x="237" y="908"/>
                </a:lnTo>
                <a:lnTo>
                  <a:pt x="230" y="908"/>
                </a:lnTo>
                <a:lnTo>
                  <a:pt x="224" y="895"/>
                </a:lnTo>
                <a:lnTo>
                  <a:pt x="210" y="895"/>
                </a:lnTo>
                <a:lnTo>
                  <a:pt x="210" y="888"/>
                </a:lnTo>
                <a:lnTo>
                  <a:pt x="190" y="881"/>
                </a:lnTo>
                <a:lnTo>
                  <a:pt x="176" y="861"/>
                </a:lnTo>
                <a:lnTo>
                  <a:pt x="169" y="861"/>
                </a:lnTo>
                <a:lnTo>
                  <a:pt x="176" y="854"/>
                </a:lnTo>
                <a:lnTo>
                  <a:pt x="176" y="847"/>
                </a:lnTo>
                <a:lnTo>
                  <a:pt x="169" y="840"/>
                </a:lnTo>
                <a:lnTo>
                  <a:pt x="176" y="834"/>
                </a:lnTo>
                <a:lnTo>
                  <a:pt x="176" y="827"/>
                </a:lnTo>
                <a:lnTo>
                  <a:pt x="176" y="820"/>
                </a:lnTo>
                <a:lnTo>
                  <a:pt x="183" y="800"/>
                </a:lnTo>
                <a:lnTo>
                  <a:pt x="183" y="793"/>
                </a:lnTo>
                <a:lnTo>
                  <a:pt x="190" y="779"/>
                </a:lnTo>
                <a:lnTo>
                  <a:pt x="183" y="779"/>
                </a:lnTo>
                <a:lnTo>
                  <a:pt x="183" y="786"/>
                </a:lnTo>
                <a:lnTo>
                  <a:pt x="176" y="786"/>
                </a:lnTo>
                <a:lnTo>
                  <a:pt x="169" y="779"/>
                </a:lnTo>
                <a:lnTo>
                  <a:pt x="163" y="779"/>
                </a:lnTo>
                <a:lnTo>
                  <a:pt x="156" y="773"/>
                </a:lnTo>
                <a:lnTo>
                  <a:pt x="156" y="779"/>
                </a:lnTo>
                <a:lnTo>
                  <a:pt x="149" y="779"/>
                </a:lnTo>
                <a:lnTo>
                  <a:pt x="142" y="779"/>
                </a:lnTo>
                <a:lnTo>
                  <a:pt x="135" y="773"/>
                </a:lnTo>
                <a:lnTo>
                  <a:pt x="129" y="766"/>
                </a:lnTo>
                <a:lnTo>
                  <a:pt x="115" y="766"/>
                </a:lnTo>
                <a:lnTo>
                  <a:pt x="108" y="759"/>
                </a:lnTo>
                <a:lnTo>
                  <a:pt x="108" y="739"/>
                </a:lnTo>
                <a:lnTo>
                  <a:pt x="108" y="732"/>
                </a:lnTo>
                <a:lnTo>
                  <a:pt x="108" y="725"/>
                </a:lnTo>
                <a:lnTo>
                  <a:pt x="108" y="718"/>
                </a:lnTo>
                <a:lnTo>
                  <a:pt x="102" y="718"/>
                </a:lnTo>
                <a:lnTo>
                  <a:pt x="95" y="712"/>
                </a:lnTo>
                <a:lnTo>
                  <a:pt x="88" y="698"/>
                </a:lnTo>
                <a:lnTo>
                  <a:pt x="81" y="698"/>
                </a:lnTo>
                <a:lnTo>
                  <a:pt x="74" y="705"/>
                </a:lnTo>
                <a:lnTo>
                  <a:pt x="61" y="712"/>
                </a:lnTo>
                <a:lnTo>
                  <a:pt x="54" y="712"/>
                </a:lnTo>
                <a:lnTo>
                  <a:pt x="41" y="705"/>
                </a:lnTo>
                <a:lnTo>
                  <a:pt x="27" y="691"/>
                </a:lnTo>
                <a:lnTo>
                  <a:pt x="20" y="685"/>
                </a:lnTo>
                <a:lnTo>
                  <a:pt x="14" y="685"/>
                </a:lnTo>
                <a:lnTo>
                  <a:pt x="14" y="678"/>
                </a:lnTo>
                <a:lnTo>
                  <a:pt x="14" y="671"/>
                </a:lnTo>
                <a:lnTo>
                  <a:pt x="7" y="657"/>
                </a:lnTo>
                <a:lnTo>
                  <a:pt x="7" y="651"/>
                </a:lnTo>
                <a:lnTo>
                  <a:pt x="14" y="637"/>
                </a:lnTo>
                <a:lnTo>
                  <a:pt x="0" y="624"/>
                </a:lnTo>
                <a:lnTo>
                  <a:pt x="7" y="624"/>
                </a:lnTo>
                <a:lnTo>
                  <a:pt x="7" y="617"/>
                </a:lnTo>
                <a:lnTo>
                  <a:pt x="14" y="610"/>
                </a:lnTo>
                <a:lnTo>
                  <a:pt x="20" y="610"/>
                </a:lnTo>
                <a:lnTo>
                  <a:pt x="27" y="610"/>
                </a:lnTo>
                <a:lnTo>
                  <a:pt x="27" y="617"/>
                </a:lnTo>
                <a:lnTo>
                  <a:pt x="34" y="624"/>
                </a:lnTo>
                <a:lnTo>
                  <a:pt x="41" y="624"/>
                </a:lnTo>
                <a:lnTo>
                  <a:pt x="47" y="624"/>
                </a:lnTo>
                <a:lnTo>
                  <a:pt x="61" y="624"/>
                </a:lnTo>
                <a:lnTo>
                  <a:pt x="61" y="630"/>
                </a:lnTo>
                <a:lnTo>
                  <a:pt x="68" y="624"/>
                </a:lnTo>
                <a:lnTo>
                  <a:pt x="68" y="630"/>
                </a:lnTo>
                <a:lnTo>
                  <a:pt x="68" y="637"/>
                </a:lnTo>
                <a:lnTo>
                  <a:pt x="74" y="637"/>
                </a:lnTo>
                <a:lnTo>
                  <a:pt x="81" y="637"/>
                </a:lnTo>
                <a:lnTo>
                  <a:pt x="88" y="617"/>
                </a:lnTo>
                <a:lnTo>
                  <a:pt x="95" y="610"/>
                </a:lnTo>
                <a:lnTo>
                  <a:pt x="95" y="603"/>
                </a:lnTo>
                <a:lnTo>
                  <a:pt x="102" y="596"/>
                </a:lnTo>
                <a:lnTo>
                  <a:pt x="95" y="596"/>
                </a:lnTo>
                <a:lnTo>
                  <a:pt x="95" y="590"/>
                </a:lnTo>
                <a:lnTo>
                  <a:pt x="102" y="583"/>
                </a:lnTo>
                <a:lnTo>
                  <a:pt x="102" y="576"/>
                </a:lnTo>
                <a:lnTo>
                  <a:pt x="102" y="569"/>
                </a:lnTo>
                <a:lnTo>
                  <a:pt x="108" y="569"/>
                </a:lnTo>
                <a:lnTo>
                  <a:pt x="115" y="576"/>
                </a:lnTo>
                <a:lnTo>
                  <a:pt x="115" y="569"/>
                </a:lnTo>
                <a:lnTo>
                  <a:pt x="115" y="563"/>
                </a:lnTo>
                <a:lnTo>
                  <a:pt x="115" y="549"/>
                </a:lnTo>
                <a:lnTo>
                  <a:pt x="122" y="542"/>
                </a:lnTo>
                <a:lnTo>
                  <a:pt x="122" y="536"/>
                </a:lnTo>
                <a:lnTo>
                  <a:pt x="135" y="529"/>
                </a:lnTo>
                <a:lnTo>
                  <a:pt x="135" y="522"/>
                </a:lnTo>
                <a:lnTo>
                  <a:pt x="142" y="515"/>
                </a:lnTo>
                <a:lnTo>
                  <a:pt x="156" y="522"/>
                </a:lnTo>
                <a:lnTo>
                  <a:pt x="163" y="515"/>
                </a:lnTo>
                <a:lnTo>
                  <a:pt x="163" y="508"/>
                </a:lnTo>
                <a:lnTo>
                  <a:pt x="163" y="495"/>
                </a:lnTo>
                <a:lnTo>
                  <a:pt x="163" y="488"/>
                </a:lnTo>
                <a:lnTo>
                  <a:pt x="169" y="475"/>
                </a:lnTo>
                <a:lnTo>
                  <a:pt x="169" y="468"/>
                </a:lnTo>
                <a:lnTo>
                  <a:pt x="176" y="468"/>
                </a:lnTo>
                <a:lnTo>
                  <a:pt x="183" y="461"/>
                </a:lnTo>
                <a:lnTo>
                  <a:pt x="190" y="468"/>
                </a:lnTo>
                <a:lnTo>
                  <a:pt x="190" y="461"/>
                </a:lnTo>
                <a:lnTo>
                  <a:pt x="196" y="461"/>
                </a:lnTo>
                <a:lnTo>
                  <a:pt x="196" y="454"/>
                </a:lnTo>
                <a:lnTo>
                  <a:pt x="210" y="454"/>
                </a:lnTo>
                <a:lnTo>
                  <a:pt x="210" y="441"/>
                </a:lnTo>
                <a:lnTo>
                  <a:pt x="217" y="441"/>
                </a:lnTo>
                <a:lnTo>
                  <a:pt x="224" y="441"/>
                </a:lnTo>
                <a:lnTo>
                  <a:pt x="230" y="441"/>
                </a:lnTo>
                <a:lnTo>
                  <a:pt x="237" y="434"/>
                </a:lnTo>
                <a:lnTo>
                  <a:pt x="230" y="420"/>
                </a:lnTo>
                <a:lnTo>
                  <a:pt x="230" y="407"/>
                </a:lnTo>
                <a:lnTo>
                  <a:pt x="237" y="400"/>
                </a:lnTo>
                <a:lnTo>
                  <a:pt x="237" y="393"/>
                </a:lnTo>
                <a:lnTo>
                  <a:pt x="237" y="387"/>
                </a:lnTo>
                <a:lnTo>
                  <a:pt x="237" y="380"/>
                </a:lnTo>
                <a:lnTo>
                  <a:pt x="230" y="380"/>
                </a:lnTo>
                <a:lnTo>
                  <a:pt x="230" y="387"/>
                </a:lnTo>
                <a:lnTo>
                  <a:pt x="230" y="393"/>
                </a:lnTo>
                <a:lnTo>
                  <a:pt x="230" y="387"/>
                </a:lnTo>
                <a:lnTo>
                  <a:pt x="230" y="380"/>
                </a:lnTo>
                <a:lnTo>
                  <a:pt x="230" y="373"/>
                </a:lnTo>
                <a:lnTo>
                  <a:pt x="230" y="366"/>
                </a:lnTo>
                <a:lnTo>
                  <a:pt x="224" y="366"/>
                </a:lnTo>
                <a:lnTo>
                  <a:pt x="224" y="346"/>
                </a:lnTo>
                <a:lnTo>
                  <a:pt x="230" y="346"/>
                </a:lnTo>
                <a:lnTo>
                  <a:pt x="230" y="339"/>
                </a:lnTo>
                <a:lnTo>
                  <a:pt x="237" y="319"/>
                </a:lnTo>
                <a:lnTo>
                  <a:pt x="230" y="319"/>
                </a:lnTo>
                <a:lnTo>
                  <a:pt x="224" y="312"/>
                </a:lnTo>
                <a:lnTo>
                  <a:pt x="230" y="298"/>
                </a:lnTo>
                <a:lnTo>
                  <a:pt x="237" y="305"/>
                </a:lnTo>
                <a:lnTo>
                  <a:pt x="244" y="305"/>
                </a:lnTo>
                <a:lnTo>
                  <a:pt x="244" y="319"/>
                </a:lnTo>
                <a:lnTo>
                  <a:pt x="251" y="319"/>
                </a:lnTo>
                <a:lnTo>
                  <a:pt x="264" y="319"/>
                </a:lnTo>
                <a:lnTo>
                  <a:pt x="264" y="326"/>
                </a:lnTo>
                <a:lnTo>
                  <a:pt x="264" y="332"/>
                </a:lnTo>
                <a:lnTo>
                  <a:pt x="264" y="339"/>
                </a:lnTo>
                <a:lnTo>
                  <a:pt x="271" y="353"/>
                </a:lnTo>
                <a:lnTo>
                  <a:pt x="278" y="353"/>
                </a:lnTo>
                <a:lnTo>
                  <a:pt x="298" y="359"/>
                </a:lnTo>
                <a:lnTo>
                  <a:pt x="305" y="366"/>
                </a:lnTo>
                <a:lnTo>
                  <a:pt x="305" y="380"/>
                </a:lnTo>
                <a:lnTo>
                  <a:pt x="312" y="393"/>
                </a:lnTo>
                <a:lnTo>
                  <a:pt x="318" y="400"/>
                </a:lnTo>
                <a:lnTo>
                  <a:pt x="325" y="400"/>
                </a:lnTo>
                <a:lnTo>
                  <a:pt x="325" y="407"/>
                </a:lnTo>
                <a:lnTo>
                  <a:pt x="339" y="400"/>
                </a:lnTo>
                <a:lnTo>
                  <a:pt x="352" y="380"/>
                </a:lnTo>
                <a:lnTo>
                  <a:pt x="359" y="380"/>
                </a:lnTo>
                <a:lnTo>
                  <a:pt x="352" y="373"/>
                </a:lnTo>
                <a:lnTo>
                  <a:pt x="373" y="346"/>
                </a:lnTo>
                <a:lnTo>
                  <a:pt x="373" y="339"/>
                </a:lnTo>
                <a:lnTo>
                  <a:pt x="379" y="332"/>
                </a:lnTo>
                <a:lnTo>
                  <a:pt x="386" y="332"/>
                </a:lnTo>
                <a:lnTo>
                  <a:pt x="386" y="326"/>
                </a:lnTo>
                <a:lnTo>
                  <a:pt x="386" y="319"/>
                </a:lnTo>
                <a:lnTo>
                  <a:pt x="386" y="312"/>
                </a:lnTo>
                <a:lnTo>
                  <a:pt x="386" y="305"/>
                </a:lnTo>
                <a:lnTo>
                  <a:pt x="393" y="305"/>
                </a:lnTo>
                <a:lnTo>
                  <a:pt x="393" y="312"/>
                </a:lnTo>
                <a:lnTo>
                  <a:pt x="400" y="312"/>
                </a:lnTo>
                <a:lnTo>
                  <a:pt x="400" y="305"/>
                </a:lnTo>
                <a:lnTo>
                  <a:pt x="406" y="305"/>
                </a:lnTo>
                <a:lnTo>
                  <a:pt x="406" y="298"/>
                </a:lnTo>
                <a:lnTo>
                  <a:pt x="420" y="298"/>
                </a:lnTo>
                <a:lnTo>
                  <a:pt x="420" y="292"/>
                </a:lnTo>
                <a:lnTo>
                  <a:pt x="433" y="292"/>
                </a:lnTo>
                <a:lnTo>
                  <a:pt x="433" y="298"/>
                </a:lnTo>
                <a:lnTo>
                  <a:pt x="440" y="298"/>
                </a:lnTo>
                <a:lnTo>
                  <a:pt x="440" y="292"/>
                </a:lnTo>
                <a:lnTo>
                  <a:pt x="461" y="298"/>
                </a:lnTo>
                <a:lnTo>
                  <a:pt x="461" y="285"/>
                </a:lnTo>
                <a:lnTo>
                  <a:pt x="467" y="271"/>
                </a:lnTo>
                <a:lnTo>
                  <a:pt x="461" y="265"/>
                </a:lnTo>
                <a:lnTo>
                  <a:pt x="467" y="258"/>
                </a:lnTo>
                <a:lnTo>
                  <a:pt x="474" y="244"/>
                </a:lnTo>
                <a:lnTo>
                  <a:pt x="481" y="244"/>
                </a:lnTo>
                <a:lnTo>
                  <a:pt x="488" y="251"/>
                </a:lnTo>
                <a:lnTo>
                  <a:pt x="494" y="251"/>
                </a:lnTo>
                <a:lnTo>
                  <a:pt x="501" y="237"/>
                </a:lnTo>
                <a:lnTo>
                  <a:pt x="508" y="224"/>
                </a:lnTo>
                <a:lnTo>
                  <a:pt x="501" y="217"/>
                </a:lnTo>
                <a:lnTo>
                  <a:pt x="501" y="210"/>
                </a:lnTo>
                <a:lnTo>
                  <a:pt x="515" y="183"/>
                </a:lnTo>
                <a:lnTo>
                  <a:pt x="515" y="177"/>
                </a:lnTo>
                <a:lnTo>
                  <a:pt x="522" y="156"/>
                </a:lnTo>
                <a:lnTo>
                  <a:pt x="528" y="149"/>
                </a:lnTo>
                <a:lnTo>
                  <a:pt x="542" y="143"/>
                </a:lnTo>
                <a:lnTo>
                  <a:pt x="562" y="149"/>
                </a:lnTo>
                <a:lnTo>
                  <a:pt x="569" y="156"/>
                </a:lnTo>
                <a:lnTo>
                  <a:pt x="576" y="156"/>
                </a:lnTo>
                <a:lnTo>
                  <a:pt x="582" y="149"/>
                </a:lnTo>
                <a:lnTo>
                  <a:pt x="589" y="149"/>
                </a:lnTo>
                <a:lnTo>
                  <a:pt x="589" y="143"/>
                </a:lnTo>
                <a:lnTo>
                  <a:pt x="596" y="136"/>
                </a:lnTo>
                <a:lnTo>
                  <a:pt x="603" y="129"/>
                </a:lnTo>
                <a:lnTo>
                  <a:pt x="610" y="129"/>
                </a:lnTo>
                <a:lnTo>
                  <a:pt x="616" y="122"/>
                </a:lnTo>
                <a:lnTo>
                  <a:pt x="623" y="122"/>
                </a:lnTo>
                <a:lnTo>
                  <a:pt x="630" y="129"/>
                </a:lnTo>
                <a:lnTo>
                  <a:pt x="637" y="116"/>
                </a:lnTo>
                <a:lnTo>
                  <a:pt x="643" y="116"/>
                </a:lnTo>
                <a:lnTo>
                  <a:pt x="643" y="102"/>
                </a:lnTo>
                <a:lnTo>
                  <a:pt x="643" y="95"/>
                </a:lnTo>
                <a:lnTo>
                  <a:pt x="643" y="88"/>
                </a:lnTo>
                <a:lnTo>
                  <a:pt x="643" y="82"/>
                </a:lnTo>
                <a:lnTo>
                  <a:pt x="637" y="82"/>
                </a:lnTo>
                <a:lnTo>
                  <a:pt x="637" y="75"/>
                </a:lnTo>
                <a:lnTo>
                  <a:pt x="650" y="61"/>
                </a:lnTo>
                <a:lnTo>
                  <a:pt x="650" y="55"/>
                </a:lnTo>
                <a:lnTo>
                  <a:pt x="650" y="41"/>
                </a:lnTo>
                <a:lnTo>
                  <a:pt x="657" y="41"/>
                </a:lnTo>
                <a:lnTo>
                  <a:pt x="664" y="27"/>
                </a:lnTo>
                <a:lnTo>
                  <a:pt x="671" y="27"/>
                </a:lnTo>
                <a:lnTo>
                  <a:pt x="684" y="34"/>
                </a:lnTo>
                <a:lnTo>
                  <a:pt x="684" y="27"/>
                </a:lnTo>
                <a:lnTo>
                  <a:pt x="691" y="27"/>
                </a:lnTo>
                <a:lnTo>
                  <a:pt x="704" y="27"/>
                </a:lnTo>
                <a:lnTo>
                  <a:pt x="704" y="34"/>
                </a:lnTo>
                <a:lnTo>
                  <a:pt x="718" y="48"/>
                </a:lnTo>
                <a:lnTo>
                  <a:pt x="718" y="55"/>
                </a:lnTo>
                <a:lnTo>
                  <a:pt x="718" y="61"/>
                </a:lnTo>
                <a:lnTo>
                  <a:pt x="718" y="68"/>
                </a:lnTo>
                <a:lnTo>
                  <a:pt x="704" y="88"/>
                </a:lnTo>
                <a:lnTo>
                  <a:pt x="704" y="95"/>
                </a:lnTo>
                <a:lnTo>
                  <a:pt x="698" y="102"/>
                </a:lnTo>
                <a:lnTo>
                  <a:pt x="691" y="109"/>
                </a:lnTo>
                <a:lnTo>
                  <a:pt x="677" y="129"/>
                </a:lnTo>
                <a:lnTo>
                  <a:pt x="677" y="136"/>
                </a:lnTo>
                <a:lnTo>
                  <a:pt x="677" y="143"/>
                </a:lnTo>
                <a:lnTo>
                  <a:pt x="684" y="149"/>
                </a:lnTo>
                <a:lnTo>
                  <a:pt x="684" y="156"/>
                </a:lnTo>
                <a:lnTo>
                  <a:pt x="691" y="156"/>
                </a:lnTo>
                <a:lnTo>
                  <a:pt x="704" y="149"/>
                </a:lnTo>
                <a:lnTo>
                  <a:pt x="711" y="149"/>
                </a:lnTo>
                <a:lnTo>
                  <a:pt x="718" y="149"/>
                </a:lnTo>
                <a:lnTo>
                  <a:pt x="725" y="149"/>
                </a:lnTo>
                <a:lnTo>
                  <a:pt x="732" y="156"/>
                </a:lnTo>
                <a:lnTo>
                  <a:pt x="738" y="163"/>
                </a:lnTo>
                <a:lnTo>
                  <a:pt x="752" y="170"/>
                </a:lnTo>
                <a:lnTo>
                  <a:pt x="759" y="163"/>
                </a:lnTo>
                <a:lnTo>
                  <a:pt x="772" y="163"/>
                </a:lnTo>
                <a:lnTo>
                  <a:pt x="792" y="163"/>
                </a:lnTo>
                <a:lnTo>
                  <a:pt x="799" y="163"/>
                </a:lnTo>
                <a:lnTo>
                  <a:pt x="806" y="163"/>
                </a:lnTo>
                <a:lnTo>
                  <a:pt x="813" y="163"/>
                </a:lnTo>
                <a:lnTo>
                  <a:pt x="826" y="170"/>
                </a:lnTo>
                <a:lnTo>
                  <a:pt x="833" y="163"/>
                </a:lnTo>
                <a:lnTo>
                  <a:pt x="840" y="149"/>
                </a:lnTo>
                <a:lnTo>
                  <a:pt x="847" y="129"/>
                </a:lnTo>
                <a:lnTo>
                  <a:pt x="853" y="122"/>
                </a:lnTo>
                <a:lnTo>
                  <a:pt x="853" y="116"/>
                </a:lnTo>
                <a:lnTo>
                  <a:pt x="853" y="109"/>
                </a:lnTo>
                <a:lnTo>
                  <a:pt x="860" y="102"/>
                </a:lnTo>
                <a:lnTo>
                  <a:pt x="867" y="109"/>
                </a:lnTo>
                <a:lnTo>
                  <a:pt x="867" y="102"/>
                </a:lnTo>
                <a:lnTo>
                  <a:pt x="881" y="88"/>
                </a:lnTo>
                <a:lnTo>
                  <a:pt x="881" y="82"/>
                </a:lnTo>
                <a:lnTo>
                  <a:pt x="881" y="75"/>
                </a:lnTo>
                <a:lnTo>
                  <a:pt x="874" y="75"/>
                </a:lnTo>
                <a:lnTo>
                  <a:pt x="881" y="68"/>
                </a:lnTo>
                <a:lnTo>
                  <a:pt x="881" y="61"/>
                </a:lnTo>
                <a:lnTo>
                  <a:pt x="881" y="55"/>
                </a:lnTo>
                <a:lnTo>
                  <a:pt x="881" y="48"/>
                </a:lnTo>
                <a:lnTo>
                  <a:pt x="881" y="41"/>
                </a:lnTo>
                <a:lnTo>
                  <a:pt x="881" y="34"/>
                </a:lnTo>
                <a:lnTo>
                  <a:pt x="887" y="34"/>
                </a:lnTo>
                <a:lnTo>
                  <a:pt x="894" y="41"/>
                </a:lnTo>
                <a:lnTo>
                  <a:pt x="901" y="41"/>
                </a:lnTo>
                <a:lnTo>
                  <a:pt x="908" y="41"/>
                </a:lnTo>
                <a:lnTo>
                  <a:pt x="908" y="48"/>
                </a:lnTo>
                <a:lnTo>
                  <a:pt x="921" y="41"/>
                </a:lnTo>
                <a:lnTo>
                  <a:pt x="921" y="34"/>
                </a:lnTo>
                <a:lnTo>
                  <a:pt x="928" y="34"/>
                </a:lnTo>
                <a:lnTo>
                  <a:pt x="935" y="27"/>
                </a:lnTo>
                <a:lnTo>
                  <a:pt x="941" y="27"/>
                </a:lnTo>
                <a:lnTo>
                  <a:pt x="941" y="14"/>
                </a:lnTo>
                <a:lnTo>
                  <a:pt x="948" y="14"/>
                </a:lnTo>
                <a:lnTo>
                  <a:pt x="948" y="7"/>
                </a:lnTo>
                <a:lnTo>
                  <a:pt x="955" y="14"/>
                </a:lnTo>
                <a:lnTo>
                  <a:pt x="969" y="7"/>
                </a:lnTo>
                <a:lnTo>
                  <a:pt x="982" y="7"/>
                </a:lnTo>
                <a:lnTo>
                  <a:pt x="989" y="7"/>
                </a:lnTo>
                <a:lnTo>
                  <a:pt x="1002" y="7"/>
                </a:lnTo>
                <a:lnTo>
                  <a:pt x="1002" y="0"/>
                </a:lnTo>
                <a:lnTo>
                  <a:pt x="1023" y="0"/>
                </a:lnTo>
                <a:lnTo>
                  <a:pt x="1030" y="0"/>
                </a:lnTo>
                <a:lnTo>
                  <a:pt x="1036" y="0"/>
                </a:lnTo>
                <a:lnTo>
                  <a:pt x="1043" y="0"/>
                </a:lnTo>
                <a:lnTo>
                  <a:pt x="1050" y="0"/>
                </a:lnTo>
                <a:lnTo>
                  <a:pt x="1057" y="7"/>
                </a:lnTo>
                <a:lnTo>
                  <a:pt x="1077" y="14"/>
                </a:lnTo>
                <a:lnTo>
                  <a:pt x="1084" y="14"/>
                </a:lnTo>
                <a:lnTo>
                  <a:pt x="1084" y="27"/>
                </a:lnTo>
                <a:lnTo>
                  <a:pt x="1084" y="34"/>
                </a:lnTo>
                <a:lnTo>
                  <a:pt x="1084" y="41"/>
                </a:lnTo>
                <a:lnTo>
                  <a:pt x="1090" y="68"/>
                </a:lnTo>
                <a:lnTo>
                  <a:pt x="1104" y="68"/>
                </a:lnTo>
                <a:lnTo>
                  <a:pt x="1118" y="48"/>
                </a:lnTo>
                <a:lnTo>
                  <a:pt x="1124" y="48"/>
                </a:lnTo>
                <a:lnTo>
                  <a:pt x="1131" y="55"/>
                </a:lnTo>
                <a:lnTo>
                  <a:pt x="1138" y="55"/>
                </a:lnTo>
                <a:lnTo>
                  <a:pt x="1145" y="48"/>
                </a:lnTo>
                <a:lnTo>
                  <a:pt x="1151" y="48"/>
                </a:lnTo>
                <a:lnTo>
                  <a:pt x="1172" y="48"/>
                </a:lnTo>
                <a:lnTo>
                  <a:pt x="1192" y="48"/>
                </a:lnTo>
                <a:lnTo>
                  <a:pt x="1206" y="48"/>
                </a:lnTo>
                <a:lnTo>
                  <a:pt x="1212" y="55"/>
                </a:lnTo>
                <a:lnTo>
                  <a:pt x="1212" y="61"/>
                </a:lnTo>
                <a:lnTo>
                  <a:pt x="1212" y="75"/>
                </a:lnTo>
                <a:lnTo>
                  <a:pt x="1206" y="82"/>
                </a:lnTo>
                <a:lnTo>
                  <a:pt x="1199" y="82"/>
                </a:lnTo>
                <a:lnTo>
                  <a:pt x="1192" y="88"/>
                </a:lnTo>
                <a:lnTo>
                  <a:pt x="1185" y="88"/>
                </a:lnTo>
                <a:lnTo>
                  <a:pt x="1185" y="95"/>
                </a:lnTo>
                <a:lnTo>
                  <a:pt x="1185" y="102"/>
                </a:lnTo>
                <a:lnTo>
                  <a:pt x="1192" y="109"/>
                </a:lnTo>
                <a:lnTo>
                  <a:pt x="1192" y="116"/>
                </a:lnTo>
                <a:lnTo>
                  <a:pt x="1199" y="116"/>
                </a:lnTo>
                <a:lnTo>
                  <a:pt x="1212" y="136"/>
                </a:lnTo>
                <a:lnTo>
                  <a:pt x="1219" y="143"/>
                </a:lnTo>
                <a:lnTo>
                  <a:pt x="1226" y="149"/>
                </a:lnTo>
                <a:lnTo>
                  <a:pt x="1233" y="163"/>
                </a:lnTo>
                <a:lnTo>
                  <a:pt x="1226" y="170"/>
                </a:lnTo>
                <a:lnTo>
                  <a:pt x="1219" y="170"/>
                </a:lnTo>
                <a:lnTo>
                  <a:pt x="1219" y="183"/>
                </a:lnTo>
                <a:lnTo>
                  <a:pt x="1219" y="190"/>
                </a:lnTo>
                <a:lnTo>
                  <a:pt x="1226" y="190"/>
                </a:lnTo>
                <a:lnTo>
                  <a:pt x="1226" y="204"/>
                </a:lnTo>
                <a:lnTo>
                  <a:pt x="1226" y="210"/>
                </a:lnTo>
                <a:lnTo>
                  <a:pt x="1239" y="217"/>
                </a:lnTo>
                <a:lnTo>
                  <a:pt x="1246" y="217"/>
                </a:lnTo>
                <a:lnTo>
                  <a:pt x="1253" y="217"/>
                </a:lnTo>
                <a:lnTo>
                  <a:pt x="1260" y="217"/>
                </a:lnTo>
                <a:lnTo>
                  <a:pt x="1267" y="217"/>
                </a:lnTo>
                <a:lnTo>
                  <a:pt x="1280" y="217"/>
                </a:lnTo>
                <a:lnTo>
                  <a:pt x="1287" y="224"/>
                </a:lnTo>
                <a:lnTo>
                  <a:pt x="1294" y="231"/>
                </a:lnTo>
                <a:lnTo>
                  <a:pt x="1294" y="224"/>
                </a:lnTo>
                <a:lnTo>
                  <a:pt x="1300" y="217"/>
                </a:lnTo>
                <a:lnTo>
                  <a:pt x="1307" y="224"/>
                </a:lnTo>
                <a:lnTo>
                  <a:pt x="1314" y="231"/>
                </a:lnTo>
                <a:lnTo>
                  <a:pt x="1321" y="231"/>
                </a:lnTo>
                <a:lnTo>
                  <a:pt x="1328" y="244"/>
                </a:lnTo>
                <a:lnTo>
                  <a:pt x="1341" y="258"/>
                </a:lnTo>
                <a:lnTo>
                  <a:pt x="1355" y="251"/>
                </a:lnTo>
                <a:lnTo>
                  <a:pt x="1361" y="244"/>
                </a:lnTo>
                <a:lnTo>
                  <a:pt x="1375" y="251"/>
                </a:lnTo>
                <a:lnTo>
                  <a:pt x="1375" y="244"/>
                </a:lnTo>
                <a:lnTo>
                  <a:pt x="1382" y="244"/>
                </a:lnTo>
                <a:lnTo>
                  <a:pt x="1389" y="237"/>
                </a:lnTo>
                <a:lnTo>
                  <a:pt x="1395" y="237"/>
                </a:lnTo>
                <a:lnTo>
                  <a:pt x="1395" y="231"/>
                </a:lnTo>
                <a:lnTo>
                  <a:pt x="1402" y="231"/>
                </a:lnTo>
                <a:lnTo>
                  <a:pt x="1402" y="224"/>
                </a:lnTo>
                <a:lnTo>
                  <a:pt x="1416" y="224"/>
                </a:lnTo>
                <a:lnTo>
                  <a:pt x="1429" y="217"/>
                </a:lnTo>
                <a:lnTo>
                  <a:pt x="1443" y="197"/>
                </a:lnTo>
                <a:lnTo>
                  <a:pt x="1449" y="210"/>
                </a:lnTo>
                <a:lnTo>
                  <a:pt x="1443" y="224"/>
                </a:lnTo>
                <a:lnTo>
                  <a:pt x="1449" y="231"/>
                </a:lnTo>
                <a:close/>
              </a:path>
            </a:pathLst>
          </a:custGeom>
          <a:solidFill>
            <a:srgbClr val="FF7171"/>
          </a:solidFill>
          <a:ln w="0">
            <a:solidFill>
              <a:srgbClr val="7F7F7F"/>
            </a:solidFill>
            <a:prstDash val="solid"/>
            <a:round/>
            <a:headEnd/>
            <a:tailEnd/>
          </a:ln>
        </p:spPr>
        <p:txBody>
          <a:bodyPr/>
          <a:lstStyle/>
          <a:p>
            <a:endParaRPr lang="es-ES"/>
          </a:p>
        </p:txBody>
      </p:sp>
      <p:sp>
        <p:nvSpPr>
          <p:cNvPr id="56" name="zaragoza">
            <a:extLst>
              <a:ext uri="{FF2B5EF4-FFF2-40B4-BE49-F238E27FC236}">
                <a16:creationId xmlns:a16="http://schemas.microsoft.com/office/drawing/2014/main" id="{73BC9074-0757-433C-BC33-95541500ED9D}"/>
              </a:ext>
            </a:extLst>
          </p:cNvPr>
          <p:cNvSpPr>
            <a:spLocks noEditPoints="1"/>
          </p:cNvSpPr>
          <p:nvPr/>
        </p:nvSpPr>
        <p:spPr bwMode="auto">
          <a:xfrm>
            <a:off x="5410416" y="1727078"/>
            <a:ext cx="949325" cy="927100"/>
          </a:xfrm>
          <a:custGeom>
            <a:avLst/>
            <a:gdLst>
              <a:gd name="T0" fmla="*/ 2147483647 w 2200"/>
              <a:gd name="T1" fmla="*/ 2147483647 h 2072"/>
              <a:gd name="T2" fmla="*/ 2147483647 w 2200"/>
              <a:gd name="T3" fmla="*/ 2147483647 h 2072"/>
              <a:gd name="T4" fmla="*/ 2147483647 w 2200"/>
              <a:gd name="T5" fmla="*/ 2147483647 h 2072"/>
              <a:gd name="T6" fmla="*/ 2147483647 w 2200"/>
              <a:gd name="T7" fmla="*/ 2147483647 h 2072"/>
              <a:gd name="T8" fmla="*/ 2147483647 w 2200"/>
              <a:gd name="T9" fmla="*/ 2147483647 h 2072"/>
              <a:gd name="T10" fmla="*/ 2147483647 w 2200"/>
              <a:gd name="T11" fmla="*/ 2147483647 h 2072"/>
              <a:gd name="T12" fmla="*/ 2147483647 w 2200"/>
              <a:gd name="T13" fmla="*/ 2147483647 h 2072"/>
              <a:gd name="T14" fmla="*/ 2147483647 w 2200"/>
              <a:gd name="T15" fmla="*/ 2147483647 h 2072"/>
              <a:gd name="T16" fmla="*/ 2147483647 w 2200"/>
              <a:gd name="T17" fmla="*/ 2147483647 h 2072"/>
              <a:gd name="T18" fmla="*/ 2147483647 w 2200"/>
              <a:gd name="T19" fmla="*/ 1632450725 h 2072"/>
              <a:gd name="T20" fmla="*/ 2147483647 w 2200"/>
              <a:gd name="T21" fmla="*/ 2147483647 h 2072"/>
              <a:gd name="T22" fmla="*/ 2147483647 w 2200"/>
              <a:gd name="T23" fmla="*/ 2147483647 h 2072"/>
              <a:gd name="T24" fmla="*/ 2147483647 w 2200"/>
              <a:gd name="T25" fmla="*/ 2147483647 h 2072"/>
              <a:gd name="T26" fmla="*/ 2147483647 w 2200"/>
              <a:gd name="T27" fmla="*/ 2147483647 h 2072"/>
              <a:gd name="T28" fmla="*/ 2147483647 w 2200"/>
              <a:gd name="T29" fmla="*/ 2147483647 h 2072"/>
              <a:gd name="T30" fmla="*/ 2147483647 w 2200"/>
              <a:gd name="T31" fmla="*/ 2147483647 h 2072"/>
              <a:gd name="T32" fmla="*/ 2147483647 w 2200"/>
              <a:gd name="T33" fmla="*/ 2147483647 h 2072"/>
              <a:gd name="T34" fmla="*/ 2147483647 w 2200"/>
              <a:gd name="T35" fmla="*/ 2147483647 h 2072"/>
              <a:gd name="T36" fmla="*/ 2147483647 w 2200"/>
              <a:gd name="T37" fmla="*/ 2147483647 h 2072"/>
              <a:gd name="T38" fmla="*/ 2147483647 w 2200"/>
              <a:gd name="T39" fmla="*/ 2147483647 h 2072"/>
              <a:gd name="T40" fmla="*/ 2147483647 w 2200"/>
              <a:gd name="T41" fmla="*/ 2147483647 h 2072"/>
              <a:gd name="T42" fmla="*/ 2147483647 w 2200"/>
              <a:gd name="T43" fmla="*/ 2147483647 h 2072"/>
              <a:gd name="T44" fmla="*/ 2147483647 w 2200"/>
              <a:gd name="T45" fmla="*/ 2147483647 h 2072"/>
              <a:gd name="T46" fmla="*/ 2147483647 w 2200"/>
              <a:gd name="T47" fmla="*/ 2147483647 h 2072"/>
              <a:gd name="T48" fmla="*/ 2147483647 w 2200"/>
              <a:gd name="T49" fmla="*/ 2147483647 h 2072"/>
              <a:gd name="T50" fmla="*/ 2147483647 w 2200"/>
              <a:gd name="T51" fmla="*/ 2147483647 h 2072"/>
              <a:gd name="T52" fmla="*/ 2147483647 w 2200"/>
              <a:gd name="T53" fmla="*/ 2147483647 h 2072"/>
              <a:gd name="T54" fmla="*/ 2147483647 w 2200"/>
              <a:gd name="T55" fmla="*/ 2147483647 h 2072"/>
              <a:gd name="T56" fmla="*/ 2147483647 w 2200"/>
              <a:gd name="T57" fmla="*/ 2147483647 h 2072"/>
              <a:gd name="T58" fmla="*/ 2147483647 w 2200"/>
              <a:gd name="T59" fmla="*/ 2147483647 h 2072"/>
              <a:gd name="T60" fmla="*/ 2147483647 w 2200"/>
              <a:gd name="T61" fmla="*/ 2147483647 h 2072"/>
              <a:gd name="T62" fmla="*/ 2147483647 w 2200"/>
              <a:gd name="T63" fmla="*/ 2147483647 h 2072"/>
              <a:gd name="T64" fmla="*/ 2147483647 w 2200"/>
              <a:gd name="T65" fmla="*/ 2147483647 h 2072"/>
              <a:gd name="T66" fmla="*/ 2147483647 w 2200"/>
              <a:gd name="T67" fmla="*/ 2147483647 h 2072"/>
              <a:gd name="T68" fmla="*/ 2147483647 w 2200"/>
              <a:gd name="T69" fmla="*/ 2147483647 h 2072"/>
              <a:gd name="T70" fmla="*/ 2147483647 w 2200"/>
              <a:gd name="T71" fmla="*/ 2147483647 h 2072"/>
              <a:gd name="T72" fmla="*/ 2147483647 w 2200"/>
              <a:gd name="T73" fmla="*/ 2147483647 h 2072"/>
              <a:gd name="T74" fmla="*/ 2147483647 w 2200"/>
              <a:gd name="T75" fmla="*/ 2147483647 h 2072"/>
              <a:gd name="T76" fmla="*/ 2147483647 w 2200"/>
              <a:gd name="T77" fmla="*/ 2147483647 h 2072"/>
              <a:gd name="T78" fmla="*/ 2147483647 w 2200"/>
              <a:gd name="T79" fmla="*/ 2147483647 h 2072"/>
              <a:gd name="T80" fmla="*/ 2147483647 w 2200"/>
              <a:gd name="T81" fmla="*/ 2147483647 h 2072"/>
              <a:gd name="T82" fmla="*/ 2147483647 w 2200"/>
              <a:gd name="T83" fmla="*/ 2147483647 h 2072"/>
              <a:gd name="T84" fmla="*/ 2147483647 w 2200"/>
              <a:gd name="T85" fmla="*/ 2147483647 h 2072"/>
              <a:gd name="T86" fmla="*/ 2147483647 w 2200"/>
              <a:gd name="T87" fmla="*/ 2147483647 h 2072"/>
              <a:gd name="T88" fmla="*/ 2147483647 w 2200"/>
              <a:gd name="T89" fmla="*/ 2147483647 h 2072"/>
              <a:gd name="T90" fmla="*/ 2147483647 w 2200"/>
              <a:gd name="T91" fmla="*/ 2147483647 h 2072"/>
              <a:gd name="T92" fmla="*/ 2147483647 w 2200"/>
              <a:gd name="T93" fmla="*/ 2147483647 h 2072"/>
              <a:gd name="T94" fmla="*/ 2147483647 w 2200"/>
              <a:gd name="T95" fmla="*/ 2147483647 h 2072"/>
              <a:gd name="T96" fmla="*/ 2147483647 w 2200"/>
              <a:gd name="T97" fmla="*/ 2147483647 h 2072"/>
              <a:gd name="T98" fmla="*/ 2147483647 w 2200"/>
              <a:gd name="T99" fmla="*/ 2147483647 h 2072"/>
              <a:gd name="T100" fmla="*/ 2147483647 w 2200"/>
              <a:gd name="T101" fmla="*/ 2147483647 h 2072"/>
              <a:gd name="T102" fmla="*/ 0 w 2200"/>
              <a:gd name="T103" fmla="*/ 2147483647 h 2072"/>
              <a:gd name="T104" fmla="*/ 2147483647 w 2200"/>
              <a:gd name="T105" fmla="*/ 2147483647 h 2072"/>
              <a:gd name="T106" fmla="*/ 2147483647 w 2200"/>
              <a:gd name="T107" fmla="*/ 2147483647 h 2072"/>
              <a:gd name="T108" fmla="*/ 2147483647 w 2200"/>
              <a:gd name="T109" fmla="*/ 2147483647 h 2072"/>
              <a:gd name="T110" fmla="*/ 2147483647 w 2200"/>
              <a:gd name="T111" fmla="*/ 2147483647 h 2072"/>
              <a:gd name="T112" fmla="*/ 2147483647 w 2200"/>
              <a:gd name="T113" fmla="*/ 2147483647 h 2072"/>
              <a:gd name="T114" fmla="*/ 2147483647 w 2200"/>
              <a:gd name="T115" fmla="*/ 2147483647 h 2072"/>
              <a:gd name="T116" fmla="*/ 2147483647 w 2200"/>
              <a:gd name="T117" fmla="*/ 2147483647 h 2072"/>
              <a:gd name="T118" fmla="*/ 2147483647 w 2200"/>
              <a:gd name="T119" fmla="*/ 2147483647 h 20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00"/>
              <a:gd name="T181" fmla="*/ 0 h 2072"/>
              <a:gd name="T182" fmla="*/ 2200 w 2200"/>
              <a:gd name="T183" fmla="*/ 2072 h 20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00" h="2072">
                <a:moveTo>
                  <a:pt x="257" y="901"/>
                </a:moveTo>
                <a:lnTo>
                  <a:pt x="250" y="894"/>
                </a:lnTo>
                <a:lnTo>
                  <a:pt x="271" y="881"/>
                </a:lnTo>
                <a:lnTo>
                  <a:pt x="264" y="867"/>
                </a:lnTo>
                <a:lnTo>
                  <a:pt x="264" y="860"/>
                </a:lnTo>
                <a:lnTo>
                  <a:pt x="264" y="853"/>
                </a:lnTo>
                <a:lnTo>
                  <a:pt x="271" y="860"/>
                </a:lnTo>
                <a:lnTo>
                  <a:pt x="278" y="874"/>
                </a:lnTo>
                <a:lnTo>
                  <a:pt x="284" y="874"/>
                </a:lnTo>
                <a:lnTo>
                  <a:pt x="298" y="867"/>
                </a:lnTo>
                <a:lnTo>
                  <a:pt x="305" y="874"/>
                </a:lnTo>
                <a:lnTo>
                  <a:pt x="311" y="874"/>
                </a:lnTo>
                <a:lnTo>
                  <a:pt x="318" y="874"/>
                </a:lnTo>
                <a:lnTo>
                  <a:pt x="332" y="867"/>
                </a:lnTo>
                <a:lnTo>
                  <a:pt x="359" y="901"/>
                </a:lnTo>
                <a:lnTo>
                  <a:pt x="366" y="908"/>
                </a:lnTo>
                <a:lnTo>
                  <a:pt x="379" y="914"/>
                </a:lnTo>
                <a:lnTo>
                  <a:pt x="386" y="914"/>
                </a:lnTo>
                <a:lnTo>
                  <a:pt x="393" y="914"/>
                </a:lnTo>
                <a:lnTo>
                  <a:pt x="399" y="914"/>
                </a:lnTo>
                <a:lnTo>
                  <a:pt x="406" y="914"/>
                </a:lnTo>
                <a:lnTo>
                  <a:pt x="413" y="908"/>
                </a:lnTo>
                <a:lnTo>
                  <a:pt x="413" y="901"/>
                </a:lnTo>
                <a:lnTo>
                  <a:pt x="420" y="908"/>
                </a:lnTo>
                <a:lnTo>
                  <a:pt x="426" y="908"/>
                </a:lnTo>
                <a:lnTo>
                  <a:pt x="433" y="901"/>
                </a:lnTo>
                <a:lnTo>
                  <a:pt x="440" y="908"/>
                </a:lnTo>
                <a:lnTo>
                  <a:pt x="460" y="921"/>
                </a:lnTo>
                <a:lnTo>
                  <a:pt x="467" y="928"/>
                </a:lnTo>
                <a:lnTo>
                  <a:pt x="481" y="948"/>
                </a:lnTo>
                <a:lnTo>
                  <a:pt x="494" y="955"/>
                </a:lnTo>
                <a:lnTo>
                  <a:pt x="514" y="962"/>
                </a:lnTo>
                <a:lnTo>
                  <a:pt x="542" y="962"/>
                </a:lnTo>
                <a:lnTo>
                  <a:pt x="555" y="962"/>
                </a:lnTo>
                <a:lnTo>
                  <a:pt x="555" y="955"/>
                </a:lnTo>
                <a:lnTo>
                  <a:pt x="562" y="948"/>
                </a:lnTo>
                <a:lnTo>
                  <a:pt x="582" y="948"/>
                </a:lnTo>
                <a:lnTo>
                  <a:pt x="603" y="955"/>
                </a:lnTo>
                <a:lnTo>
                  <a:pt x="616" y="955"/>
                </a:lnTo>
                <a:lnTo>
                  <a:pt x="630" y="962"/>
                </a:lnTo>
                <a:lnTo>
                  <a:pt x="636" y="955"/>
                </a:lnTo>
                <a:lnTo>
                  <a:pt x="643" y="948"/>
                </a:lnTo>
                <a:lnTo>
                  <a:pt x="643" y="941"/>
                </a:lnTo>
                <a:lnTo>
                  <a:pt x="643" y="935"/>
                </a:lnTo>
                <a:lnTo>
                  <a:pt x="650" y="928"/>
                </a:lnTo>
                <a:lnTo>
                  <a:pt x="663" y="921"/>
                </a:lnTo>
                <a:lnTo>
                  <a:pt x="663" y="914"/>
                </a:lnTo>
                <a:lnTo>
                  <a:pt x="657" y="908"/>
                </a:lnTo>
                <a:lnTo>
                  <a:pt x="663" y="908"/>
                </a:lnTo>
                <a:lnTo>
                  <a:pt x="670" y="901"/>
                </a:lnTo>
                <a:lnTo>
                  <a:pt x="677" y="881"/>
                </a:lnTo>
                <a:lnTo>
                  <a:pt x="684" y="860"/>
                </a:lnTo>
                <a:lnTo>
                  <a:pt x="697" y="847"/>
                </a:lnTo>
                <a:lnTo>
                  <a:pt x="697" y="840"/>
                </a:lnTo>
                <a:lnTo>
                  <a:pt x="704" y="826"/>
                </a:lnTo>
                <a:lnTo>
                  <a:pt x="724" y="806"/>
                </a:lnTo>
                <a:lnTo>
                  <a:pt x="724" y="799"/>
                </a:lnTo>
                <a:lnTo>
                  <a:pt x="724" y="792"/>
                </a:lnTo>
                <a:lnTo>
                  <a:pt x="724" y="786"/>
                </a:lnTo>
                <a:lnTo>
                  <a:pt x="718" y="786"/>
                </a:lnTo>
                <a:lnTo>
                  <a:pt x="724" y="779"/>
                </a:lnTo>
                <a:lnTo>
                  <a:pt x="704" y="772"/>
                </a:lnTo>
                <a:lnTo>
                  <a:pt x="690" y="779"/>
                </a:lnTo>
                <a:lnTo>
                  <a:pt x="684" y="779"/>
                </a:lnTo>
                <a:lnTo>
                  <a:pt x="677" y="759"/>
                </a:lnTo>
                <a:lnTo>
                  <a:pt x="677" y="752"/>
                </a:lnTo>
                <a:lnTo>
                  <a:pt x="670" y="738"/>
                </a:lnTo>
                <a:lnTo>
                  <a:pt x="643" y="718"/>
                </a:lnTo>
                <a:lnTo>
                  <a:pt x="643" y="711"/>
                </a:lnTo>
                <a:lnTo>
                  <a:pt x="643" y="704"/>
                </a:lnTo>
                <a:lnTo>
                  <a:pt x="650" y="691"/>
                </a:lnTo>
                <a:lnTo>
                  <a:pt x="650" y="684"/>
                </a:lnTo>
                <a:lnTo>
                  <a:pt x="643" y="684"/>
                </a:lnTo>
                <a:lnTo>
                  <a:pt x="650" y="671"/>
                </a:lnTo>
                <a:lnTo>
                  <a:pt x="650" y="664"/>
                </a:lnTo>
                <a:lnTo>
                  <a:pt x="650" y="657"/>
                </a:lnTo>
                <a:lnTo>
                  <a:pt x="650" y="644"/>
                </a:lnTo>
                <a:lnTo>
                  <a:pt x="630" y="630"/>
                </a:lnTo>
                <a:lnTo>
                  <a:pt x="630" y="616"/>
                </a:lnTo>
                <a:lnTo>
                  <a:pt x="630" y="610"/>
                </a:lnTo>
                <a:lnTo>
                  <a:pt x="643" y="583"/>
                </a:lnTo>
                <a:lnTo>
                  <a:pt x="643" y="569"/>
                </a:lnTo>
                <a:lnTo>
                  <a:pt x="643" y="562"/>
                </a:lnTo>
                <a:lnTo>
                  <a:pt x="643" y="556"/>
                </a:lnTo>
                <a:lnTo>
                  <a:pt x="650" y="549"/>
                </a:lnTo>
                <a:lnTo>
                  <a:pt x="650" y="542"/>
                </a:lnTo>
                <a:lnTo>
                  <a:pt x="643" y="528"/>
                </a:lnTo>
                <a:lnTo>
                  <a:pt x="657" y="515"/>
                </a:lnTo>
                <a:lnTo>
                  <a:pt x="663" y="501"/>
                </a:lnTo>
                <a:lnTo>
                  <a:pt x="677" y="481"/>
                </a:lnTo>
                <a:lnTo>
                  <a:pt x="677" y="474"/>
                </a:lnTo>
                <a:lnTo>
                  <a:pt x="690" y="467"/>
                </a:lnTo>
                <a:lnTo>
                  <a:pt x="697" y="454"/>
                </a:lnTo>
                <a:lnTo>
                  <a:pt x="697" y="447"/>
                </a:lnTo>
                <a:lnTo>
                  <a:pt x="697" y="440"/>
                </a:lnTo>
                <a:lnTo>
                  <a:pt x="690" y="434"/>
                </a:lnTo>
                <a:lnTo>
                  <a:pt x="684" y="440"/>
                </a:lnTo>
                <a:lnTo>
                  <a:pt x="677" y="434"/>
                </a:lnTo>
                <a:lnTo>
                  <a:pt x="670" y="427"/>
                </a:lnTo>
                <a:lnTo>
                  <a:pt x="677" y="427"/>
                </a:lnTo>
                <a:lnTo>
                  <a:pt x="684" y="413"/>
                </a:lnTo>
                <a:lnTo>
                  <a:pt x="684" y="400"/>
                </a:lnTo>
                <a:lnTo>
                  <a:pt x="684" y="393"/>
                </a:lnTo>
                <a:lnTo>
                  <a:pt x="684" y="373"/>
                </a:lnTo>
                <a:lnTo>
                  <a:pt x="711" y="346"/>
                </a:lnTo>
                <a:lnTo>
                  <a:pt x="731" y="339"/>
                </a:lnTo>
                <a:lnTo>
                  <a:pt x="738" y="325"/>
                </a:lnTo>
                <a:lnTo>
                  <a:pt x="745" y="305"/>
                </a:lnTo>
                <a:lnTo>
                  <a:pt x="738" y="298"/>
                </a:lnTo>
                <a:lnTo>
                  <a:pt x="745" y="291"/>
                </a:lnTo>
                <a:lnTo>
                  <a:pt x="738" y="291"/>
                </a:lnTo>
                <a:lnTo>
                  <a:pt x="731" y="291"/>
                </a:lnTo>
                <a:lnTo>
                  <a:pt x="731" y="278"/>
                </a:lnTo>
                <a:lnTo>
                  <a:pt x="724" y="278"/>
                </a:lnTo>
                <a:lnTo>
                  <a:pt x="731" y="271"/>
                </a:lnTo>
                <a:lnTo>
                  <a:pt x="731" y="264"/>
                </a:lnTo>
                <a:lnTo>
                  <a:pt x="751" y="224"/>
                </a:lnTo>
                <a:lnTo>
                  <a:pt x="758" y="224"/>
                </a:lnTo>
                <a:lnTo>
                  <a:pt x="765" y="231"/>
                </a:lnTo>
                <a:lnTo>
                  <a:pt x="772" y="231"/>
                </a:lnTo>
                <a:lnTo>
                  <a:pt x="778" y="237"/>
                </a:lnTo>
                <a:lnTo>
                  <a:pt x="785" y="231"/>
                </a:lnTo>
                <a:lnTo>
                  <a:pt x="799" y="231"/>
                </a:lnTo>
                <a:lnTo>
                  <a:pt x="806" y="224"/>
                </a:lnTo>
                <a:lnTo>
                  <a:pt x="799" y="217"/>
                </a:lnTo>
                <a:lnTo>
                  <a:pt x="799" y="203"/>
                </a:lnTo>
                <a:lnTo>
                  <a:pt x="799" y="197"/>
                </a:lnTo>
                <a:lnTo>
                  <a:pt x="806" y="197"/>
                </a:lnTo>
                <a:lnTo>
                  <a:pt x="812" y="190"/>
                </a:lnTo>
                <a:lnTo>
                  <a:pt x="826" y="176"/>
                </a:lnTo>
                <a:lnTo>
                  <a:pt x="833" y="176"/>
                </a:lnTo>
                <a:lnTo>
                  <a:pt x="839" y="170"/>
                </a:lnTo>
                <a:lnTo>
                  <a:pt x="826" y="163"/>
                </a:lnTo>
                <a:lnTo>
                  <a:pt x="819" y="163"/>
                </a:lnTo>
                <a:lnTo>
                  <a:pt x="819" y="156"/>
                </a:lnTo>
                <a:lnTo>
                  <a:pt x="826" y="156"/>
                </a:lnTo>
                <a:lnTo>
                  <a:pt x="826" y="149"/>
                </a:lnTo>
                <a:lnTo>
                  <a:pt x="833" y="156"/>
                </a:lnTo>
                <a:lnTo>
                  <a:pt x="839" y="163"/>
                </a:lnTo>
                <a:lnTo>
                  <a:pt x="839" y="136"/>
                </a:lnTo>
                <a:lnTo>
                  <a:pt x="839" y="122"/>
                </a:lnTo>
                <a:lnTo>
                  <a:pt x="839" y="115"/>
                </a:lnTo>
                <a:lnTo>
                  <a:pt x="846" y="115"/>
                </a:lnTo>
                <a:lnTo>
                  <a:pt x="866" y="122"/>
                </a:lnTo>
                <a:lnTo>
                  <a:pt x="880" y="115"/>
                </a:lnTo>
                <a:lnTo>
                  <a:pt x="894" y="115"/>
                </a:lnTo>
                <a:lnTo>
                  <a:pt x="914" y="122"/>
                </a:lnTo>
                <a:lnTo>
                  <a:pt x="921" y="122"/>
                </a:lnTo>
                <a:lnTo>
                  <a:pt x="927" y="122"/>
                </a:lnTo>
                <a:lnTo>
                  <a:pt x="934" y="115"/>
                </a:lnTo>
                <a:lnTo>
                  <a:pt x="934" y="109"/>
                </a:lnTo>
                <a:lnTo>
                  <a:pt x="941" y="109"/>
                </a:lnTo>
                <a:lnTo>
                  <a:pt x="934" y="102"/>
                </a:lnTo>
                <a:lnTo>
                  <a:pt x="934" y="95"/>
                </a:lnTo>
                <a:lnTo>
                  <a:pt x="941" y="82"/>
                </a:lnTo>
                <a:lnTo>
                  <a:pt x="934" y="75"/>
                </a:lnTo>
                <a:lnTo>
                  <a:pt x="934" y="68"/>
                </a:lnTo>
                <a:lnTo>
                  <a:pt x="941" y="61"/>
                </a:lnTo>
                <a:lnTo>
                  <a:pt x="941" y="55"/>
                </a:lnTo>
                <a:lnTo>
                  <a:pt x="954" y="55"/>
                </a:lnTo>
                <a:lnTo>
                  <a:pt x="968" y="55"/>
                </a:lnTo>
                <a:lnTo>
                  <a:pt x="975" y="55"/>
                </a:lnTo>
                <a:lnTo>
                  <a:pt x="982" y="55"/>
                </a:lnTo>
                <a:lnTo>
                  <a:pt x="988" y="48"/>
                </a:lnTo>
                <a:lnTo>
                  <a:pt x="995" y="48"/>
                </a:lnTo>
                <a:lnTo>
                  <a:pt x="1002" y="41"/>
                </a:lnTo>
                <a:lnTo>
                  <a:pt x="1009" y="41"/>
                </a:lnTo>
                <a:lnTo>
                  <a:pt x="1015" y="41"/>
                </a:lnTo>
                <a:lnTo>
                  <a:pt x="1015" y="27"/>
                </a:lnTo>
                <a:lnTo>
                  <a:pt x="1022" y="27"/>
                </a:lnTo>
                <a:lnTo>
                  <a:pt x="1022" y="21"/>
                </a:lnTo>
                <a:lnTo>
                  <a:pt x="1022" y="14"/>
                </a:lnTo>
                <a:lnTo>
                  <a:pt x="1029" y="7"/>
                </a:lnTo>
                <a:lnTo>
                  <a:pt x="1029" y="0"/>
                </a:lnTo>
                <a:lnTo>
                  <a:pt x="1049" y="7"/>
                </a:lnTo>
                <a:lnTo>
                  <a:pt x="1056" y="14"/>
                </a:lnTo>
                <a:lnTo>
                  <a:pt x="1042" y="21"/>
                </a:lnTo>
                <a:lnTo>
                  <a:pt x="1049" y="41"/>
                </a:lnTo>
                <a:lnTo>
                  <a:pt x="1042" y="41"/>
                </a:lnTo>
                <a:lnTo>
                  <a:pt x="1036" y="48"/>
                </a:lnTo>
                <a:lnTo>
                  <a:pt x="1036" y="55"/>
                </a:lnTo>
                <a:lnTo>
                  <a:pt x="1049" y="48"/>
                </a:lnTo>
                <a:lnTo>
                  <a:pt x="1063" y="61"/>
                </a:lnTo>
                <a:lnTo>
                  <a:pt x="1070" y="61"/>
                </a:lnTo>
                <a:lnTo>
                  <a:pt x="1070" y="68"/>
                </a:lnTo>
                <a:lnTo>
                  <a:pt x="1070" y="75"/>
                </a:lnTo>
                <a:lnTo>
                  <a:pt x="1063" y="75"/>
                </a:lnTo>
                <a:lnTo>
                  <a:pt x="1063" y="88"/>
                </a:lnTo>
                <a:lnTo>
                  <a:pt x="1056" y="88"/>
                </a:lnTo>
                <a:lnTo>
                  <a:pt x="1056" y="95"/>
                </a:lnTo>
                <a:lnTo>
                  <a:pt x="1049" y="102"/>
                </a:lnTo>
                <a:lnTo>
                  <a:pt x="1029" y="102"/>
                </a:lnTo>
                <a:lnTo>
                  <a:pt x="1036" y="115"/>
                </a:lnTo>
                <a:lnTo>
                  <a:pt x="1042" y="129"/>
                </a:lnTo>
                <a:lnTo>
                  <a:pt x="1049" y="149"/>
                </a:lnTo>
                <a:lnTo>
                  <a:pt x="1049" y="156"/>
                </a:lnTo>
                <a:lnTo>
                  <a:pt x="1042" y="163"/>
                </a:lnTo>
                <a:lnTo>
                  <a:pt x="1049" y="163"/>
                </a:lnTo>
                <a:lnTo>
                  <a:pt x="1049" y="183"/>
                </a:lnTo>
                <a:lnTo>
                  <a:pt x="1036" y="183"/>
                </a:lnTo>
                <a:lnTo>
                  <a:pt x="1029" y="197"/>
                </a:lnTo>
                <a:lnTo>
                  <a:pt x="1029" y="204"/>
                </a:lnTo>
                <a:lnTo>
                  <a:pt x="1029" y="197"/>
                </a:lnTo>
                <a:lnTo>
                  <a:pt x="1036" y="197"/>
                </a:lnTo>
                <a:lnTo>
                  <a:pt x="1036" y="210"/>
                </a:lnTo>
                <a:lnTo>
                  <a:pt x="1042" y="217"/>
                </a:lnTo>
                <a:lnTo>
                  <a:pt x="1049" y="210"/>
                </a:lnTo>
                <a:lnTo>
                  <a:pt x="1056" y="210"/>
                </a:lnTo>
                <a:lnTo>
                  <a:pt x="1063" y="224"/>
                </a:lnTo>
                <a:lnTo>
                  <a:pt x="1056" y="237"/>
                </a:lnTo>
                <a:lnTo>
                  <a:pt x="1042" y="237"/>
                </a:lnTo>
                <a:lnTo>
                  <a:pt x="1036" y="258"/>
                </a:lnTo>
                <a:lnTo>
                  <a:pt x="1029" y="265"/>
                </a:lnTo>
                <a:lnTo>
                  <a:pt x="1029" y="271"/>
                </a:lnTo>
                <a:lnTo>
                  <a:pt x="1029" y="278"/>
                </a:lnTo>
                <a:lnTo>
                  <a:pt x="1036" y="278"/>
                </a:lnTo>
                <a:lnTo>
                  <a:pt x="1049" y="278"/>
                </a:lnTo>
                <a:lnTo>
                  <a:pt x="1049" y="271"/>
                </a:lnTo>
                <a:lnTo>
                  <a:pt x="1056" y="265"/>
                </a:lnTo>
                <a:lnTo>
                  <a:pt x="1063" y="271"/>
                </a:lnTo>
                <a:lnTo>
                  <a:pt x="1063" y="278"/>
                </a:lnTo>
                <a:lnTo>
                  <a:pt x="1063" y="285"/>
                </a:lnTo>
                <a:lnTo>
                  <a:pt x="1063" y="292"/>
                </a:lnTo>
                <a:lnTo>
                  <a:pt x="1063" y="305"/>
                </a:lnTo>
                <a:lnTo>
                  <a:pt x="1069" y="305"/>
                </a:lnTo>
                <a:lnTo>
                  <a:pt x="1076" y="312"/>
                </a:lnTo>
                <a:lnTo>
                  <a:pt x="1076" y="319"/>
                </a:lnTo>
                <a:lnTo>
                  <a:pt x="1076" y="325"/>
                </a:lnTo>
                <a:lnTo>
                  <a:pt x="1076" y="332"/>
                </a:lnTo>
                <a:lnTo>
                  <a:pt x="1063" y="325"/>
                </a:lnTo>
                <a:lnTo>
                  <a:pt x="1063" y="332"/>
                </a:lnTo>
                <a:lnTo>
                  <a:pt x="1056" y="332"/>
                </a:lnTo>
                <a:lnTo>
                  <a:pt x="1056" y="339"/>
                </a:lnTo>
                <a:lnTo>
                  <a:pt x="1063" y="346"/>
                </a:lnTo>
                <a:lnTo>
                  <a:pt x="1056" y="353"/>
                </a:lnTo>
                <a:lnTo>
                  <a:pt x="1063" y="359"/>
                </a:lnTo>
                <a:lnTo>
                  <a:pt x="1076" y="373"/>
                </a:lnTo>
                <a:lnTo>
                  <a:pt x="1110" y="386"/>
                </a:lnTo>
                <a:lnTo>
                  <a:pt x="1110" y="393"/>
                </a:lnTo>
                <a:lnTo>
                  <a:pt x="1117" y="400"/>
                </a:lnTo>
                <a:lnTo>
                  <a:pt x="1124" y="400"/>
                </a:lnTo>
                <a:lnTo>
                  <a:pt x="1124" y="393"/>
                </a:lnTo>
                <a:lnTo>
                  <a:pt x="1130" y="400"/>
                </a:lnTo>
                <a:lnTo>
                  <a:pt x="1124" y="413"/>
                </a:lnTo>
                <a:lnTo>
                  <a:pt x="1117" y="413"/>
                </a:lnTo>
                <a:lnTo>
                  <a:pt x="1110" y="407"/>
                </a:lnTo>
                <a:lnTo>
                  <a:pt x="1110" y="413"/>
                </a:lnTo>
                <a:lnTo>
                  <a:pt x="1110" y="420"/>
                </a:lnTo>
                <a:lnTo>
                  <a:pt x="1110" y="427"/>
                </a:lnTo>
                <a:lnTo>
                  <a:pt x="1110" y="434"/>
                </a:lnTo>
                <a:lnTo>
                  <a:pt x="1103" y="434"/>
                </a:lnTo>
                <a:lnTo>
                  <a:pt x="1103" y="441"/>
                </a:lnTo>
                <a:lnTo>
                  <a:pt x="1097" y="461"/>
                </a:lnTo>
                <a:lnTo>
                  <a:pt x="1090" y="468"/>
                </a:lnTo>
                <a:lnTo>
                  <a:pt x="1090" y="474"/>
                </a:lnTo>
                <a:lnTo>
                  <a:pt x="1083" y="481"/>
                </a:lnTo>
                <a:lnTo>
                  <a:pt x="1083" y="488"/>
                </a:lnTo>
                <a:lnTo>
                  <a:pt x="1076" y="495"/>
                </a:lnTo>
                <a:lnTo>
                  <a:pt x="1076" y="501"/>
                </a:lnTo>
                <a:lnTo>
                  <a:pt x="1070" y="508"/>
                </a:lnTo>
                <a:lnTo>
                  <a:pt x="1076" y="508"/>
                </a:lnTo>
                <a:lnTo>
                  <a:pt x="1070" y="515"/>
                </a:lnTo>
                <a:lnTo>
                  <a:pt x="1070" y="522"/>
                </a:lnTo>
                <a:lnTo>
                  <a:pt x="1070" y="529"/>
                </a:lnTo>
                <a:lnTo>
                  <a:pt x="1063" y="535"/>
                </a:lnTo>
                <a:lnTo>
                  <a:pt x="1056" y="549"/>
                </a:lnTo>
                <a:lnTo>
                  <a:pt x="1049" y="556"/>
                </a:lnTo>
                <a:lnTo>
                  <a:pt x="1049" y="562"/>
                </a:lnTo>
                <a:lnTo>
                  <a:pt x="1056" y="562"/>
                </a:lnTo>
                <a:lnTo>
                  <a:pt x="1063" y="562"/>
                </a:lnTo>
                <a:lnTo>
                  <a:pt x="1070" y="569"/>
                </a:lnTo>
                <a:lnTo>
                  <a:pt x="1070" y="576"/>
                </a:lnTo>
                <a:lnTo>
                  <a:pt x="1076" y="576"/>
                </a:lnTo>
                <a:lnTo>
                  <a:pt x="1076" y="569"/>
                </a:lnTo>
                <a:lnTo>
                  <a:pt x="1070" y="569"/>
                </a:lnTo>
                <a:lnTo>
                  <a:pt x="1070" y="562"/>
                </a:lnTo>
                <a:lnTo>
                  <a:pt x="1076" y="556"/>
                </a:lnTo>
                <a:lnTo>
                  <a:pt x="1070" y="549"/>
                </a:lnTo>
                <a:lnTo>
                  <a:pt x="1076" y="549"/>
                </a:lnTo>
                <a:lnTo>
                  <a:pt x="1076" y="535"/>
                </a:lnTo>
                <a:lnTo>
                  <a:pt x="1083" y="535"/>
                </a:lnTo>
                <a:lnTo>
                  <a:pt x="1083" y="529"/>
                </a:lnTo>
                <a:lnTo>
                  <a:pt x="1090" y="529"/>
                </a:lnTo>
                <a:lnTo>
                  <a:pt x="1097" y="535"/>
                </a:lnTo>
                <a:lnTo>
                  <a:pt x="1110" y="529"/>
                </a:lnTo>
                <a:lnTo>
                  <a:pt x="1124" y="535"/>
                </a:lnTo>
                <a:lnTo>
                  <a:pt x="1137" y="549"/>
                </a:lnTo>
                <a:lnTo>
                  <a:pt x="1144" y="535"/>
                </a:lnTo>
                <a:lnTo>
                  <a:pt x="1157" y="515"/>
                </a:lnTo>
                <a:lnTo>
                  <a:pt x="1157" y="508"/>
                </a:lnTo>
                <a:lnTo>
                  <a:pt x="1157" y="501"/>
                </a:lnTo>
                <a:lnTo>
                  <a:pt x="1164" y="488"/>
                </a:lnTo>
                <a:lnTo>
                  <a:pt x="1171" y="454"/>
                </a:lnTo>
                <a:lnTo>
                  <a:pt x="1171" y="434"/>
                </a:lnTo>
                <a:lnTo>
                  <a:pt x="1164" y="434"/>
                </a:lnTo>
                <a:lnTo>
                  <a:pt x="1164" y="427"/>
                </a:lnTo>
                <a:lnTo>
                  <a:pt x="1164" y="420"/>
                </a:lnTo>
                <a:lnTo>
                  <a:pt x="1164" y="413"/>
                </a:lnTo>
                <a:lnTo>
                  <a:pt x="1164" y="407"/>
                </a:lnTo>
                <a:lnTo>
                  <a:pt x="1164" y="400"/>
                </a:lnTo>
                <a:lnTo>
                  <a:pt x="1185" y="413"/>
                </a:lnTo>
                <a:lnTo>
                  <a:pt x="1191" y="413"/>
                </a:lnTo>
                <a:lnTo>
                  <a:pt x="1191" y="420"/>
                </a:lnTo>
                <a:lnTo>
                  <a:pt x="1198" y="427"/>
                </a:lnTo>
                <a:lnTo>
                  <a:pt x="1191" y="434"/>
                </a:lnTo>
                <a:lnTo>
                  <a:pt x="1191" y="440"/>
                </a:lnTo>
                <a:lnTo>
                  <a:pt x="1198" y="440"/>
                </a:lnTo>
                <a:lnTo>
                  <a:pt x="1198" y="447"/>
                </a:lnTo>
                <a:lnTo>
                  <a:pt x="1198" y="454"/>
                </a:lnTo>
                <a:lnTo>
                  <a:pt x="1191" y="461"/>
                </a:lnTo>
                <a:lnTo>
                  <a:pt x="1198" y="468"/>
                </a:lnTo>
                <a:lnTo>
                  <a:pt x="1198" y="488"/>
                </a:lnTo>
                <a:lnTo>
                  <a:pt x="1205" y="508"/>
                </a:lnTo>
                <a:lnTo>
                  <a:pt x="1205" y="515"/>
                </a:lnTo>
                <a:lnTo>
                  <a:pt x="1198" y="528"/>
                </a:lnTo>
                <a:lnTo>
                  <a:pt x="1191" y="528"/>
                </a:lnTo>
                <a:lnTo>
                  <a:pt x="1191" y="549"/>
                </a:lnTo>
                <a:lnTo>
                  <a:pt x="1185" y="549"/>
                </a:lnTo>
                <a:lnTo>
                  <a:pt x="1185" y="562"/>
                </a:lnTo>
                <a:lnTo>
                  <a:pt x="1185" y="583"/>
                </a:lnTo>
                <a:lnTo>
                  <a:pt x="1185" y="603"/>
                </a:lnTo>
                <a:lnTo>
                  <a:pt x="1185" y="617"/>
                </a:lnTo>
                <a:lnTo>
                  <a:pt x="1191" y="617"/>
                </a:lnTo>
                <a:lnTo>
                  <a:pt x="1191" y="630"/>
                </a:lnTo>
                <a:lnTo>
                  <a:pt x="1191" y="637"/>
                </a:lnTo>
                <a:lnTo>
                  <a:pt x="1185" y="644"/>
                </a:lnTo>
                <a:lnTo>
                  <a:pt x="1191" y="650"/>
                </a:lnTo>
                <a:lnTo>
                  <a:pt x="1185" y="650"/>
                </a:lnTo>
                <a:lnTo>
                  <a:pt x="1185" y="657"/>
                </a:lnTo>
                <a:lnTo>
                  <a:pt x="1191" y="664"/>
                </a:lnTo>
                <a:lnTo>
                  <a:pt x="1198" y="664"/>
                </a:lnTo>
                <a:lnTo>
                  <a:pt x="1198" y="671"/>
                </a:lnTo>
                <a:lnTo>
                  <a:pt x="1191" y="671"/>
                </a:lnTo>
                <a:lnTo>
                  <a:pt x="1185" y="684"/>
                </a:lnTo>
                <a:lnTo>
                  <a:pt x="1191" y="698"/>
                </a:lnTo>
                <a:lnTo>
                  <a:pt x="1185" y="698"/>
                </a:lnTo>
                <a:lnTo>
                  <a:pt x="1191" y="705"/>
                </a:lnTo>
                <a:lnTo>
                  <a:pt x="1191" y="711"/>
                </a:lnTo>
                <a:lnTo>
                  <a:pt x="1191" y="718"/>
                </a:lnTo>
                <a:lnTo>
                  <a:pt x="1191" y="725"/>
                </a:lnTo>
                <a:lnTo>
                  <a:pt x="1185" y="725"/>
                </a:lnTo>
                <a:lnTo>
                  <a:pt x="1185" y="732"/>
                </a:lnTo>
                <a:lnTo>
                  <a:pt x="1185" y="738"/>
                </a:lnTo>
                <a:lnTo>
                  <a:pt x="1191" y="745"/>
                </a:lnTo>
                <a:lnTo>
                  <a:pt x="1185" y="745"/>
                </a:lnTo>
                <a:lnTo>
                  <a:pt x="1178" y="745"/>
                </a:lnTo>
                <a:lnTo>
                  <a:pt x="1185" y="759"/>
                </a:lnTo>
                <a:lnTo>
                  <a:pt x="1185" y="765"/>
                </a:lnTo>
                <a:lnTo>
                  <a:pt x="1185" y="772"/>
                </a:lnTo>
                <a:lnTo>
                  <a:pt x="1178" y="779"/>
                </a:lnTo>
                <a:lnTo>
                  <a:pt x="1178" y="786"/>
                </a:lnTo>
                <a:lnTo>
                  <a:pt x="1164" y="786"/>
                </a:lnTo>
                <a:lnTo>
                  <a:pt x="1158" y="786"/>
                </a:lnTo>
                <a:lnTo>
                  <a:pt x="1151" y="765"/>
                </a:lnTo>
                <a:lnTo>
                  <a:pt x="1151" y="738"/>
                </a:lnTo>
                <a:lnTo>
                  <a:pt x="1130" y="752"/>
                </a:lnTo>
                <a:lnTo>
                  <a:pt x="1117" y="786"/>
                </a:lnTo>
                <a:lnTo>
                  <a:pt x="1110" y="786"/>
                </a:lnTo>
                <a:lnTo>
                  <a:pt x="1103" y="793"/>
                </a:lnTo>
                <a:lnTo>
                  <a:pt x="1110" y="799"/>
                </a:lnTo>
                <a:lnTo>
                  <a:pt x="1117" y="799"/>
                </a:lnTo>
                <a:lnTo>
                  <a:pt x="1110" y="820"/>
                </a:lnTo>
                <a:lnTo>
                  <a:pt x="1110" y="826"/>
                </a:lnTo>
                <a:lnTo>
                  <a:pt x="1097" y="833"/>
                </a:lnTo>
                <a:lnTo>
                  <a:pt x="1090" y="840"/>
                </a:lnTo>
                <a:lnTo>
                  <a:pt x="1083" y="847"/>
                </a:lnTo>
                <a:lnTo>
                  <a:pt x="1097" y="853"/>
                </a:lnTo>
                <a:lnTo>
                  <a:pt x="1097" y="847"/>
                </a:lnTo>
                <a:lnTo>
                  <a:pt x="1103" y="853"/>
                </a:lnTo>
                <a:lnTo>
                  <a:pt x="1110" y="860"/>
                </a:lnTo>
                <a:lnTo>
                  <a:pt x="1117" y="867"/>
                </a:lnTo>
                <a:lnTo>
                  <a:pt x="1130" y="874"/>
                </a:lnTo>
                <a:lnTo>
                  <a:pt x="1137" y="881"/>
                </a:lnTo>
                <a:lnTo>
                  <a:pt x="1144" y="881"/>
                </a:lnTo>
                <a:lnTo>
                  <a:pt x="1157" y="894"/>
                </a:lnTo>
                <a:lnTo>
                  <a:pt x="1178" y="894"/>
                </a:lnTo>
                <a:lnTo>
                  <a:pt x="1212" y="901"/>
                </a:lnTo>
                <a:lnTo>
                  <a:pt x="1218" y="894"/>
                </a:lnTo>
                <a:lnTo>
                  <a:pt x="1225" y="894"/>
                </a:lnTo>
                <a:lnTo>
                  <a:pt x="1246" y="894"/>
                </a:lnTo>
                <a:lnTo>
                  <a:pt x="1252" y="894"/>
                </a:lnTo>
                <a:lnTo>
                  <a:pt x="1273" y="894"/>
                </a:lnTo>
                <a:lnTo>
                  <a:pt x="1279" y="894"/>
                </a:lnTo>
                <a:lnTo>
                  <a:pt x="1286" y="908"/>
                </a:lnTo>
                <a:lnTo>
                  <a:pt x="1300" y="935"/>
                </a:lnTo>
                <a:lnTo>
                  <a:pt x="1306" y="941"/>
                </a:lnTo>
                <a:lnTo>
                  <a:pt x="1313" y="955"/>
                </a:lnTo>
                <a:lnTo>
                  <a:pt x="1334" y="955"/>
                </a:lnTo>
                <a:lnTo>
                  <a:pt x="1334" y="962"/>
                </a:lnTo>
                <a:lnTo>
                  <a:pt x="1334" y="969"/>
                </a:lnTo>
                <a:lnTo>
                  <a:pt x="1327" y="975"/>
                </a:lnTo>
                <a:lnTo>
                  <a:pt x="1334" y="975"/>
                </a:lnTo>
                <a:lnTo>
                  <a:pt x="1340" y="982"/>
                </a:lnTo>
                <a:lnTo>
                  <a:pt x="1354" y="982"/>
                </a:lnTo>
                <a:lnTo>
                  <a:pt x="1361" y="989"/>
                </a:lnTo>
                <a:lnTo>
                  <a:pt x="1367" y="989"/>
                </a:lnTo>
                <a:lnTo>
                  <a:pt x="1367" y="996"/>
                </a:lnTo>
                <a:lnTo>
                  <a:pt x="1374" y="1002"/>
                </a:lnTo>
                <a:lnTo>
                  <a:pt x="1381" y="1002"/>
                </a:lnTo>
                <a:lnTo>
                  <a:pt x="1388" y="1009"/>
                </a:lnTo>
                <a:lnTo>
                  <a:pt x="1394" y="1009"/>
                </a:lnTo>
                <a:lnTo>
                  <a:pt x="1394" y="1016"/>
                </a:lnTo>
                <a:lnTo>
                  <a:pt x="1394" y="1023"/>
                </a:lnTo>
                <a:lnTo>
                  <a:pt x="1401" y="1029"/>
                </a:lnTo>
                <a:lnTo>
                  <a:pt x="1401" y="1036"/>
                </a:lnTo>
                <a:lnTo>
                  <a:pt x="1401" y="1043"/>
                </a:lnTo>
                <a:lnTo>
                  <a:pt x="1401" y="1057"/>
                </a:lnTo>
                <a:lnTo>
                  <a:pt x="1408" y="1063"/>
                </a:lnTo>
                <a:lnTo>
                  <a:pt x="1408" y="1070"/>
                </a:lnTo>
                <a:lnTo>
                  <a:pt x="1408" y="1077"/>
                </a:lnTo>
                <a:lnTo>
                  <a:pt x="1408" y="1090"/>
                </a:lnTo>
                <a:lnTo>
                  <a:pt x="1415" y="1090"/>
                </a:lnTo>
                <a:lnTo>
                  <a:pt x="1415" y="1097"/>
                </a:lnTo>
                <a:lnTo>
                  <a:pt x="1415" y="1104"/>
                </a:lnTo>
                <a:lnTo>
                  <a:pt x="1415" y="1111"/>
                </a:lnTo>
                <a:lnTo>
                  <a:pt x="1422" y="1111"/>
                </a:lnTo>
                <a:lnTo>
                  <a:pt x="1415" y="1124"/>
                </a:lnTo>
                <a:lnTo>
                  <a:pt x="1415" y="1131"/>
                </a:lnTo>
                <a:lnTo>
                  <a:pt x="1408" y="1138"/>
                </a:lnTo>
                <a:lnTo>
                  <a:pt x="1401" y="1145"/>
                </a:lnTo>
                <a:lnTo>
                  <a:pt x="1401" y="1151"/>
                </a:lnTo>
                <a:lnTo>
                  <a:pt x="1415" y="1151"/>
                </a:lnTo>
                <a:lnTo>
                  <a:pt x="1422" y="1145"/>
                </a:lnTo>
                <a:lnTo>
                  <a:pt x="1428" y="1145"/>
                </a:lnTo>
                <a:lnTo>
                  <a:pt x="1435" y="1151"/>
                </a:lnTo>
                <a:lnTo>
                  <a:pt x="1435" y="1158"/>
                </a:lnTo>
                <a:lnTo>
                  <a:pt x="1442" y="1151"/>
                </a:lnTo>
                <a:lnTo>
                  <a:pt x="1442" y="1158"/>
                </a:lnTo>
                <a:lnTo>
                  <a:pt x="1449" y="1158"/>
                </a:lnTo>
                <a:lnTo>
                  <a:pt x="1449" y="1165"/>
                </a:lnTo>
                <a:lnTo>
                  <a:pt x="1455" y="1165"/>
                </a:lnTo>
                <a:lnTo>
                  <a:pt x="1462" y="1165"/>
                </a:lnTo>
                <a:lnTo>
                  <a:pt x="1462" y="1172"/>
                </a:lnTo>
                <a:lnTo>
                  <a:pt x="1469" y="1178"/>
                </a:lnTo>
                <a:lnTo>
                  <a:pt x="1476" y="1172"/>
                </a:lnTo>
                <a:lnTo>
                  <a:pt x="1482" y="1178"/>
                </a:lnTo>
                <a:lnTo>
                  <a:pt x="1489" y="1178"/>
                </a:lnTo>
                <a:lnTo>
                  <a:pt x="1496" y="1178"/>
                </a:lnTo>
                <a:lnTo>
                  <a:pt x="1503" y="1185"/>
                </a:lnTo>
                <a:lnTo>
                  <a:pt x="1509" y="1185"/>
                </a:lnTo>
                <a:lnTo>
                  <a:pt x="1523" y="1192"/>
                </a:lnTo>
                <a:lnTo>
                  <a:pt x="1530" y="1192"/>
                </a:lnTo>
                <a:lnTo>
                  <a:pt x="1530" y="1199"/>
                </a:lnTo>
                <a:lnTo>
                  <a:pt x="1537" y="1205"/>
                </a:lnTo>
                <a:lnTo>
                  <a:pt x="1537" y="1219"/>
                </a:lnTo>
                <a:lnTo>
                  <a:pt x="1537" y="1226"/>
                </a:lnTo>
                <a:lnTo>
                  <a:pt x="1543" y="1239"/>
                </a:lnTo>
                <a:lnTo>
                  <a:pt x="1543" y="1253"/>
                </a:lnTo>
                <a:lnTo>
                  <a:pt x="1550" y="1260"/>
                </a:lnTo>
                <a:lnTo>
                  <a:pt x="1550" y="1253"/>
                </a:lnTo>
                <a:lnTo>
                  <a:pt x="1557" y="1260"/>
                </a:lnTo>
                <a:lnTo>
                  <a:pt x="1564" y="1260"/>
                </a:lnTo>
                <a:lnTo>
                  <a:pt x="1570" y="1266"/>
                </a:lnTo>
                <a:lnTo>
                  <a:pt x="1584" y="1266"/>
                </a:lnTo>
                <a:lnTo>
                  <a:pt x="1591" y="1266"/>
                </a:lnTo>
                <a:lnTo>
                  <a:pt x="1591" y="1273"/>
                </a:lnTo>
                <a:lnTo>
                  <a:pt x="1591" y="1280"/>
                </a:lnTo>
                <a:lnTo>
                  <a:pt x="1604" y="1293"/>
                </a:lnTo>
                <a:lnTo>
                  <a:pt x="1611" y="1300"/>
                </a:lnTo>
                <a:lnTo>
                  <a:pt x="1618" y="1300"/>
                </a:lnTo>
                <a:lnTo>
                  <a:pt x="1624" y="1300"/>
                </a:lnTo>
                <a:lnTo>
                  <a:pt x="1645" y="1320"/>
                </a:lnTo>
                <a:lnTo>
                  <a:pt x="1652" y="1320"/>
                </a:lnTo>
                <a:lnTo>
                  <a:pt x="1658" y="1307"/>
                </a:lnTo>
                <a:lnTo>
                  <a:pt x="1679" y="1287"/>
                </a:lnTo>
                <a:lnTo>
                  <a:pt x="1692" y="1293"/>
                </a:lnTo>
                <a:lnTo>
                  <a:pt x="1719" y="1300"/>
                </a:lnTo>
                <a:lnTo>
                  <a:pt x="1719" y="1307"/>
                </a:lnTo>
                <a:lnTo>
                  <a:pt x="1713" y="1307"/>
                </a:lnTo>
                <a:lnTo>
                  <a:pt x="1719" y="1327"/>
                </a:lnTo>
                <a:lnTo>
                  <a:pt x="1719" y="1334"/>
                </a:lnTo>
                <a:lnTo>
                  <a:pt x="1719" y="1341"/>
                </a:lnTo>
                <a:lnTo>
                  <a:pt x="1719" y="1348"/>
                </a:lnTo>
                <a:lnTo>
                  <a:pt x="1719" y="1354"/>
                </a:lnTo>
                <a:lnTo>
                  <a:pt x="1719" y="1361"/>
                </a:lnTo>
                <a:lnTo>
                  <a:pt x="1740" y="1375"/>
                </a:lnTo>
                <a:lnTo>
                  <a:pt x="1753" y="1402"/>
                </a:lnTo>
                <a:lnTo>
                  <a:pt x="1767" y="1415"/>
                </a:lnTo>
                <a:lnTo>
                  <a:pt x="1787" y="1476"/>
                </a:lnTo>
                <a:lnTo>
                  <a:pt x="1787" y="1497"/>
                </a:lnTo>
                <a:lnTo>
                  <a:pt x="1794" y="1524"/>
                </a:lnTo>
                <a:lnTo>
                  <a:pt x="1801" y="1537"/>
                </a:lnTo>
                <a:lnTo>
                  <a:pt x="1801" y="1544"/>
                </a:lnTo>
                <a:lnTo>
                  <a:pt x="1821" y="1551"/>
                </a:lnTo>
                <a:lnTo>
                  <a:pt x="1821" y="1557"/>
                </a:lnTo>
                <a:lnTo>
                  <a:pt x="1834" y="1557"/>
                </a:lnTo>
                <a:lnTo>
                  <a:pt x="1855" y="1571"/>
                </a:lnTo>
                <a:lnTo>
                  <a:pt x="1848" y="1557"/>
                </a:lnTo>
                <a:lnTo>
                  <a:pt x="1848" y="1551"/>
                </a:lnTo>
                <a:lnTo>
                  <a:pt x="1834" y="1537"/>
                </a:lnTo>
                <a:lnTo>
                  <a:pt x="1834" y="1530"/>
                </a:lnTo>
                <a:lnTo>
                  <a:pt x="1841" y="1530"/>
                </a:lnTo>
                <a:lnTo>
                  <a:pt x="1841" y="1524"/>
                </a:lnTo>
                <a:lnTo>
                  <a:pt x="1841" y="1517"/>
                </a:lnTo>
                <a:lnTo>
                  <a:pt x="1862" y="1524"/>
                </a:lnTo>
                <a:lnTo>
                  <a:pt x="1868" y="1544"/>
                </a:lnTo>
                <a:lnTo>
                  <a:pt x="1868" y="1551"/>
                </a:lnTo>
                <a:lnTo>
                  <a:pt x="1868" y="1558"/>
                </a:lnTo>
                <a:lnTo>
                  <a:pt x="1875" y="1558"/>
                </a:lnTo>
                <a:lnTo>
                  <a:pt x="1895" y="1564"/>
                </a:lnTo>
                <a:lnTo>
                  <a:pt x="1902" y="1558"/>
                </a:lnTo>
                <a:lnTo>
                  <a:pt x="1929" y="1564"/>
                </a:lnTo>
                <a:lnTo>
                  <a:pt x="1929" y="1558"/>
                </a:lnTo>
                <a:lnTo>
                  <a:pt x="1929" y="1564"/>
                </a:lnTo>
                <a:lnTo>
                  <a:pt x="1936" y="1564"/>
                </a:lnTo>
                <a:lnTo>
                  <a:pt x="1943" y="1564"/>
                </a:lnTo>
                <a:lnTo>
                  <a:pt x="1950" y="1564"/>
                </a:lnTo>
                <a:lnTo>
                  <a:pt x="1956" y="1564"/>
                </a:lnTo>
                <a:lnTo>
                  <a:pt x="1963" y="1551"/>
                </a:lnTo>
                <a:lnTo>
                  <a:pt x="1963" y="1544"/>
                </a:lnTo>
                <a:lnTo>
                  <a:pt x="1963" y="1530"/>
                </a:lnTo>
                <a:lnTo>
                  <a:pt x="1970" y="1517"/>
                </a:lnTo>
                <a:lnTo>
                  <a:pt x="1997" y="1510"/>
                </a:lnTo>
                <a:lnTo>
                  <a:pt x="2004" y="1497"/>
                </a:lnTo>
                <a:lnTo>
                  <a:pt x="2010" y="1503"/>
                </a:lnTo>
                <a:lnTo>
                  <a:pt x="2010" y="1510"/>
                </a:lnTo>
                <a:lnTo>
                  <a:pt x="2017" y="1510"/>
                </a:lnTo>
                <a:lnTo>
                  <a:pt x="2024" y="1510"/>
                </a:lnTo>
                <a:lnTo>
                  <a:pt x="2031" y="1503"/>
                </a:lnTo>
                <a:lnTo>
                  <a:pt x="2051" y="1503"/>
                </a:lnTo>
                <a:lnTo>
                  <a:pt x="2051" y="1497"/>
                </a:lnTo>
                <a:lnTo>
                  <a:pt x="2051" y="1490"/>
                </a:lnTo>
                <a:lnTo>
                  <a:pt x="2058" y="1483"/>
                </a:lnTo>
                <a:lnTo>
                  <a:pt x="2065" y="1476"/>
                </a:lnTo>
                <a:lnTo>
                  <a:pt x="2071" y="1469"/>
                </a:lnTo>
                <a:lnTo>
                  <a:pt x="2126" y="1483"/>
                </a:lnTo>
                <a:lnTo>
                  <a:pt x="2132" y="1483"/>
                </a:lnTo>
                <a:lnTo>
                  <a:pt x="2146" y="1490"/>
                </a:lnTo>
                <a:lnTo>
                  <a:pt x="2132" y="1510"/>
                </a:lnTo>
                <a:lnTo>
                  <a:pt x="2146" y="1517"/>
                </a:lnTo>
                <a:lnTo>
                  <a:pt x="2173" y="1530"/>
                </a:lnTo>
                <a:lnTo>
                  <a:pt x="2187" y="1558"/>
                </a:lnTo>
                <a:lnTo>
                  <a:pt x="2180" y="1564"/>
                </a:lnTo>
                <a:lnTo>
                  <a:pt x="2173" y="1564"/>
                </a:lnTo>
                <a:lnTo>
                  <a:pt x="2159" y="1578"/>
                </a:lnTo>
                <a:lnTo>
                  <a:pt x="2166" y="1585"/>
                </a:lnTo>
                <a:lnTo>
                  <a:pt x="2180" y="1591"/>
                </a:lnTo>
                <a:lnTo>
                  <a:pt x="2180" y="1598"/>
                </a:lnTo>
                <a:lnTo>
                  <a:pt x="2180" y="1612"/>
                </a:lnTo>
                <a:lnTo>
                  <a:pt x="2180" y="1618"/>
                </a:lnTo>
                <a:lnTo>
                  <a:pt x="2200" y="1639"/>
                </a:lnTo>
                <a:lnTo>
                  <a:pt x="2193" y="1646"/>
                </a:lnTo>
                <a:lnTo>
                  <a:pt x="2187" y="1659"/>
                </a:lnTo>
                <a:lnTo>
                  <a:pt x="2193" y="1666"/>
                </a:lnTo>
                <a:lnTo>
                  <a:pt x="2187" y="1673"/>
                </a:lnTo>
                <a:lnTo>
                  <a:pt x="2187" y="1679"/>
                </a:lnTo>
                <a:lnTo>
                  <a:pt x="2193" y="1686"/>
                </a:lnTo>
                <a:lnTo>
                  <a:pt x="2180" y="1686"/>
                </a:lnTo>
                <a:lnTo>
                  <a:pt x="2180" y="1700"/>
                </a:lnTo>
                <a:lnTo>
                  <a:pt x="2166" y="1700"/>
                </a:lnTo>
                <a:lnTo>
                  <a:pt x="2160" y="1693"/>
                </a:lnTo>
                <a:lnTo>
                  <a:pt x="2153" y="1706"/>
                </a:lnTo>
                <a:lnTo>
                  <a:pt x="2146" y="1700"/>
                </a:lnTo>
                <a:lnTo>
                  <a:pt x="2139" y="1706"/>
                </a:lnTo>
                <a:lnTo>
                  <a:pt x="2139" y="1720"/>
                </a:lnTo>
                <a:lnTo>
                  <a:pt x="2139" y="1734"/>
                </a:lnTo>
                <a:lnTo>
                  <a:pt x="2132" y="1734"/>
                </a:lnTo>
                <a:lnTo>
                  <a:pt x="2132" y="1747"/>
                </a:lnTo>
                <a:lnTo>
                  <a:pt x="2132" y="1761"/>
                </a:lnTo>
                <a:lnTo>
                  <a:pt x="2126" y="1767"/>
                </a:lnTo>
                <a:lnTo>
                  <a:pt x="2132" y="1767"/>
                </a:lnTo>
                <a:lnTo>
                  <a:pt x="2119" y="1781"/>
                </a:lnTo>
                <a:lnTo>
                  <a:pt x="2105" y="1788"/>
                </a:lnTo>
                <a:lnTo>
                  <a:pt x="2085" y="1788"/>
                </a:lnTo>
                <a:lnTo>
                  <a:pt x="2092" y="1794"/>
                </a:lnTo>
                <a:lnTo>
                  <a:pt x="2085" y="1801"/>
                </a:lnTo>
                <a:lnTo>
                  <a:pt x="2085" y="1808"/>
                </a:lnTo>
                <a:lnTo>
                  <a:pt x="2078" y="1808"/>
                </a:lnTo>
                <a:lnTo>
                  <a:pt x="2058" y="1801"/>
                </a:lnTo>
                <a:lnTo>
                  <a:pt x="2051" y="1808"/>
                </a:lnTo>
                <a:lnTo>
                  <a:pt x="2058" y="1808"/>
                </a:lnTo>
                <a:lnTo>
                  <a:pt x="2044" y="1815"/>
                </a:lnTo>
                <a:lnTo>
                  <a:pt x="2044" y="1822"/>
                </a:lnTo>
                <a:lnTo>
                  <a:pt x="2051" y="1828"/>
                </a:lnTo>
                <a:lnTo>
                  <a:pt x="2051" y="1835"/>
                </a:lnTo>
                <a:lnTo>
                  <a:pt x="2044" y="1842"/>
                </a:lnTo>
                <a:lnTo>
                  <a:pt x="2044" y="1862"/>
                </a:lnTo>
                <a:lnTo>
                  <a:pt x="2051" y="1869"/>
                </a:lnTo>
                <a:lnTo>
                  <a:pt x="2058" y="1862"/>
                </a:lnTo>
                <a:lnTo>
                  <a:pt x="2065" y="1869"/>
                </a:lnTo>
                <a:lnTo>
                  <a:pt x="2058" y="1869"/>
                </a:lnTo>
                <a:lnTo>
                  <a:pt x="2065" y="1876"/>
                </a:lnTo>
                <a:lnTo>
                  <a:pt x="2065" y="1882"/>
                </a:lnTo>
                <a:lnTo>
                  <a:pt x="2044" y="1882"/>
                </a:lnTo>
                <a:lnTo>
                  <a:pt x="2017" y="1882"/>
                </a:lnTo>
                <a:lnTo>
                  <a:pt x="1997" y="1889"/>
                </a:lnTo>
                <a:lnTo>
                  <a:pt x="1983" y="1882"/>
                </a:lnTo>
                <a:lnTo>
                  <a:pt x="1977" y="1876"/>
                </a:lnTo>
                <a:lnTo>
                  <a:pt x="1956" y="1876"/>
                </a:lnTo>
                <a:lnTo>
                  <a:pt x="1936" y="1876"/>
                </a:lnTo>
                <a:lnTo>
                  <a:pt x="1922" y="1882"/>
                </a:lnTo>
                <a:lnTo>
                  <a:pt x="1922" y="1889"/>
                </a:lnTo>
                <a:lnTo>
                  <a:pt x="1916" y="1896"/>
                </a:lnTo>
                <a:lnTo>
                  <a:pt x="1916" y="1903"/>
                </a:lnTo>
                <a:lnTo>
                  <a:pt x="1909" y="1910"/>
                </a:lnTo>
                <a:lnTo>
                  <a:pt x="1909" y="1916"/>
                </a:lnTo>
                <a:lnTo>
                  <a:pt x="1895" y="1896"/>
                </a:lnTo>
                <a:lnTo>
                  <a:pt x="1889" y="1889"/>
                </a:lnTo>
                <a:lnTo>
                  <a:pt x="1882" y="1882"/>
                </a:lnTo>
                <a:lnTo>
                  <a:pt x="1882" y="1876"/>
                </a:lnTo>
                <a:lnTo>
                  <a:pt x="1875" y="1869"/>
                </a:lnTo>
                <a:lnTo>
                  <a:pt x="1868" y="1855"/>
                </a:lnTo>
                <a:lnTo>
                  <a:pt x="1862" y="1849"/>
                </a:lnTo>
                <a:lnTo>
                  <a:pt x="1862" y="1828"/>
                </a:lnTo>
                <a:lnTo>
                  <a:pt x="1848" y="1822"/>
                </a:lnTo>
                <a:lnTo>
                  <a:pt x="1841" y="1822"/>
                </a:lnTo>
                <a:lnTo>
                  <a:pt x="1835" y="1815"/>
                </a:lnTo>
                <a:lnTo>
                  <a:pt x="1828" y="1808"/>
                </a:lnTo>
                <a:lnTo>
                  <a:pt x="1807" y="1808"/>
                </a:lnTo>
                <a:lnTo>
                  <a:pt x="1801" y="1801"/>
                </a:lnTo>
                <a:lnTo>
                  <a:pt x="1801" y="1794"/>
                </a:lnTo>
                <a:lnTo>
                  <a:pt x="1787" y="1801"/>
                </a:lnTo>
                <a:lnTo>
                  <a:pt x="1780" y="1801"/>
                </a:lnTo>
                <a:lnTo>
                  <a:pt x="1767" y="1794"/>
                </a:lnTo>
                <a:lnTo>
                  <a:pt x="1753" y="1788"/>
                </a:lnTo>
                <a:lnTo>
                  <a:pt x="1740" y="1774"/>
                </a:lnTo>
                <a:lnTo>
                  <a:pt x="1713" y="1761"/>
                </a:lnTo>
                <a:lnTo>
                  <a:pt x="1692" y="1754"/>
                </a:lnTo>
                <a:lnTo>
                  <a:pt x="1686" y="1754"/>
                </a:lnTo>
                <a:lnTo>
                  <a:pt x="1679" y="1761"/>
                </a:lnTo>
                <a:lnTo>
                  <a:pt x="1672" y="1754"/>
                </a:lnTo>
                <a:lnTo>
                  <a:pt x="1665" y="1754"/>
                </a:lnTo>
                <a:lnTo>
                  <a:pt x="1659" y="1734"/>
                </a:lnTo>
                <a:lnTo>
                  <a:pt x="1638" y="1727"/>
                </a:lnTo>
                <a:lnTo>
                  <a:pt x="1631" y="1727"/>
                </a:lnTo>
                <a:lnTo>
                  <a:pt x="1625" y="1720"/>
                </a:lnTo>
                <a:lnTo>
                  <a:pt x="1598" y="1686"/>
                </a:lnTo>
                <a:lnTo>
                  <a:pt x="1591" y="1679"/>
                </a:lnTo>
                <a:lnTo>
                  <a:pt x="1591" y="1686"/>
                </a:lnTo>
                <a:lnTo>
                  <a:pt x="1591" y="1700"/>
                </a:lnTo>
                <a:lnTo>
                  <a:pt x="1584" y="1700"/>
                </a:lnTo>
                <a:lnTo>
                  <a:pt x="1577" y="1700"/>
                </a:lnTo>
                <a:lnTo>
                  <a:pt x="1557" y="1686"/>
                </a:lnTo>
                <a:lnTo>
                  <a:pt x="1543" y="1673"/>
                </a:lnTo>
                <a:lnTo>
                  <a:pt x="1537" y="1673"/>
                </a:lnTo>
                <a:lnTo>
                  <a:pt x="1523" y="1673"/>
                </a:lnTo>
                <a:lnTo>
                  <a:pt x="1516" y="1666"/>
                </a:lnTo>
                <a:lnTo>
                  <a:pt x="1510" y="1659"/>
                </a:lnTo>
                <a:lnTo>
                  <a:pt x="1503" y="1652"/>
                </a:lnTo>
                <a:lnTo>
                  <a:pt x="1496" y="1645"/>
                </a:lnTo>
                <a:lnTo>
                  <a:pt x="1496" y="1639"/>
                </a:lnTo>
                <a:lnTo>
                  <a:pt x="1496" y="1632"/>
                </a:lnTo>
                <a:lnTo>
                  <a:pt x="1496" y="1625"/>
                </a:lnTo>
                <a:lnTo>
                  <a:pt x="1503" y="1625"/>
                </a:lnTo>
                <a:lnTo>
                  <a:pt x="1496" y="1625"/>
                </a:lnTo>
                <a:lnTo>
                  <a:pt x="1496" y="1618"/>
                </a:lnTo>
                <a:lnTo>
                  <a:pt x="1482" y="1625"/>
                </a:lnTo>
                <a:lnTo>
                  <a:pt x="1469" y="1618"/>
                </a:lnTo>
                <a:lnTo>
                  <a:pt x="1462" y="1618"/>
                </a:lnTo>
                <a:lnTo>
                  <a:pt x="1455" y="1612"/>
                </a:lnTo>
                <a:lnTo>
                  <a:pt x="1449" y="1585"/>
                </a:lnTo>
                <a:lnTo>
                  <a:pt x="1442" y="1578"/>
                </a:lnTo>
                <a:lnTo>
                  <a:pt x="1435" y="1578"/>
                </a:lnTo>
                <a:lnTo>
                  <a:pt x="1428" y="1578"/>
                </a:lnTo>
                <a:lnTo>
                  <a:pt x="1422" y="1578"/>
                </a:lnTo>
                <a:lnTo>
                  <a:pt x="1415" y="1585"/>
                </a:lnTo>
                <a:lnTo>
                  <a:pt x="1394" y="1585"/>
                </a:lnTo>
                <a:lnTo>
                  <a:pt x="1388" y="1591"/>
                </a:lnTo>
                <a:lnTo>
                  <a:pt x="1381" y="1578"/>
                </a:lnTo>
                <a:lnTo>
                  <a:pt x="1374" y="1578"/>
                </a:lnTo>
                <a:lnTo>
                  <a:pt x="1361" y="1585"/>
                </a:lnTo>
                <a:lnTo>
                  <a:pt x="1361" y="1618"/>
                </a:lnTo>
                <a:lnTo>
                  <a:pt x="1367" y="1625"/>
                </a:lnTo>
                <a:lnTo>
                  <a:pt x="1381" y="1639"/>
                </a:lnTo>
                <a:lnTo>
                  <a:pt x="1388" y="1639"/>
                </a:lnTo>
                <a:lnTo>
                  <a:pt x="1394" y="1639"/>
                </a:lnTo>
                <a:lnTo>
                  <a:pt x="1408" y="1645"/>
                </a:lnTo>
                <a:lnTo>
                  <a:pt x="1415" y="1652"/>
                </a:lnTo>
                <a:lnTo>
                  <a:pt x="1428" y="1693"/>
                </a:lnTo>
                <a:lnTo>
                  <a:pt x="1428" y="1700"/>
                </a:lnTo>
                <a:lnTo>
                  <a:pt x="1428" y="1706"/>
                </a:lnTo>
                <a:lnTo>
                  <a:pt x="1422" y="1713"/>
                </a:lnTo>
                <a:lnTo>
                  <a:pt x="1408" y="1720"/>
                </a:lnTo>
                <a:lnTo>
                  <a:pt x="1401" y="1700"/>
                </a:lnTo>
                <a:lnTo>
                  <a:pt x="1394" y="1679"/>
                </a:lnTo>
                <a:lnTo>
                  <a:pt x="1367" y="1645"/>
                </a:lnTo>
                <a:lnTo>
                  <a:pt x="1340" y="1612"/>
                </a:lnTo>
                <a:lnTo>
                  <a:pt x="1320" y="1632"/>
                </a:lnTo>
                <a:lnTo>
                  <a:pt x="1320" y="1639"/>
                </a:lnTo>
                <a:lnTo>
                  <a:pt x="1327" y="1666"/>
                </a:lnTo>
                <a:lnTo>
                  <a:pt x="1327" y="1686"/>
                </a:lnTo>
                <a:lnTo>
                  <a:pt x="1327" y="1700"/>
                </a:lnTo>
                <a:lnTo>
                  <a:pt x="1313" y="1713"/>
                </a:lnTo>
                <a:lnTo>
                  <a:pt x="1300" y="1713"/>
                </a:lnTo>
                <a:lnTo>
                  <a:pt x="1293" y="1713"/>
                </a:lnTo>
                <a:lnTo>
                  <a:pt x="1300" y="1720"/>
                </a:lnTo>
                <a:lnTo>
                  <a:pt x="1320" y="1734"/>
                </a:lnTo>
                <a:lnTo>
                  <a:pt x="1327" y="1754"/>
                </a:lnTo>
                <a:lnTo>
                  <a:pt x="1334" y="1761"/>
                </a:lnTo>
                <a:lnTo>
                  <a:pt x="1340" y="1761"/>
                </a:lnTo>
                <a:lnTo>
                  <a:pt x="1340" y="1767"/>
                </a:lnTo>
                <a:lnTo>
                  <a:pt x="1334" y="1774"/>
                </a:lnTo>
                <a:lnTo>
                  <a:pt x="1334" y="1781"/>
                </a:lnTo>
                <a:lnTo>
                  <a:pt x="1320" y="1788"/>
                </a:lnTo>
                <a:lnTo>
                  <a:pt x="1313" y="1794"/>
                </a:lnTo>
                <a:lnTo>
                  <a:pt x="1300" y="1822"/>
                </a:lnTo>
                <a:lnTo>
                  <a:pt x="1293" y="1835"/>
                </a:lnTo>
                <a:lnTo>
                  <a:pt x="1286" y="1849"/>
                </a:lnTo>
                <a:lnTo>
                  <a:pt x="1273" y="1855"/>
                </a:lnTo>
                <a:lnTo>
                  <a:pt x="1259" y="1849"/>
                </a:lnTo>
                <a:lnTo>
                  <a:pt x="1252" y="1842"/>
                </a:lnTo>
                <a:lnTo>
                  <a:pt x="1259" y="1842"/>
                </a:lnTo>
                <a:lnTo>
                  <a:pt x="1246" y="1835"/>
                </a:lnTo>
                <a:lnTo>
                  <a:pt x="1246" y="1828"/>
                </a:lnTo>
                <a:lnTo>
                  <a:pt x="1246" y="1822"/>
                </a:lnTo>
                <a:lnTo>
                  <a:pt x="1239" y="1822"/>
                </a:lnTo>
                <a:lnTo>
                  <a:pt x="1239" y="1815"/>
                </a:lnTo>
                <a:lnTo>
                  <a:pt x="1225" y="1808"/>
                </a:lnTo>
                <a:lnTo>
                  <a:pt x="1225" y="1801"/>
                </a:lnTo>
                <a:lnTo>
                  <a:pt x="1212" y="1794"/>
                </a:lnTo>
                <a:lnTo>
                  <a:pt x="1212" y="1801"/>
                </a:lnTo>
                <a:lnTo>
                  <a:pt x="1212" y="1808"/>
                </a:lnTo>
                <a:lnTo>
                  <a:pt x="1198" y="1815"/>
                </a:lnTo>
                <a:lnTo>
                  <a:pt x="1198" y="1822"/>
                </a:lnTo>
                <a:lnTo>
                  <a:pt x="1198" y="1828"/>
                </a:lnTo>
                <a:lnTo>
                  <a:pt x="1198" y="1835"/>
                </a:lnTo>
                <a:lnTo>
                  <a:pt x="1198" y="1842"/>
                </a:lnTo>
                <a:lnTo>
                  <a:pt x="1198" y="1855"/>
                </a:lnTo>
                <a:lnTo>
                  <a:pt x="1191" y="1862"/>
                </a:lnTo>
                <a:lnTo>
                  <a:pt x="1185" y="1869"/>
                </a:lnTo>
                <a:lnTo>
                  <a:pt x="1178" y="1876"/>
                </a:lnTo>
                <a:lnTo>
                  <a:pt x="1171" y="1869"/>
                </a:lnTo>
                <a:lnTo>
                  <a:pt x="1171" y="1876"/>
                </a:lnTo>
                <a:lnTo>
                  <a:pt x="1164" y="1876"/>
                </a:lnTo>
                <a:lnTo>
                  <a:pt x="1158" y="1876"/>
                </a:lnTo>
                <a:lnTo>
                  <a:pt x="1131" y="1869"/>
                </a:lnTo>
                <a:lnTo>
                  <a:pt x="1124" y="1855"/>
                </a:lnTo>
                <a:lnTo>
                  <a:pt x="1117" y="1849"/>
                </a:lnTo>
                <a:lnTo>
                  <a:pt x="1110" y="1842"/>
                </a:lnTo>
                <a:lnTo>
                  <a:pt x="1110" y="1835"/>
                </a:lnTo>
                <a:lnTo>
                  <a:pt x="1110" y="1828"/>
                </a:lnTo>
                <a:lnTo>
                  <a:pt x="1110" y="1822"/>
                </a:lnTo>
                <a:lnTo>
                  <a:pt x="1103" y="1822"/>
                </a:lnTo>
                <a:lnTo>
                  <a:pt x="1103" y="1842"/>
                </a:lnTo>
                <a:lnTo>
                  <a:pt x="1103" y="1849"/>
                </a:lnTo>
                <a:lnTo>
                  <a:pt x="1097" y="1855"/>
                </a:lnTo>
                <a:lnTo>
                  <a:pt x="1097" y="1862"/>
                </a:lnTo>
                <a:lnTo>
                  <a:pt x="1083" y="1869"/>
                </a:lnTo>
                <a:lnTo>
                  <a:pt x="1083" y="1882"/>
                </a:lnTo>
                <a:lnTo>
                  <a:pt x="1063" y="1896"/>
                </a:lnTo>
                <a:lnTo>
                  <a:pt x="1056" y="1903"/>
                </a:lnTo>
                <a:lnTo>
                  <a:pt x="1049" y="1903"/>
                </a:lnTo>
                <a:lnTo>
                  <a:pt x="1043" y="1903"/>
                </a:lnTo>
                <a:lnTo>
                  <a:pt x="1043" y="1896"/>
                </a:lnTo>
                <a:lnTo>
                  <a:pt x="1029" y="1889"/>
                </a:lnTo>
                <a:lnTo>
                  <a:pt x="1022" y="1889"/>
                </a:lnTo>
                <a:lnTo>
                  <a:pt x="1015" y="1889"/>
                </a:lnTo>
                <a:lnTo>
                  <a:pt x="1009" y="1882"/>
                </a:lnTo>
                <a:lnTo>
                  <a:pt x="1009" y="1862"/>
                </a:lnTo>
                <a:lnTo>
                  <a:pt x="1015" y="1855"/>
                </a:lnTo>
                <a:lnTo>
                  <a:pt x="1022" y="1835"/>
                </a:lnTo>
                <a:lnTo>
                  <a:pt x="1036" y="1815"/>
                </a:lnTo>
                <a:lnTo>
                  <a:pt x="1029" y="1828"/>
                </a:lnTo>
                <a:lnTo>
                  <a:pt x="1022" y="1828"/>
                </a:lnTo>
                <a:lnTo>
                  <a:pt x="1009" y="1842"/>
                </a:lnTo>
                <a:lnTo>
                  <a:pt x="1002" y="1842"/>
                </a:lnTo>
                <a:lnTo>
                  <a:pt x="988" y="1835"/>
                </a:lnTo>
                <a:lnTo>
                  <a:pt x="982" y="1835"/>
                </a:lnTo>
                <a:lnTo>
                  <a:pt x="975" y="1842"/>
                </a:lnTo>
                <a:lnTo>
                  <a:pt x="968" y="1835"/>
                </a:lnTo>
                <a:lnTo>
                  <a:pt x="955" y="1821"/>
                </a:lnTo>
                <a:lnTo>
                  <a:pt x="934" y="1808"/>
                </a:lnTo>
                <a:lnTo>
                  <a:pt x="927" y="1808"/>
                </a:lnTo>
                <a:lnTo>
                  <a:pt x="921" y="1808"/>
                </a:lnTo>
                <a:lnTo>
                  <a:pt x="921" y="1801"/>
                </a:lnTo>
                <a:lnTo>
                  <a:pt x="914" y="1808"/>
                </a:lnTo>
                <a:lnTo>
                  <a:pt x="907" y="1815"/>
                </a:lnTo>
                <a:lnTo>
                  <a:pt x="907" y="1821"/>
                </a:lnTo>
                <a:lnTo>
                  <a:pt x="914" y="1828"/>
                </a:lnTo>
                <a:lnTo>
                  <a:pt x="907" y="1835"/>
                </a:lnTo>
                <a:lnTo>
                  <a:pt x="907" y="1842"/>
                </a:lnTo>
                <a:lnTo>
                  <a:pt x="873" y="1849"/>
                </a:lnTo>
                <a:lnTo>
                  <a:pt x="867" y="1849"/>
                </a:lnTo>
                <a:lnTo>
                  <a:pt x="860" y="1855"/>
                </a:lnTo>
                <a:lnTo>
                  <a:pt x="860" y="1849"/>
                </a:lnTo>
                <a:lnTo>
                  <a:pt x="846" y="1849"/>
                </a:lnTo>
                <a:lnTo>
                  <a:pt x="826" y="1835"/>
                </a:lnTo>
                <a:lnTo>
                  <a:pt x="826" y="1842"/>
                </a:lnTo>
                <a:lnTo>
                  <a:pt x="812" y="1849"/>
                </a:lnTo>
                <a:lnTo>
                  <a:pt x="792" y="1855"/>
                </a:lnTo>
                <a:lnTo>
                  <a:pt x="779" y="1876"/>
                </a:lnTo>
                <a:lnTo>
                  <a:pt x="779" y="1882"/>
                </a:lnTo>
                <a:lnTo>
                  <a:pt x="792" y="1896"/>
                </a:lnTo>
                <a:lnTo>
                  <a:pt x="792" y="1909"/>
                </a:lnTo>
                <a:lnTo>
                  <a:pt x="785" y="1930"/>
                </a:lnTo>
                <a:lnTo>
                  <a:pt x="779" y="1937"/>
                </a:lnTo>
                <a:lnTo>
                  <a:pt x="772" y="1937"/>
                </a:lnTo>
                <a:lnTo>
                  <a:pt x="765" y="1943"/>
                </a:lnTo>
                <a:lnTo>
                  <a:pt x="758" y="1943"/>
                </a:lnTo>
                <a:lnTo>
                  <a:pt x="751" y="1937"/>
                </a:lnTo>
                <a:lnTo>
                  <a:pt x="745" y="1943"/>
                </a:lnTo>
                <a:lnTo>
                  <a:pt x="738" y="1943"/>
                </a:lnTo>
                <a:lnTo>
                  <a:pt x="731" y="1937"/>
                </a:lnTo>
                <a:lnTo>
                  <a:pt x="724" y="1937"/>
                </a:lnTo>
                <a:lnTo>
                  <a:pt x="718" y="1937"/>
                </a:lnTo>
                <a:lnTo>
                  <a:pt x="718" y="1930"/>
                </a:lnTo>
                <a:lnTo>
                  <a:pt x="711" y="1937"/>
                </a:lnTo>
                <a:lnTo>
                  <a:pt x="704" y="1930"/>
                </a:lnTo>
                <a:lnTo>
                  <a:pt x="704" y="1923"/>
                </a:lnTo>
                <a:lnTo>
                  <a:pt x="704" y="1916"/>
                </a:lnTo>
                <a:lnTo>
                  <a:pt x="697" y="1916"/>
                </a:lnTo>
                <a:lnTo>
                  <a:pt x="704" y="1909"/>
                </a:lnTo>
                <a:lnTo>
                  <a:pt x="704" y="1903"/>
                </a:lnTo>
                <a:lnTo>
                  <a:pt x="704" y="1896"/>
                </a:lnTo>
                <a:lnTo>
                  <a:pt x="697" y="1896"/>
                </a:lnTo>
                <a:lnTo>
                  <a:pt x="684" y="1916"/>
                </a:lnTo>
                <a:lnTo>
                  <a:pt x="670" y="1923"/>
                </a:lnTo>
                <a:lnTo>
                  <a:pt x="664" y="1923"/>
                </a:lnTo>
                <a:lnTo>
                  <a:pt x="657" y="1937"/>
                </a:lnTo>
                <a:lnTo>
                  <a:pt x="664" y="1943"/>
                </a:lnTo>
                <a:lnTo>
                  <a:pt x="650" y="1950"/>
                </a:lnTo>
                <a:lnTo>
                  <a:pt x="657" y="1950"/>
                </a:lnTo>
                <a:lnTo>
                  <a:pt x="657" y="1957"/>
                </a:lnTo>
                <a:lnTo>
                  <a:pt x="657" y="1964"/>
                </a:lnTo>
                <a:lnTo>
                  <a:pt x="650" y="1970"/>
                </a:lnTo>
                <a:lnTo>
                  <a:pt x="630" y="1970"/>
                </a:lnTo>
                <a:lnTo>
                  <a:pt x="616" y="1977"/>
                </a:lnTo>
                <a:lnTo>
                  <a:pt x="603" y="1984"/>
                </a:lnTo>
                <a:lnTo>
                  <a:pt x="603" y="1991"/>
                </a:lnTo>
                <a:lnTo>
                  <a:pt x="609" y="1991"/>
                </a:lnTo>
                <a:lnTo>
                  <a:pt x="616" y="1991"/>
                </a:lnTo>
                <a:lnTo>
                  <a:pt x="630" y="2011"/>
                </a:lnTo>
                <a:lnTo>
                  <a:pt x="630" y="2025"/>
                </a:lnTo>
                <a:lnTo>
                  <a:pt x="609" y="2045"/>
                </a:lnTo>
                <a:lnTo>
                  <a:pt x="603" y="2058"/>
                </a:lnTo>
                <a:lnTo>
                  <a:pt x="575" y="2045"/>
                </a:lnTo>
                <a:lnTo>
                  <a:pt x="569" y="2052"/>
                </a:lnTo>
                <a:lnTo>
                  <a:pt x="535" y="2072"/>
                </a:lnTo>
                <a:lnTo>
                  <a:pt x="514" y="2072"/>
                </a:lnTo>
                <a:lnTo>
                  <a:pt x="508" y="2065"/>
                </a:lnTo>
                <a:lnTo>
                  <a:pt x="508" y="2072"/>
                </a:lnTo>
                <a:lnTo>
                  <a:pt x="481" y="2065"/>
                </a:lnTo>
                <a:lnTo>
                  <a:pt x="467" y="2058"/>
                </a:lnTo>
                <a:lnTo>
                  <a:pt x="447" y="2038"/>
                </a:lnTo>
                <a:lnTo>
                  <a:pt x="440" y="2025"/>
                </a:lnTo>
                <a:lnTo>
                  <a:pt x="433" y="2025"/>
                </a:lnTo>
                <a:lnTo>
                  <a:pt x="426" y="2018"/>
                </a:lnTo>
                <a:lnTo>
                  <a:pt x="413" y="2011"/>
                </a:lnTo>
                <a:lnTo>
                  <a:pt x="393" y="1991"/>
                </a:lnTo>
                <a:lnTo>
                  <a:pt x="386" y="1977"/>
                </a:lnTo>
                <a:lnTo>
                  <a:pt x="379" y="1970"/>
                </a:lnTo>
                <a:lnTo>
                  <a:pt x="366" y="1964"/>
                </a:lnTo>
                <a:lnTo>
                  <a:pt x="366" y="1957"/>
                </a:lnTo>
                <a:lnTo>
                  <a:pt x="359" y="1950"/>
                </a:lnTo>
                <a:lnTo>
                  <a:pt x="359" y="1943"/>
                </a:lnTo>
                <a:lnTo>
                  <a:pt x="352" y="1937"/>
                </a:lnTo>
                <a:lnTo>
                  <a:pt x="345" y="1930"/>
                </a:lnTo>
                <a:lnTo>
                  <a:pt x="332" y="1916"/>
                </a:lnTo>
                <a:lnTo>
                  <a:pt x="325" y="1916"/>
                </a:lnTo>
                <a:lnTo>
                  <a:pt x="318" y="1903"/>
                </a:lnTo>
                <a:lnTo>
                  <a:pt x="311" y="1896"/>
                </a:lnTo>
                <a:lnTo>
                  <a:pt x="305" y="1896"/>
                </a:lnTo>
                <a:lnTo>
                  <a:pt x="298" y="1896"/>
                </a:lnTo>
                <a:lnTo>
                  <a:pt x="291" y="1889"/>
                </a:lnTo>
                <a:lnTo>
                  <a:pt x="271" y="1889"/>
                </a:lnTo>
                <a:lnTo>
                  <a:pt x="264" y="1882"/>
                </a:lnTo>
                <a:lnTo>
                  <a:pt x="251" y="1862"/>
                </a:lnTo>
                <a:lnTo>
                  <a:pt x="244" y="1855"/>
                </a:lnTo>
                <a:lnTo>
                  <a:pt x="230" y="1849"/>
                </a:lnTo>
                <a:lnTo>
                  <a:pt x="230" y="1855"/>
                </a:lnTo>
                <a:lnTo>
                  <a:pt x="217" y="1855"/>
                </a:lnTo>
                <a:lnTo>
                  <a:pt x="203" y="1849"/>
                </a:lnTo>
                <a:lnTo>
                  <a:pt x="203" y="1835"/>
                </a:lnTo>
                <a:lnTo>
                  <a:pt x="190" y="1821"/>
                </a:lnTo>
                <a:lnTo>
                  <a:pt x="190" y="1815"/>
                </a:lnTo>
                <a:lnTo>
                  <a:pt x="183" y="1808"/>
                </a:lnTo>
                <a:lnTo>
                  <a:pt x="163" y="1821"/>
                </a:lnTo>
                <a:lnTo>
                  <a:pt x="156" y="1821"/>
                </a:lnTo>
                <a:lnTo>
                  <a:pt x="142" y="1828"/>
                </a:lnTo>
                <a:lnTo>
                  <a:pt x="115" y="1828"/>
                </a:lnTo>
                <a:lnTo>
                  <a:pt x="108" y="1835"/>
                </a:lnTo>
                <a:lnTo>
                  <a:pt x="102" y="1842"/>
                </a:lnTo>
                <a:lnTo>
                  <a:pt x="81" y="1821"/>
                </a:lnTo>
                <a:lnTo>
                  <a:pt x="81" y="1815"/>
                </a:lnTo>
                <a:lnTo>
                  <a:pt x="54" y="1808"/>
                </a:lnTo>
                <a:lnTo>
                  <a:pt x="20" y="1801"/>
                </a:lnTo>
                <a:lnTo>
                  <a:pt x="20" y="1761"/>
                </a:lnTo>
                <a:lnTo>
                  <a:pt x="14" y="1733"/>
                </a:lnTo>
                <a:lnTo>
                  <a:pt x="7" y="1706"/>
                </a:lnTo>
                <a:lnTo>
                  <a:pt x="7" y="1686"/>
                </a:lnTo>
                <a:lnTo>
                  <a:pt x="0" y="1679"/>
                </a:lnTo>
                <a:lnTo>
                  <a:pt x="0" y="1672"/>
                </a:lnTo>
                <a:lnTo>
                  <a:pt x="0" y="1666"/>
                </a:lnTo>
                <a:lnTo>
                  <a:pt x="0" y="1652"/>
                </a:lnTo>
                <a:lnTo>
                  <a:pt x="0" y="1645"/>
                </a:lnTo>
                <a:lnTo>
                  <a:pt x="0" y="1639"/>
                </a:lnTo>
                <a:lnTo>
                  <a:pt x="7" y="1632"/>
                </a:lnTo>
                <a:lnTo>
                  <a:pt x="14" y="1625"/>
                </a:lnTo>
                <a:lnTo>
                  <a:pt x="7" y="1612"/>
                </a:lnTo>
                <a:lnTo>
                  <a:pt x="7" y="1605"/>
                </a:lnTo>
                <a:lnTo>
                  <a:pt x="14" y="1605"/>
                </a:lnTo>
                <a:lnTo>
                  <a:pt x="34" y="1591"/>
                </a:lnTo>
                <a:lnTo>
                  <a:pt x="34" y="1584"/>
                </a:lnTo>
                <a:lnTo>
                  <a:pt x="41" y="1578"/>
                </a:lnTo>
                <a:lnTo>
                  <a:pt x="47" y="1571"/>
                </a:lnTo>
                <a:lnTo>
                  <a:pt x="41" y="1571"/>
                </a:lnTo>
                <a:lnTo>
                  <a:pt x="41" y="1564"/>
                </a:lnTo>
                <a:lnTo>
                  <a:pt x="41" y="1557"/>
                </a:lnTo>
                <a:lnTo>
                  <a:pt x="47" y="1544"/>
                </a:lnTo>
                <a:lnTo>
                  <a:pt x="47" y="1524"/>
                </a:lnTo>
                <a:lnTo>
                  <a:pt x="47" y="1510"/>
                </a:lnTo>
                <a:lnTo>
                  <a:pt x="54" y="1510"/>
                </a:lnTo>
                <a:lnTo>
                  <a:pt x="54" y="1496"/>
                </a:lnTo>
                <a:lnTo>
                  <a:pt x="102" y="1510"/>
                </a:lnTo>
                <a:lnTo>
                  <a:pt x="115" y="1524"/>
                </a:lnTo>
                <a:lnTo>
                  <a:pt x="115" y="1544"/>
                </a:lnTo>
                <a:lnTo>
                  <a:pt x="108" y="1557"/>
                </a:lnTo>
                <a:lnTo>
                  <a:pt x="108" y="1564"/>
                </a:lnTo>
                <a:lnTo>
                  <a:pt x="115" y="1564"/>
                </a:lnTo>
                <a:lnTo>
                  <a:pt x="122" y="1571"/>
                </a:lnTo>
                <a:lnTo>
                  <a:pt x="129" y="1571"/>
                </a:lnTo>
                <a:lnTo>
                  <a:pt x="135" y="1564"/>
                </a:lnTo>
                <a:lnTo>
                  <a:pt x="142" y="1557"/>
                </a:lnTo>
                <a:lnTo>
                  <a:pt x="149" y="1557"/>
                </a:lnTo>
                <a:lnTo>
                  <a:pt x="156" y="1557"/>
                </a:lnTo>
                <a:lnTo>
                  <a:pt x="162" y="1551"/>
                </a:lnTo>
                <a:lnTo>
                  <a:pt x="169" y="1551"/>
                </a:lnTo>
                <a:lnTo>
                  <a:pt x="176" y="1544"/>
                </a:lnTo>
                <a:lnTo>
                  <a:pt x="183" y="1544"/>
                </a:lnTo>
                <a:lnTo>
                  <a:pt x="196" y="1544"/>
                </a:lnTo>
                <a:lnTo>
                  <a:pt x="196" y="1537"/>
                </a:lnTo>
                <a:lnTo>
                  <a:pt x="196" y="1530"/>
                </a:lnTo>
                <a:lnTo>
                  <a:pt x="183" y="1524"/>
                </a:lnTo>
                <a:lnTo>
                  <a:pt x="190" y="1517"/>
                </a:lnTo>
                <a:lnTo>
                  <a:pt x="190" y="1510"/>
                </a:lnTo>
                <a:lnTo>
                  <a:pt x="183" y="1496"/>
                </a:lnTo>
                <a:lnTo>
                  <a:pt x="183" y="1490"/>
                </a:lnTo>
                <a:lnTo>
                  <a:pt x="183" y="1476"/>
                </a:lnTo>
                <a:lnTo>
                  <a:pt x="169" y="1456"/>
                </a:lnTo>
                <a:lnTo>
                  <a:pt x="162" y="1449"/>
                </a:lnTo>
                <a:lnTo>
                  <a:pt x="162" y="1442"/>
                </a:lnTo>
                <a:lnTo>
                  <a:pt x="162" y="1436"/>
                </a:lnTo>
                <a:lnTo>
                  <a:pt x="162" y="1415"/>
                </a:lnTo>
                <a:lnTo>
                  <a:pt x="162" y="1408"/>
                </a:lnTo>
                <a:lnTo>
                  <a:pt x="169" y="1402"/>
                </a:lnTo>
                <a:lnTo>
                  <a:pt x="169" y="1395"/>
                </a:lnTo>
                <a:lnTo>
                  <a:pt x="169" y="1381"/>
                </a:lnTo>
                <a:lnTo>
                  <a:pt x="162" y="1368"/>
                </a:lnTo>
                <a:lnTo>
                  <a:pt x="162" y="1375"/>
                </a:lnTo>
                <a:lnTo>
                  <a:pt x="156" y="1368"/>
                </a:lnTo>
                <a:lnTo>
                  <a:pt x="156" y="1361"/>
                </a:lnTo>
                <a:lnTo>
                  <a:pt x="149" y="1348"/>
                </a:lnTo>
                <a:lnTo>
                  <a:pt x="149" y="1341"/>
                </a:lnTo>
                <a:lnTo>
                  <a:pt x="149" y="1334"/>
                </a:lnTo>
                <a:lnTo>
                  <a:pt x="149" y="1320"/>
                </a:lnTo>
                <a:lnTo>
                  <a:pt x="156" y="1314"/>
                </a:lnTo>
                <a:lnTo>
                  <a:pt x="162" y="1320"/>
                </a:lnTo>
                <a:lnTo>
                  <a:pt x="169" y="1314"/>
                </a:lnTo>
                <a:lnTo>
                  <a:pt x="176" y="1320"/>
                </a:lnTo>
                <a:lnTo>
                  <a:pt x="210" y="1327"/>
                </a:lnTo>
                <a:lnTo>
                  <a:pt x="210" y="1314"/>
                </a:lnTo>
                <a:lnTo>
                  <a:pt x="217" y="1314"/>
                </a:lnTo>
                <a:lnTo>
                  <a:pt x="217" y="1307"/>
                </a:lnTo>
                <a:lnTo>
                  <a:pt x="223" y="1300"/>
                </a:lnTo>
                <a:lnTo>
                  <a:pt x="230" y="1293"/>
                </a:lnTo>
                <a:lnTo>
                  <a:pt x="230" y="1287"/>
                </a:lnTo>
                <a:lnTo>
                  <a:pt x="244" y="1273"/>
                </a:lnTo>
                <a:lnTo>
                  <a:pt x="250" y="1280"/>
                </a:lnTo>
                <a:lnTo>
                  <a:pt x="264" y="1253"/>
                </a:lnTo>
                <a:lnTo>
                  <a:pt x="284" y="1253"/>
                </a:lnTo>
                <a:lnTo>
                  <a:pt x="298" y="1253"/>
                </a:lnTo>
                <a:lnTo>
                  <a:pt x="305" y="1246"/>
                </a:lnTo>
                <a:lnTo>
                  <a:pt x="305" y="1226"/>
                </a:lnTo>
                <a:lnTo>
                  <a:pt x="311" y="1212"/>
                </a:lnTo>
                <a:lnTo>
                  <a:pt x="318" y="1205"/>
                </a:lnTo>
                <a:lnTo>
                  <a:pt x="318" y="1212"/>
                </a:lnTo>
                <a:lnTo>
                  <a:pt x="325" y="1205"/>
                </a:lnTo>
                <a:lnTo>
                  <a:pt x="318" y="1205"/>
                </a:lnTo>
                <a:lnTo>
                  <a:pt x="325" y="1185"/>
                </a:lnTo>
                <a:lnTo>
                  <a:pt x="332" y="1178"/>
                </a:lnTo>
                <a:lnTo>
                  <a:pt x="325" y="1171"/>
                </a:lnTo>
                <a:lnTo>
                  <a:pt x="318" y="1165"/>
                </a:lnTo>
                <a:lnTo>
                  <a:pt x="311" y="1171"/>
                </a:lnTo>
                <a:lnTo>
                  <a:pt x="305" y="1165"/>
                </a:lnTo>
                <a:lnTo>
                  <a:pt x="311" y="1151"/>
                </a:lnTo>
                <a:lnTo>
                  <a:pt x="291" y="1131"/>
                </a:lnTo>
                <a:lnTo>
                  <a:pt x="291" y="1124"/>
                </a:lnTo>
                <a:lnTo>
                  <a:pt x="291" y="1117"/>
                </a:lnTo>
                <a:lnTo>
                  <a:pt x="278" y="1111"/>
                </a:lnTo>
                <a:lnTo>
                  <a:pt x="264" y="1104"/>
                </a:lnTo>
                <a:lnTo>
                  <a:pt x="271" y="1083"/>
                </a:lnTo>
                <a:lnTo>
                  <a:pt x="278" y="1077"/>
                </a:lnTo>
                <a:lnTo>
                  <a:pt x="291" y="1070"/>
                </a:lnTo>
                <a:lnTo>
                  <a:pt x="291" y="1056"/>
                </a:lnTo>
                <a:lnTo>
                  <a:pt x="291" y="1043"/>
                </a:lnTo>
                <a:lnTo>
                  <a:pt x="291" y="1036"/>
                </a:lnTo>
                <a:lnTo>
                  <a:pt x="291" y="1029"/>
                </a:lnTo>
                <a:lnTo>
                  <a:pt x="291" y="1023"/>
                </a:lnTo>
                <a:lnTo>
                  <a:pt x="291" y="1016"/>
                </a:lnTo>
                <a:lnTo>
                  <a:pt x="284" y="1023"/>
                </a:lnTo>
                <a:lnTo>
                  <a:pt x="278" y="1009"/>
                </a:lnTo>
                <a:lnTo>
                  <a:pt x="278" y="1002"/>
                </a:lnTo>
                <a:lnTo>
                  <a:pt x="278" y="989"/>
                </a:lnTo>
                <a:lnTo>
                  <a:pt x="257" y="968"/>
                </a:lnTo>
                <a:lnTo>
                  <a:pt x="257" y="941"/>
                </a:lnTo>
                <a:lnTo>
                  <a:pt x="264" y="935"/>
                </a:lnTo>
                <a:lnTo>
                  <a:pt x="257" y="928"/>
                </a:lnTo>
                <a:lnTo>
                  <a:pt x="264" y="914"/>
                </a:lnTo>
                <a:lnTo>
                  <a:pt x="257" y="901"/>
                </a:lnTo>
                <a:close/>
                <a:moveTo>
                  <a:pt x="819" y="372"/>
                </a:moveTo>
                <a:lnTo>
                  <a:pt x="826" y="379"/>
                </a:lnTo>
                <a:lnTo>
                  <a:pt x="819" y="393"/>
                </a:lnTo>
                <a:lnTo>
                  <a:pt x="819" y="400"/>
                </a:lnTo>
                <a:lnTo>
                  <a:pt x="826" y="393"/>
                </a:lnTo>
                <a:lnTo>
                  <a:pt x="833" y="393"/>
                </a:lnTo>
                <a:lnTo>
                  <a:pt x="840" y="386"/>
                </a:lnTo>
                <a:lnTo>
                  <a:pt x="846" y="386"/>
                </a:lnTo>
                <a:lnTo>
                  <a:pt x="846" y="366"/>
                </a:lnTo>
                <a:lnTo>
                  <a:pt x="853" y="359"/>
                </a:lnTo>
                <a:lnTo>
                  <a:pt x="853" y="352"/>
                </a:lnTo>
                <a:lnTo>
                  <a:pt x="846" y="352"/>
                </a:lnTo>
                <a:lnTo>
                  <a:pt x="840" y="366"/>
                </a:lnTo>
                <a:lnTo>
                  <a:pt x="833" y="359"/>
                </a:lnTo>
                <a:lnTo>
                  <a:pt x="819" y="372"/>
                </a:lnTo>
                <a:close/>
                <a:moveTo>
                  <a:pt x="901" y="305"/>
                </a:moveTo>
                <a:lnTo>
                  <a:pt x="894" y="298"/>
                </a:lnTo>
                <a:lnTo>
                  <a:pt x="887" y="305"/>
                </a:lnTo>
                <a:lnTo>
                  <a:pt x="874" y="332"/>
                </a:lnTo>
                <a:lnTo>
                  <a:pt x="867" y="345"/>
                </a:lnTo>
                <a:lnTo>
                  <a:pt x="880" y="345"/>
                </a:lnTo>
                <a:lnTo>
                  <a:pt x="887" y="352"/>
                </a:lnTo>
                <a:lnTo>
                  <a:pt x="894" y="352"/>
                </a:lnTo>
                <a:lnTo>
                  <a:pt x="907" y="359"/>
                </a:lnTo>
                <a:lnTo>
                  <a:pt x="907" y="352"/>
                </a:lnTo>
                <a:lnTo>
                  <a:pt x="921" y="359"/>
                </a:lnTo>
                <a:lnTo>
                  <a:pt x="928" y="359"/>
                </a:lnTo>
                <a:lnTo>
                  <a:pt x="935" y="352"/>
                </a:lnTo>
                <a:lnTo>
                  <a:pt x="928" y="339"/>
                </a:lnTo>
                <a:lnTo>
                  <a:pt x="928" y="345"/>
                </a:lnTo>
                <a:lnTo>
                  <a:pt x="921" y="339"/>
                </a:lnTo>
                <a:lnTo>
                  <a:pt x="914" y="325"/>
                </a:lnTo>
                <a:lnTo>
                  <a:pt x="901" y="311"/>
                </a:lnTo>
                <a:lnTo>
                  <a:pt x="901" y="305"/>
                </a:lnTo>
                <a:close/>
              </a:path>
            </a:pathLst>
          </a:custGeom>
          <a:solidFill>
            <a:schemeClr val="accent6">
              <a:lumMod val="75000"/>
            </a:schemeClr>
          </a:solidFill>
          <a:ln w="0">
            <a:solidFill>
              <a:srgbClr val="7F7F7F"/>
            </a:solidFill>
            <a:prstDash val="solid"/>
            <a:round/>
            <a:headEnd/>
            <a:tailEnd/>
          </a:ln>
        </p:spPr>
        <p:txBody>
          <a:bodyPr/>
          <a:lstStyle/>
          <a:p>
            <a:endParaRPr lang="es-ES"/>
          </a:p>
        </p:txBody>
      </p:sp>
      <p:sp>
        <p:nvSpPr>
          <p:cNvPr id="57" name="huesca">
            <a:extLst>
              <a:ext uri="{FF2B5EF4-FFF2-40B4-BE49-F238E27FC236}">
                <a16:creationId xmlns:a16="http://schemas.microsoft.com/office/drawing/2014/main" id="{EB3F1945-CF6C-4CF9-8D0F-900FCD6A6F9E}"/>
              </a:ext>
            </a:extLst>
          </p:cNvPr>
          <p:cNvSpPr>
            <a:spLocks/>
          </p:cNvSpPr>
          <p:nvPr/>
        </p:nvSpPr>
        <p:spPr bwMode="auto">
          <a:xfrm>
            <a:off x="5851741" y="1633416"/>
            <a:ext cx="625475" cy="806450"/>
          </a:xfrm>
          <a:custGeom>
            <a:avLst/>
            <a:gdLst>
              <a:gd name="T0" fmla="*/ 2147483647 w 1449"/>
              <a:gd name="T1" fmla="*/ 2147483647 h 1781"/>
              <a:gd name="T2" fmla="*/ 2147483647 w 1449"/>
              <a:gd name="T3" fmla="*/ 1251772190 h 1781"/>
              <a:gd name="T4" fmla="*/ 2147483647 w 1449"/>
              <a:gd name="T5" fmla="*/ 2147483647 h 1781"/>
              <a:gd name="T6" fmla="*/ 2147483647 w 1449"/>
              <a:gd name="T7" fmla="*/ 2147483647 h 1781"/>
              <a:gd name="T8" fmla="*/ 2147483647 w 1449"/>
              <a:gd name="T9" fmla="*/ 2147483647 h 1781"/>
              <a:gd name="T10" fmla="*/ 2147483647 w 1449"/>
              <a:gd name="T11" fmla="*/ 2147483647 h 1781"/>
              <a:gd name="T12" fmla="*/ 2147483647 w 1449"/>
              <a:gd name="T13" fmla="*/ 2147483647 h 1781"/>
              <a:gd name="T14" fmla="*/ 2147483647 w 1449"/>
              <a:gd name="T15" fmla="*/ 2147483647 h 1781"/>
              <a:gd name="T16" fmla="*/ 2147483647 w 1449"/>
              <a:gd name="T17" fmla="*/ 2147483647 h 1781"/>
              <a:gd name="T18" fmla="*/ 2147483647 w 1449"/>
              <a:gd name="T19" fmla="*/ 2147483647 h 1781"/>
              <a:gd name="T20" fmla="*/ 2147483647 w 1449"/>
              <a:gd name="T21" fmla="*/ 2147483647 h 1781"/>
              <a:gd name="T22" fmla="*/ 2147483647 w 1449"/>
              <a:gd name="T23" fmla="*/ 2147483647 h 1781"/>
              <a:gd name="T24" fmla="*/ 2147483647 w 1449"/>
              <a:gd name="T25" fmla="*/ 2147483647 h 1781"/>
              <a:gd name="T26" fmla="*/ 2147483647 w 1449"/>
              <a:gd name="T27" fmla="*/ 2147483647 h 1781"/>
              <a:gd name="T28" fmla="*/ 2147483647 w 1449"/>
              <a:gd name="T29" fmla="*/ 2147483647 h 1781"/>
              <a:gd name="T30" fmla="*/ 2147483647 w 1449"/>
              <a:gd name="T31" fmla="*/ 2147483647 h 1781"/>
              <a:gd name="T32" fmla="*/ 2147483647 w 1449"/>
              <a:gd name="T33" fmla="*/ 2147483647 h 1781"/>
              <a:gd name="T34" fmla="*/ 2147483647 w 1449"/>
              <a:gd name="T35" fmla="*/ 2147483647 h 1781"/>
              <a:gd name="T36" fmla="*/ 2147483647 w 1449"/>
              <a:gd name="T37" fmla="*/ 2147483647 h 1781"/>
              <a:gd name="T38" fmla="*/ 2147483647 w 1449"/>
              <a:gd name="T39" fmla="*/ 2147483647 h 1781"/>
              <a:gd name="T40" fmla="*/ 2147483647 w 1449"/>
              <a:gd name="T41" fmla="*/ 2147483647 h 1781"/>
              <a:gd name="T42" fmla="*/ 2147483647 w 1449"/>
              <a:gd name="T43" fmla="*/ 2147483647 h 1781"/>
              <a:gd name="T44" fmla="*/ 2147483647 w 1449"/>
              <a:gd name="T45" fmla="*/ 2147483647 h 1781"/>
              <a:gd name="T46" fmla="*/ 2147483647 w 1449"/>
              <a:gd name="T47" fmla="*/ 2147483647 h 1781"/>
              <a:gd name="T48" fmla="*/ 2147483647 w 1449"/>
              <a:gd name="T49" fmla="*/ 2147483647 h 1781"/>
              <a:gd name="T50" fmla="*/ 2147483647 w 1449"/>
              <a:gd name="T51" fmla="*/ 2147483647 h 1781"/>
              <a:gd name="T52" fmla="*/ 2147483647 w 1449"/>
              <a:gd name="T53" fmla="*/ 2147483647 h 1781"/>
              <a:gd name="T54" fmla="*/ 2147483647 w 1449"/>
              <a:gd name="T55" fmla="*/ 2147483647 h 1781"/>
              <a:gd name="T56" fmla="*/ 2147483647 w 1449"/>
              <a:gd name="T57" fmla="*/ 2147483647 h 1781"/>
              <a:gd name="T58" fmla="*/ 2147483647 w 1449"/>
              <a:gd name="T59" fmla="*/ 2147483647 h 1781"/>
              <a:gd name="T60" fmla="*/ 2147483647 w 1449"/>
              <a:gd name="T61" fmla="*/ 2147483647 h 1781"/>
              <a:gd name="T62" fmla="*/ 2147483647 w 1449"/>
              <a:gd name="T63" fmla="*/ 2147483647 h 1781"/>
              <a:gd name="T64" fmla="*/ 2147483647 w 1449"/>
              <a:gd name="T65" fmla="*/ 2147483647 h 1781"/>
              <a:gd name="T66" fmla="*/ 2147483647 w 1449"/>
              <a:gd name="T67" fmla="*/ 2147483647 h 1781"/>
              <a:gd name="T68" fmla="*/ 2147483647 w 1449"/>
              <a:gd name="T69" fmla="*/ 2147483647 h 1781"/>
              <a:gd name="T70" fmla="*/ 2147483647 w 1449"/>
              <a:gd name="T71" fmla="*/ 2147483647 h 1781"/>
              <a:gd name="T72" fmla="*/ 2147483647 w 1449"/>
              <a:gd name="T73" fmla="*/ 2147483647 h 1781"/>
              <a:gd name="T74" fmla="*/ 2147483647 w 1449"/>
              <a:gd name="T75" fmla="*/ 2147483647 h 1781"/>
              <a:gd name="T76" fmla="*/ 2147483647 w 1449"/>
              <a:gd name="T77" fmla="*/ 2147483647 h 1781"/>
              <a:gd name="T78" fmla="*/ 2147483647 w 1449"/>
              <a:gd name="T79" fmla="*/ 2147483647 h 1781"/>
              <a:gd name="T80" fmla="*/ 2147483647 w 1449"/>
              <a:gd name="T81" fmla="*/ 2147483647 h 1781"/>
              <a:gd name="T82" fmla="*/ 2147483647 w 1449"/>
              <a:gd name="T83" fmla="*/ 2147483647 h 1781"/>
              <a:gd name="T84" fmla="*/ 2147483647 w 1449"/>
              <a:gd name="T85" fmla="*/ 2147483647 h 1781"/>
              <a:gd name="T86" fmla="*/ 2147483647 w 1449"/>
              <a:gd name="T87" fmla="*/ 2147483647 h 1781"/>
              <a:gd name="T88" fmla="*/ 2147483647 w 1449"/>
              <a:gd name="T89" fmla="*/ 2147483647 h 1781"/>
              <a:gd name="T90" fmla="*/ 2147483647 w 1449"/>
              <a:gd name="T91" fmla="*/ 2147483647 h 1781"/>
              <a:gd name="T92" fmla="*/ 2147483647 w 1449"/>
              <a:gd name="T93" fmla="*/ 2147483647 h 1781"/>
              <a:gd name="T94" fmla="*/ 2147483647 w 1449"/>
              <a:gd name="T95" fmla="*/ 2147483647 h 1781"/>
              <a:gd name="T96" fmla="*/ 2147483647 w 1449"/>
              <a:gd name="T97" fmla="*/ 2147483647 h 1781"/>
              <a:gd name="T98" fmla="*/ 2147483647 w 1449"/>
              <a:gd name="T99" fmla="*/ 2147483647 h 1781"/>
              <a:gd name="T100" fmla="*/ 2147483647 w 1449"/>
              <a:gd name="T101" fmla="*/ 2147483647 h 1781"/>
              <a:gd name="T102" fmla="*/ 2147483647 w 1449"/>
              <a:gd name="T103" fmla="*/ 2147483647 h 1781"/>
              <a:gd name="T104" fmla="*/ 2147483647 w 1449"/>
              <a:gd name="T105" fmla="*/ 2147483647 h 1781"/>
              <a:gd name="T106" fmla="*/ 2147483647 w 1449"/>
              <a:gd name="T107" fmla="*/ 2147483647 h 1781"/>
              <a:gd name="T108" fmla="*/ 2147483647 w 1449"/>
              <a:gd name="T109" fmla="*/ 2147483647 h 1781"/>
              <a:gd name="T110" fmla="*/ 2147483647 w 1449"/>
              <a:gd name="T111" fmla="*/ 2147483647 h 1781"/>
              <a:gd name="T112" fmla="*/ 1694574238 w 1449"/>
              <a:gd name="T113" fmla="*/ 2147483647 h 1781"/>
              <a:gd name="T114" fmla="*/ 1694574238 w 1449"/>
              <a:gd name="T115" fmla="*/ 2147483647 h 1781"/>
              <a:gd name="T116" fmla="*/ 815845243 w 1449"/>
              <a:gd name="T117" fmla="*/ 2147483647 h 1781"/>
              <a:gd name="T118" fmla="*/ 439364713 w 1449"/>
              <a:gd name="T119" fmla="*/ 2147483647 h 1781"/>
              <a:gd name="T120" fmla="*/ 439364713 w 1449"/>
              <a:gd name="T121" fmla="*/ 2147483647 h 17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49"/>
              <a:gd name="T184" fmla="*/ 0 h 1781"/>
              <a:gd name="T185" fmla="*/ 1449 w 1449"/>
              <a:gd name="T186" fmla="*/ 1781 h 17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49" h="1781">
                <a:moveTo>
                  <a:pt x="20" y="189"/>
                </a:moveTo>
                <a:lnTo>
                  <a:pt x="27" y="189"/>
                </a:lnTo>
                <a:lnTo>
                  <a:pt x="40" y="196"/>
                </a:lnTo>
                <a:lnTo>
                  <a:pt x="47" y="189"/>
                </a:lnTo>
                <a:lnTo>
                  <a:pt x="54" y="183"/>
                </a:lnTo>
                <a:lnTo>
                  <a:pt x="68" y="162"/>
                </a:lnTo>
                <a:lnTo>
                  <a:pt x="61" y="156"/>
                </a:lnTo>
                <a:lnTo>
                  <a:pt x="54" y="149"/>
                </a:lnTo>
                <a:lnTo>
                  <a:pt x="54" y="142"/>
                </a:lnTo>
                <a:lnTo>
                  <a:pt x="61" y="135"/>
                </a:lnTo>
                <a:lnTo>
                  <a:pt x="54" y="122"/>
                </a:lnTo>
                <a:lnTo>
                  <a:pt x="54" y="115"/>
                </a:lnTo>
                <a:lnTo>
                  <a:pt x="54" y="108"/>
                </a:lnTo>
                <a:lnTo>
                  <a:pt x="54" y="95"/>
                </a:lnTo>
                <a:lnTo>
                  <a:pt x="68" y="88"/>
                </a:lnTo>
                <a:lnTo>
                  <a:pt x="68" y="74"/>
                </a:lnTo>
                <a:lnTo>
                  <a:pt x="81" y="67"/>
                </a:lnTo>
                <a:lnTo>
                  <a:pt x="88" y="67"/>
                </a:lnTo>
                <a:lnTo>
                  <a:pt x="88" y="61"/>
                </a:lnTo>
                <a:lnTo>
                  <a:pt x="88" y="54"/>
                </a:lnTo>
                <a:lnTo>
                  <a:pt x="88" y="47"/>
                </a:lnTo>
                <a:lnTo>
                  <a:pt x="81" y="40"/>
                </a:lnTo>
                <a:lnTo>
                  <a:pt x="88" y="34"/>
                </a:lnTo>
                <a:lnTo>
                  <a:pt x="88" y="27"/>
                </a:lnTo>
                <a:lnTo>
                  <a:pt x="95" y="27"/>
                </a:lnTo>
                <a:lnTo>
                  <a:pt x="101" y="20"/>
                </a:lnTo>
                <a:lnTo>
                  <a:pt x="108" y="13"/>
                </a:lnTo>
                <a:lnTo>
                  <a:pt x="115" y="6"/>
                </a:lnTo>
                <a:lnTo>
                  <a:pt x="142" y="0"/>
                </a:lnTo>
                <a:lnTo>
                  <a:pt x="149" y="6"/>
                </a:lnTo>
                <a:lnTo>
                  <a:pt x="162" y="6"/>
                </a:lnTo>
                <a:lnTo>
                  <a:pt x="156" y="13"/>
                </a:lnTo>
                <a:lnTo>
                  <a:pt x="156" y="27"/>
                </a:lnTo>
                <a:lnTo>
                  <a:pt x="156" y="34"/>
                </a:lnTo>
                <a:lnTo>
                  <a:pt x="162" y="34"/>
                </a:lnTo>
                <a:lnTo>
                  <a:pt x="162" y="40"/>
                </a:lnTo>
                <a:lnTo>
                  <a:pt x="169" y="47"/>
                </a:lnTo>
                <a:lnTo>
                  <a:pt x="183" y="47"/>
                </a:lnTo>
                <a:lnTo>
                  <a:pt x="189" y="54"/>
                </a:lnTo>
                <a:lnTo>
                  <a:pt x="203" y="47"/>
                </a:lnTo>
                <a:lnTo>
                  <a:pt x="203" y="54"/>
                </a:lnTo>
                <a:lnTo>
                  <a:pt x="217" y="54"/>
                </a:lnTo>
                <a:lnTo>
                  <a:pt x="217" y="61"/>
                </a:lnTo>
                <a:lnTo>
                  <a:pt x="217" y="67"/>
                </a:lnTo>
                <a:lnTo>
                  <a:pt x="223" y="74"/>
                </a:lnTo>
                <a:lnTo>
                  <a:pt x="230" y="81"/>
                </a:lnTo>
                <a:lnTo>
                  <a:pt x="237" y="81"/>
                </a:lnTo>
                <a:lnTo>
                  <a:pt x="244" y="81"/>
                </a:lnTo>
                <a:lnTo>
                  <a:pt x="257" y="101"/>
                </a:lnTo>
                <a:lnTo>
                  <a:pt x="271" y="108"/>
                </a:lnTo>
                <a:lnTo>
                  <a:pt x="264" y="108"/>
                </a:lnTo>
                <a:lnTo>
                  <a:pt x="271" y="115"/>
                </a:lnTo>
                <a:lnTo>
                  <a:pt x="271" y="122"/>
                </a:lnTo>
                <a:lnTo>
                  <a:pt x="271" y="135"/>
                </a:lnTo>
                <a:lnTo>
                  <a:pt x="277" y="135"/>
                </a:lnTo>
                <a:lnTo>
                  <a:pt x="284" y="135"/>
                </a:lnTo>
                <a:lnTo>
                  <a:pt x="291" y="128"/>
                </a:lnTo>
                <a:lnTo>
                  <a:pt x="298" y="135"/>
                </a:lnTo>
                <a:lnTo>
                  <a:pt x="305" y="142"/>
                </a:lnTo>
                <a:lnTo>
                  <a:pt x="298" y="149"/>
                </a:lnTo>
                <a:lnTo>
                  <a:pt x="298" y="156"/>
                </a:lnTo>
                <a:lnTo>
                  <a:pt x="298" y="162"/>
                </a:lnTo>
                <a:lnTo>
                  <a:pt x="305" y="162"/>
                </a:lnTo>
                <a:lnTo>
                  <a:pt x="311" y="162"/>
                </a:lnTo>
                <a:lnTo>
                  <a:pt x="318" y="156"/>
                </a:lnTo>
                <a:lnTo>
                  <a:pt x="318" y="149"/>
                </a:lnTo>
                <a:lnTo>
                  <a:pt x="332" y="149"/>
                </a:lnTo>
                <a:lnTo>
                  <a:pt x="338" y="142"/>
                </a:lnTo>
                <a:lnTo>
                  <a:pt x="332" y="135"/>
                </a:lnTo>
                <a:lnTo>
                  <a:pt x="332" y="128"/>
                </a:lnTo>
                <a:lnTo>
                  <a:pt x="345" y="122"/>
                </a:lnTo>
                <a:lnTo>
                  <a:pt x="345" y="108"/>
                </a:lnTo>
                <a:lnTo>
                  <a:pt x="352" y="108"/>
                </a:lnTo>
                <a:lnTo>
                  <a:pt x="359" y="115"/>
                </a:lnTo>
                <a:lnTo>
                  <a:pt x="359" y="122"/>
                </a:lnTo>
                <a:lnTo>
                  <a:pt x="372" y="122"/>
                </a:lnTo>
                <a:lnTo>
                  <a:pt x="372" y="128"/>
                </a:lnTo>
                <a:lnTo>
                  <a:pt x="386" y="135"/>
                </a:lnTo>
                <a:lnTo>
                  <a:pt x="393" y="135"/>
                </a:lnTo>
                <a:lnTo>
                  <a:pt x="399" y="142"/>
                </a:lnTo>
                <a:lnTo>
                  <a:pt x="406" y="142"/>
                </a:lnTo>
                <a:lnTo>
                  <a:pt x="413" y="135"/>
                </a:lnTo>
                <a:lnTo>
                  <a:pt x="420" y="128"/>
                </a:lnTo>
                <a:lnTo>
                  <a:pt x="426" y="128"/>
                </a:lnTo>
                <a:lnTo>
                  <a:pt x="433" y="128"/>
                </a:lnTo>
                <a:lnTo>
                  <a:pt x="447" y="135"/>
                </a:lnTo>
                <a:lnTo>
                  <a:pt x="454" y="135"/>
                </a:lnTo>
                <a:lnTo>
                  <a:pt x="454" y="128"/>
                </a:lnTo>
                <a:lnTo>
                  <a:pt x="467" y="115"/>
                </a:lnTo>
                <a:lnTo>
                  <a:pt x="467" y="108"/>
                </a:lnTo>
                <a:lnTo>
                  <a:pt x="474" y="108"/>
                </a:lnTo>
                <a:lnTo>
                  <a:pt x="474" y="101"/>
                </a:lnTo>
                <a:lnTo>
                  <a:pt x="481" y="95"/>
                </a:lnTo>
                <a:lnTo>
                  <a:pt x="487" y="95"/>
                </a:lnTo>
                <a:lnTo>
                  <a:pt x="494" y="95"/>
                </a:lnTo>
                <a:lnTo>
                  <a:pt x="501" y="95"/>
                </a:lnTo>
                <a:lnTo>
                  <a:pt x="508" y="95"/>
                </a:lnTo>
                <a:lnTo>
                  <a:pt x="508" y="88"/>
                </a:lnTo>
                <a:lnTo>
                  <a:pt x="508" y="81"/>
                </a:lnTo>
                <a:lnTo>
                  <a:pt x="515" y="88"/>
                </a:lnTo>
                <a:lnTo>
                  <a:pt x="521" y="88"/>
                </a:lnTo>
                <a:lnTo>
                  <a:pt x="528" y="88"/>
                </a:lnTo>
                <a:lnTo>
                  <a:pt x="542" y="95"/>
                </a:lnTo>
                <a:lnTo>
                  <a:pt x="542" y="88"/>
                </a:lnTo>
                <a:lnTo>
                  <a:pt x="548" y="101"/>
                </a:lnTo>
                <a:lnTo>
                  <a:pt x="555" y="101"/>
                </a:lnTo>
                <a:lnTo>
                  <a:pt x="555" y="108"/>
                </a:lnTo>
                <a:lnTo>
                  <a:pt x="562" y="108"/>
                </a:lnTo>
                <a:lnTo>
                  <a:pt x="569" y="108"/>
                </a:lnTo>
                <a:lnTo>
                  <a:pt x="576" y="108"/>
                </a:lnTo>
                <a:lnTo>
                  <a:pt x="576" y="115"/>
                </a:lnTo>
                <a:lnTo>
                  <a:pt x="576" y="122"/>
                </a:lnTo>
                <a:lnTo>
                  <a:pt x="582" y="128"/>
                </a:lnTo>
                <a:lnTo>
                  <a:pt x="589" y="128"/>
                </a:lnTo>
                <a:lnTo>
                  <a:pt x="596" y="135"/>
                </a:lnTo>
                <a:lnTo>
                  <a:pt x="603" y="135"/>
                </a:lnTo>
                <a:lnTo>
                  <a:pt x="609" y="135"/>
                </a:lnTo>
                <a:lnTo>
                  <a:pt x="616" y="142"/>
                </a:lnTo>
                <a:lnTo>
                  <a:pt x="623" y="142"/>
                </a:lnTo>
                <a:lnTo>
                  <a:pt x="630" y="149"/>
                </a:lnTo>
                <a:lnTo>
                  <a:pt x="636" y="142"/>
                </a:lnTo>
                <a:lnTo>
                  <a:pt x="643" y="135"/>
                </a:lnTo>
                <a:lnTo>
                  <a:pt x="643" y="142"/>
                </a:lnTo>
                <a:lnTo>
                  <a:pt x="643" y="149"/>
                </a:lnTo>
                <a:lnTo>
                  <a:pt x="650" y="162"/>
                </a:lnTo>
                <a:lnTo>
                  <a:pt x="657" y="162"/>
                </a:lnTo>
                <a:lnTo>
                  <a:pt x="664" y="169"/>
                </a:lnTo>
                <a:lnTo>
                  <a:pt x="664" y="176"/>
                </a:lnTo>
                <a:lnTo>
                  <a:pt x="677" y="183"/>
                </a:lnTo>
                <a:lnTo>
                  <a:pt x="677" y="189"/>
                </a:lnTo>
                <a:lnTo>
                  <a:pt x="677" y="196"/>
                </a:lnTo>
                <a:lnTo>
                  <a:pt x="684" y="203"/>
                </a:lnTo>
                <a:lnTo>
                  <a:pt x="691" y="210"/>
                </a:lnTo>
                <a:lnTo>
                  <a:pt x="684" y="216"/>
                </a:lnTo>
                <a:lnTo>
                  <a:pt x="691" y="216"/>
                </a:lnTo>
                <a:lnTo>
                  <a:pt x="697" y="216"/>
                </a:lnTo>
                <a:lnTo>
                  <a:pt x="704" y="216"/>
                </a:lnTo>
                <a:lnTo>
                  <a:pt x="711" y="223"/>
                </a:lnTo>
                <a:lnTo>
                  <a:pt x="718" y="216"/>
                </a:lnTo>
                <a:lnTo>
                  <a:pt x="725" y="230"/>
                </a:lnTo>
                <a:lnTo>
                  <a:pt x="731" y="250"/>
                </a:lnTo>
                <a:lnTo>
                  <a:pt x="738" y="244"/>
                </a:lnTo>
                <a:lnTo>
                  <a:pt x="765" y="257"/>
                </a:lnTo>
                <a:lnTo>
                  <a:pt x="779" y="257"/>
                </a:lnTo>
                <a:lnTo>
                  <a:pt x="792" y="250"/>
                </a:lnTo>
                <a:lnTo>
                  <a:pt x="792" y="237"/>
                </a:lnTo>
                <a:lnTo>
                  <a:pt x="799" y="237"/>
                </a:lnTo>
                <a:lnTo>
                  <a:pt x="819" y="244"/>
                </a:lnTo>
                <a:lnTo>
                  <a:pt x="826" y="244"/>
                </a:lnTo>
                <a:lnTo>
                  <a:pt x="840" y="230"/>
                </a:lnTo>
                <a:lnTo>
                  <a:pt x="846" y="223"/>
                </a:lnTo>
                <a:lnTo>
                  <a:pt x="846" y="216"/>
                </a:lnTo>
                <a:lnTo>
                  <a:pt x="853" y="216"/>
                </a:lnTo>
                <a:lnTo>
                  <a:pt x="867" y="223"/>
                </a:lnTo>
                <a:lnTo>
                  <a:pt x="874" y="223"/>
                </a:lnTo>
                <a:lnTo>
                  <a:pt x="880" y="223"/>
                </a:lnTo>
                <a:lnTo>
                  <a:pt x="894" y="216"/>
                </a:lnTo>
                <a:lnTo>
                  <a:pt x="901" y="210"/>
                </a:lnTo>
                <a:lnTo>
                  <a:pt x="907" y="210"/>
                </a:lnTo>
                <a:lnTo>
                  <a:pt x="914" y="210"/>
                </a:lnTo>
                <a:lnTo>
                  <a:pt x="914" y="203"/>
                </a:lnTo>
                <a:lnTo>
                  <a:pt x="928" y="196"/>
                </a:lnTo>
                <a:lnTo>
                  <a:pt x="928" y="189"/>
                </a:lnTo>
                <a:lnTo>
                  <a:pt x="934" y="189"/>
                </a:lnTo>
                <a:lnTo>
                  <a:pt x="941" y="196"/>
                </a:lnTo>
                <a:lnTo>
                  <a:pt x="955" y="196"/>
                </a:lnTo>
                <a:lnTo>
                  <a:pt x="968" y="210"/>
                </a:lnTo>
                <a:lnTo>
                  <a:pt x="975" y="210"/>
                </a:lnTo>
                <a:lnTo>
                  <a:pt x="989" y="210"/>
                </a:lnTo>
                <a:lnTo>
                  <a:pt x="995" y="210"/>
                </a:lnTo>
                <a:lnTo>
                  <a:pt x="995" y="216"/>
                </a:lnTo>
                <a:lnTo>
                  <a:pt x="1002" y="230"/>
                </a:lnTo>
                <a:lnTo>
                  <a:pt x="1002" y="237"/>
                </a:lnTo>
                <a:lnTo>
                  <a:pt x="1009" y="244"/>
                </a:lnTo>
                <a:lnTo>
                  <a:pt x="1023" y="250"/>
                </a:lnTo>
                <a:lnTo>
                  <a:pt x="1029" y="257"/>
                </a:lnTo>
                <a:lnTo>
                  <a:pt x="1043" y="250"/>
                </a:lnTo>
                <a:lnTo>
                  <a:pt x="1050" y="250"/>
                </a:lnTo>
                <a:lnTo>
                  <a:pt x="1056" y="237"/>
                </a:lnTo>
                <a:lnTo>
                  <a:pt x="1050" y="237"/>
                </a:lnTo>
                <a:lnTo>
                  <a:pt x="1050" y="230"/>
                </a:lnTo>
                <a:lnTo>
                  <a:pt x="1056" y="230"/>
                </a:lnTo>
                <a:lnTo>
                  <a:pt x="1050" y="223"/>
                </a:lnTo>
                <a:lnTo>
                  <a:pt x="1063" y="216"/>
                </a:lnTo>
                <a:lnTo>
                  <a:pt x="1070" y="216"/>
                </a:lnTo>
                <a:lnTo>
                  <a:pt x="1077" y="210"/>
                </a:lnTo>
                <a:lnTo>
                  <a:pt x="1083" y="203"/>
                </a:lnTo>
                <a:lnTo>
                  <a:pt x="1090" y="210"/>
                </a:lnTo>
                <a:lnTo>
                  <a:pt x="1097" y="210"/>
                </a:lnTo>
                <a:lnTo>
                  <a:pt x="1104" y="216"/>
                </a:lnTo>
                <a:lnTo>
                  <a:pt x="1111" y="210"/>
                </a:lnTo>
                <a:lnTo>
                  <a:pt x="1111" y="216"/>
                </a:lnTo>
                <a:lnTo>
                  <a:pt x="1111" y="237"/>
                </a:lnTo>
                <a:lnTo>
                  <a:pt x="1124" y="230"/>
                </a:lnTo>
                <a:lnTo>
                  <a:pt x="1131" y="230"/>
                </a:lnTo>
                <a:lnTo>
                  <a:pt x="1138" y="237"/>
                </a:lnTo>
                <a:lnTo>
                  <a:pt x="1144" y="237"/>
                </a:lnTo>
                <a:lnTo>
                  <a:pt x="1158" y="237"/>
                </a:lnTo>
                <a:lnTo>
                  <a:pt x="1158" y="230"/>
                </a:lnTo>
                <a:lnTo>
                  <a:pt x="1165" y="230"/>
                </a:lnTo>
                <a:lnTo>
                  <a:pt x="1172" y="230"/>
                </a:lnTo>
                <a:lnTo>
                  <a:pt x="1178" y="223"/>
                </a:lnTo>
                <a:lnTo>
                  <a:pt x="1192" y="223"/>
                </a:lnTo>
                <a:lnTo>
                  <a:pt x="1199" y="230"/>
                </a:lnTo>
                <a:lnTo>
                  <a:pt x="1212" y="230"/>
                </a:lnTo>
                <a:lnTo>
                  <a:pt x="1219" y="230"/>
                </a:lnTo>
                <a:lnTo>
                  <a:pt x="1219" y="223"/>
                </a:lnTo>
                <a:lnTo>
                  <a:pt x="1219" y="216"/>
                </a:lnTo>
                <a:lnTo>
                  <a:pt x="1232" y="223"/>
                </a:lnTo>
                <a:lnTo>
                  <a:pt x="1239" y="216"/>
                </a:lnTo>
                <a:lnTo>
                  <a:pt x="1253" y="223"/>
                </a:lnTo>
                <a:lnTo>
                  <a:pt x="1266" y="230"/>
                </a:lnTo>
                <a:lnTo>
                  <a:pt x="1266" y="223"/>
                </a:lnTo>
                <a:lnTo>
                  <a:pt x="1273" y="223"/>
                </a:lnTo>
                <a:lnTo>
                  <a:pt x="1273" y="216"/>
                </a:lnTo>
                <a:lnTo>
                  <a:pt x="1280" y="216"/>
                </a:lnTo>
                <a:lnTo>
                  <a:pt x="1287" y="216"/>
                </a:lnTo>
                <a:lnTo>
                  <a:pt x="1300" y="223"/>
                </a:lnTo>
                <a:lnTo>
                  <a:pt x="1307" y="223"/>
                </a:lnTo>
                <a:lnTo>
                  <a:pt x="1321" y="223"/>
                </a:lnTo>
                <a:lnTo>
                  <a:pt x="1327" y="223"/>
                </a:lnTo>
                <a:lnTo>
                  <a:pt x="1334" y="230"/>
                </a:lnTo>
                <a:lnTo>
                  <a:pt x="1341" y="237"/>
                </a:lnTo>
                <a:lnTo>
                  <a:pt x="1348" y="237"/>
                </a:lnTo>
                <a:lnTo>
                  <a:pt x="1348" y="244"/>
                </a:lnTo>
                <a:lnTo>
                  <a:pt x="1348" y="250"/>
                </a:lnTo>
                <a:lnTo>
                  <a:pt x="1354" y="250"/>
                </a:lnTo>
                <a:lnTo>
                  <a:pt x="1354" y="257"/>
                </a:lnTo>
                <a:lnTo>
                  <a:pt x="1361" y="257"/>
                </a:lnTo>
                <a:lnTo>
                  <a:pt x="1361" y="264"/>
                </a:lnTo>
                <a:lnTo>
                  <a:pt x="1368" y="264"/>
                </a:lnTo>
                <a:lnTo>
                  <a:pt x="1375" y="291"/>
                </a:lnTo>
                <a:lnTo>
                  <a:pt x="1368" y="298"/>
                </a:lnTo>
                <a:lnTo>
                  <a:pt x="1382" y="305"/>
                </a:lnTo>
                <a:lnTo>
                  <a:pt x="1388" y="305"/>
                </a:lnTo>
                <a:lnTo>
                  <a:pt x="1395" y="311"/>
                </a:lnTo>
                <a:lnTo>
                  <a:pt x="1402" y="311"/>
                </a:lnTo>
                <a:lnTo>
                  <a:pt x="1409" y="311"/>
                </a:lnTo>
                <a:lnTo>
                  <a:pt x="1415" y="311"/>
                </a:lnTo>
                <a:lnTo>
                  <a:pt x="1429" y="311"/>
                </a:lnTo>
                <a:lnTo>
                  <a:pt x="1429" y="325"/>
                </a:lnTo>
                <a:lnTo>
                  <a:pt x="1422" y="332"/>
                </a:lnTo>
                <a:lnTo>
                  <a:pt x="1422" y="352"/>
                </a:lnTo>
                <a:lnTo>
                  <a:pt x="1422" y="359"/>
                </a:lnTo>
                <a:lnTo>
                  <a:pt x="1415" y="379"/>
                </a:lnTo>
                <a:lnTo>
                  <a:pt x="1415" y="386"/>
                </a:lnTo>
                <a:lnTo>
                  <a:pt x="1409" y="393"/>
                </a:lnTo>
                <a:lnTo>
                  <a:pt x="1415" y="399"/>
                </a:lnTo>
                <a:lnTo>
                  <a:pt x="1409" y="399"/>
                </a:lnTo>
                <a:lnTo>
                  <a:pt x="1395" y="406"/>
                </a:lnTo>
                <a:lnTo>
                  <a:pt x="1395" y="413"/>
                </a:lnTo>
                <a:lnTo>
                  <a:pt x="1395" y="420"/>
                </a:lnTo>
                <a:lnTo>
                  <a:pt x="1395" y="426"/>
                </a:lnTo>
                <a:lnTo>
                  <a:pt x="1402" y="426"/>
                </a:lnTo>
                <a:lnTo>
                  <a:pt x="1409" y="433"/>
                </a:lnTo>
                <a:lnTo>
                  <a:pt x="1409" y="440"/>
                </a:lnTo>
                <a:lnTo>
                  <a:pt x="1402" y="447"/>
                </a:lnTo>
                <a:lnTo>
                  <a:pt x="1388" y="460"/>
                </a:lnTo>
                <a:lnTo>
                  <a:pt x="1382" y="447"/>
                </a:lnTo>
                <a:lnTo>
                  <a:pt x="1375" y="447"/>
                </a:lnTo>
                <a:lnTo>
                  <a:pt x="1382" y="454"/>
                </a:lnTo>
                <a:lnTo>
                  <a:pt x="1375" y="460"/>
                </a:lnTo>
                <a:lnTo>
                  <a:pt x="1368" y="460"/>
                </a:lnTo>
                <a:lnTo>
                  <a:pt x="1375" y="474"/>
                </a:lnTo>
                <a:lnTo>
                  <a:pt x="1388" y="481"/>
                </a:lnTo>
                <a:lnTo>
                  <a:pt x="1388" y="487"/>
                </a:lnTo>
                <a:lnTo>
                  <a:pt x="1388" y="494"/>
                </a:lnTo>
                <a:lnTo>
                  <a:pt x="1388" y="501"/>
                </a:lnTo>
                <a:lnTo>
                  <a:pt x="1388" y="515"/>
                </a:lnTo>
                <a:lnTo>
                  <a:pt x="1395" y="521"/>
                </a:lnTo>
                <a:lnTo>
                  <a:pt x="1402" y="528"/>
                </a:lnTo>
                <a:lnTo>
                  <a:pt x="1409" y="535"/>
                </a:lnTo>
                <a:lnTo>
                  <a:pt x="1415" y="542"/>
                </a:lnTo>
                <a:lnTo>
                  <a:pt x="1415" y="548"/>
                </a:lnTo>
                <a:lnTo>
                  <a:pt x="1409" y="548"/>
                </a:lnTo>
                <a:lnTo>
                  <a:pt x="1402" y="548"/>
                </a:lnTo>
                <a:lnTo>
                  <a:pt x="1415" y="555"/>
                </a:lnTo>
                <a:lnTo>
                  <a:pt x="1415" y="569"/>
                </a:lnTo>
                <a:lnTo>
                  <a:pt x="1422" y="569"/>
                </a:lnTo>
                <a:lnTo>
                  <a:pt x="1422" y="575"/>
                </a:lnTo>
                <a:lnTo>
                  <a:pt x="1422" y="582"/>
                </a:lnTo>
                <a:lnTo>
                  <a:pt x="1415" y="582"/>
                </a:lnTo>
                <a:lnTo>
                  <a:pt x="1415" y="589"/>
                </a:lnTo>
                <a:lnTo>
                  <a:pt x="1409" y="589"/>
                </a:lnTo>
                <a:lnTo>
                  <a:pt x="1402" y="596"/>
                </a:lnTo>
                <a:lnTo>
                  <a:pt x="1415" y="603"/>
                </a:lnTo>
                <a:lnTo>
                  <a:pt x="1422" y="603"/>
                </a:lnTo>
                <a:lnTo>
                  <a:pt x="1436" y="603"/>
                </a:lnTo>
                <a:lnTo>
                  <a:pt x="1442" y="603"/>
                </a:lnTo>
                <a:lnTo>
                  <a:pt x="1442" y="609"/>
                </a:lnTo>
                <a:lnTo>
                  <a:pt x="1449" y="609"/>
                </a:lnTo>
                <a:lnTo>
                  <a:pt x="1442" y="616"/>
                </a:lnTo>
                <a:lnTo>
                  <a:pt x="1436" y="616"/>
                </a:lnTo>
                <a:lnTo>
                  <a:pt x="1429" y="616"/>
                </a:lnTo>
                <a:lnTo>
                  <a:pt x="1429" y="623"/>
                </a:lnTo>
                <a:lnTo>
                  <a:pt x="1422" y="630"/>
                </a:lnTo>
                <a:lnTo>
                  <a:pt x="1422" y="643"/>
                </a:lnTo>
                <a:lnTo>
                  <a:pt x="1429" y="636"/>
                </a:lnTo>
                <a:lnTo>
                  <a:pt x="1436" y="643"/>
                </a:lnTo>
                <a:lnTo>
                  <a:pt x="1442" y="643"/>
                </a:lnTo>
                <a:lnTo>
                  <a:pt x="1436" y="657"/>
                </a:lnTo>
                <a:lnTo>
                  <a:pt x="1429" y="670"/>
                </a:lnTo>
                <a:lnTo>
                  <a:pt x="1429" y="684"/>
                </a:lnTo>
                <a:lnTo>
                  <a:pt x="1422" y="691"/>
                </a:lnTo>
                <a:lnTo>
                  <a:pt x="1422" y="704"/>
                </a:lnTo>
                <a:lnTo>
                  <a:pt x="1422" y="725"/>
                </a:lnTo>
                <a:lnTo>
                  <a:pt x="1422" y="731"/>
                </a:lnTo>
                <a:lnTo>
                  <a:pt x="1415" y="731"/>
                </a:lnTo>
                <a:lnTo>
                  <a:pt x="1415" y="738"/>
                </a:lnTo>
                <a:lnTo>
                  <a:pt x="1409" y="752"/>
                </a:lnTo>
                <a:lnTo>
                  <a:pt x="1402" y="758"/>
                </a:lnTo>
                <a:lnTo>
                  <a:pt x="1409" y="765"/>
                </a:lnTo>
                <a:lnTo>
                  <a:pt x="1402" y="765"/>
                </a:lnTo>
                <a:lnTo>
                  <a:pt x="1402" y="772"/>
                </a:lnTo>
                <a:lnTo>
                  <a:pt x="1402" y="779"/>
                </a:lnTo>
                <a:lnTo>
                  <a:pt x="1402" y="785"/>
                </a:lnTo>
                <a:lnTo>
                  <a:pt x="1402" y="799"/>
                </a:lnTo>
                <a:lnTo>
                  <a:pt x="1395" y="799"/>
                </a:lnTo>
                <a:lnTo>
                  <a:pt x="1395" y="806"/>
                </a:lnTo>
                <a:lnTo>
                  <a:pt x="1395" y="819"/>
                </a:lnTo>
                <a:lnTo>
                  <a:pt x="1409" y="826"/>
                </a:lnTo>
                <a:lnTo>
                  <a:pt x="1402" y="833"/>
                </a:lnTo>
                <a:lnTo>
                  <a:pt x="1395" y="840"/>
                </a:lnTo>
                <a:lnTo>
                  <a:pt x="1395" y="853"/>
                </a:lnTo>
                <a:lnTo>
                  <a:pt x="1395" y="867"/>
                </a:lnTo>
                <a:lnTo>
                  <a:pt x="1402" y="874"/>
                </a:lnTo>
                <a:lnTo>
                  <a:pt x="1395" y="894"/>
                </a:lnTo>
                <a:lnTo>
                  <a:pt x="1395" y="901"/>
                </a:lnTo>
                <a:lnTo>
                  <a:pt x="1388" y="907"/>
                </a:lnTo>
                <a:lnTo>
                  <a:pt x="1382" y="928"/>
                </a:lnTo>
                <a:lnTo>
                  <a:pt x="1375" y="948"/>
                </a:lnTo>
                <a:lnTo>
                  <a:pt x="1375" y="955"/>
                </a:lnTo>
                <a:lnTo>
                  <a:pt x="1375" y="962"/>
                </a:lnTo>
                <a:lnTo>
                  <a:pt x="1375" y="968"/>
                </a:lnTo>
                <a:lnTo>
                  <a:pt x="1361" y="968"/>
                </a:lnTo>
                <a:lnTo>
                  <a:pt x="1368" y="982"/>
                </a:lnTo>
                <a:lnTo>
                  <a:pt x="1361" y="989"/>
                </a:lnTo>
                <a:lnTo>
                  <a:pt x="1368" y="995"/>
                </a:lnTo>
                <a:lnTo>
                  <a:pt x="1375" y="1002"/>
                </a:lnTo>
                <a:lnTo>
                  <a:pt x="1368" y="1016"/>
                </a:lnTo>
                <a:lnTo>
                  <a:pt x="1361" y="1023"/>
                </a:lnTo>
                <a:lnTo>
                  <a:pt x="1354" y="1023"/>
                </a:lnTo>
                <a:lnTo>
                  <a:pt x="1354" y="1029"/>
                </a:lnTo>
                <a:lnTo>
                  <a:pt x="1354" y="1036"/>
                </a:lnTo>
                <a:lnTo>
                  <a:pt x="1354" y="1029"/>
                </a:lnTo>
                <a:lnTo>
                  <a:pt x="1354" y="1023"/>
                </a:lnTo>
                <a:lnTo>
                  <a:pt x="1341" y="1029"/>
                </a:lnTo>
                <a:lnTo>
                  <a:pt x="1334" y="1029"/>
                </a:lnTo>
                <a:lnTo>
                  <a:pt x="1334" y="1036"/>
                </a:lnTo>
                <a:lnTo>
                  <a:pt x="1327" y="1050"/>
                </a:lnTo>
                <a:lnTo>
                  <a:pt x="1321" y="1056"/>
                </a:lnTo>
                <a:lnTo>
                  <a:pt x="1321" y="1063"/>
                </a:lnTo>
                <a:lnTo>
                  <a:pt x="1314" y="1056"/>
                </a:lnTo>
                <a:lnTo>
                  <a:pt x="1307" y="1056"/>
                </a:lnTo>
                <a:lnTo>
                  <a:pt x="1307" y="1063"/>
                </a:lnTo>
                <a:lnTo>
                  <a:pt x="1300" y="1070"/>
                </a:lnTo>
                <a:lnTo>
                  <a:pt x="1293" y="1084"/>
                </a:lnTo>
                <a:lnTo>
                  <a:pt x="1287" y="1090"/>
                </a:lnTo>
                <a:lnTo>
                  <a:pt x="1287" y="1097"/>
                </a:lnTo>
                <a:lnTo>
                  <a:pt x="1300" y="1097"/>
                </a:lnTo>
                <a:lnTo>
                  <a:pt x="1327" y="1104"/>
                </a:lnTo>
                <a:lnTo>
                  <a:pt x="1327" y="1111"/>
                </a:lnTo>
                <a:lnTo>
                  <a:pt x="1321" y="1111"/>
                </a:lnTo>
                <a:lnTo>
                  <a:pt x="1321" y="1117"/>
                </a:lnTo>
                <a:lnTo>
                  <a:pt x="1321" y="1124"/>
                </a:lnTo>
                <a:lnTo>
                  <a:pt x="1321" y="1138"/>
                </a:lnTo>
                <a:lnTo>
                  <a:pt x="1321" y="1144"/>
                </a:lnTo>
                <a:lnTo>
                  <a:pt x="1321" y="1151"/>
                </a:lnTo>
                <a:lnTo>
                  <a:pt x="1334" y="1158"/>
                </a:lnTo>
                <a:lnTo>
                  <a:pt x="1327" y="1165"/>
                </a:lnTo>
                <a:lnTo>
                  <a:pt x="1321" y="1172"/>
                </a:lnTo>
                <a:lnTo>
                  <a:pt x="1314" y="1172"/>
                </a:lnTo>
                <a:lnTo>
                  <a:pt x="1307" y="1172"/>
                </a:lnTo>
                <a:lnTo>
                  <a:pt x="1307" y="1178"/>
                </a:lnTo>
                <a:lnTo>
                  <a:pt x="1307" y="1185"/>
                </a:lnTo>
                <a:lnTo>
                  <a:pt x="1293" y="1185"/>
                </a:lnTo>
                <a:lnTo>
                  <a:pt x="1287" y="1185"/>
                </a:lnTo>
                <a:lnTo>
                  <a:pt x="1287" y="1192"/>
                </a:lnTo>
                <a:lnTo>
                  <a:pt x="1287" y="1199"/>
                </a:lnTo>
                <a:lnTo>
                  <a:pt x="1287" y="1205"/>
                </a:lnTo>
                <a:lnTo>
                  <a:pt x="1280" y="1219"/>
                </a:lnTo>
                <a:lnTo>
                  <a:pt x="1280" y="1226"/>
                </a:lnTo>
                <a:lnTo>
                  <a:pt x="1260" y="1226"/>
                </a:lnTo>
                <a:lnTo>
                  <a:pt x="1253" y="1226"/>
                </a:lnTo>
                <a:lnTo>
                  <a:pt x="1246" y="1233"/>
                </a:lnTo>
                <a:lnTo>
                  <a:pt x="1239" y="1239"/>
                </a:lnTo>
                <a:lnTo>
                  <a:pt x="1239" y="1246"/>
                </a:lnTo>
                <a:lnTo>
                  <a:pt x="1232" y="1246"/>
                </a:lnTo>
                <a:lnTo>
                  <a:pt x="1226" y="1246"/>
                </a:lnTo>
                <a:lnTo>
                  <a:pt x="1219" y="1266"/>
                </a:lnTo>
                <a:lnTo>
                  <a:pt x="1219" y="1287"/>
                </a:lnTo>
                <a:lnTo>
                  <a:pt x="1212" y="1294"/>
                </a:lnTo>
                <a:lnTo>
                  <a:pt x="1199" y="1294"/>
                </a:lnTo>
                <a:lnTo>
                  <a:pt x="1192" y="1294"/>
                </a:lnTo>
                <a:lnTo>
                  <a:pt x="1165" y="1300"/>
                </a:lnTo>
                <a:lnTo>
                  <a:pt x="1158" y="1300"/>
                </a:lnTo>
                <a:lnTo>
                  <a:pt x="1158" y="1307"/>
                </a:lnTo>
                <a:lnTo>
                  <a:pt x="1158" y="1321"/>
                </a:lnTo>
                <a:lnTo>
                  <a:pt x="1158" y="1327"/>
                </a:lnTo>
                <a:lnTo>
                  <a:pt x="1144" y="1321"/>
                </a:lnTo>
                <a:lnTo>
                  <a:pt x="1138" y="1341"/>
                </a:lnTo>
                <a:lnTo>
                  <a:pt x="1131" y="1341"/>
                </a:lnTo>
                <a:lnTo>
                  <a:pt x="1131" y="1354"/>
                </a:lnTo>
                <a:lnTo>
                  <a:pt x="1117" y="1368"/>
                </a:lnTo>
                <a:lnTo>
                  <a:pt x="1111" y="1375"/>
                </a:lnTo>
                <a:lnTo>
                  <a:pt x="1104" y="1382"/>
                </a:lnTo>
                <a:lnTo>
                  <a:pt x="1104" y="1388"/>
                </a:lnTo>
                <a:lnTo>
                  <a:pt x="1097" y="1395"/>
                </a:lnTo>
                <a:lnTo>
                  <a:pt x="1097" y="1415"/>
                </a:lnTo>
                <a:lnTo>
                  <a:pt x="1104" y="1415"/>
                </a:lnTo>
                <a:lnTo>
                  <a:pt x="1117" y="1443"/>
                </a:lnTo>
                <a:lnTo>
                  <a:pt x="1124" y="1443"/>
                </a:lnTo>
                <a:lnTo>
                  <a:pt x="1131" y="1449"/>
                </a:lnTo>
                <a:lnTo>
                  <a:pt x="1117" y="1456"/>
                </a:lnTo>
                <a:lnTo>
                  <a:pt x="1124" y="1483"/>
                </a:lnTo>
                <a:lnTo>
                  <a:pt x="1158" y="1483"/>
                </a:lnTo>
                <a:lnTo>
                  <a:pt x="1165" y="1490"/>
                </a:lnTo>
                <a:lnTo>
                  <a:pt x="1192" y="1476"/>
                </a:lnTo>
                <a:lnTo>
                  <a:pt x="1192" y="1490"/>
                </a:lnTo>
                <a:lnTo>
                  <a:pt x="1199" y="1497"/>
                </a:lnTo>
                <a:lnTo>
                  <a:pt x="1192" y="1503"/>
                </a:lnTo>
                <a:lnTo>
                  <a:pt x="1199" y="1517"/>
                </a:lnTo>
                <a:lnTo>
                  <a:pt x="1192" y="1517"/>
                </a:lnTo>
                <a:lnTo>
                  <a:pt x="1199" y="1531"/>
                </a:lnTo>
                <a:lnTo>
                  <a:pt x="1212" y="1544"/>
                </a:lnTo>
                <a:lnTo>
                  <a:pt x="1205" y="1544"/>
                </a:lnTo>
                <a:lnTo>
                  <a:pt x="1199" y="1558"/>
                </a:lnTo>
                <a:lnTo>
                  <a:pt x="1192" y="1564"/>
                </a:lnTo>
                <a:lnTo>
                  <a:pt x="1185" y="1571"/>
                </a:lnTo>
                <a:lnTo>
                  <a:pt x="1178" y="1592"/>
                </a:lnTo>
                <a:lnTo>
                  <a:pt x="1172" y="1605"/>
                </a:lnTo>
                <a:lnTo>
                  <a:pt x="1165" y="1605"/>
                </a:lnTo>
                <a:lnTo>
                  <a:pt x="1158" y="1612"/>
                </a:lnTo>
                <a:lnTo>
                  <a:pt x="1144" y="1612"/>
                </a:lnTo>
                <a:lnTo>
                  <a:pt x="1124" y="1612"/>
                </a:lnTo>
                <a:lnTo>
                  <a:pt x="1124" y="1619"/>
                </a:lnTo>
                <a:lnTo>
                  <a:pt x="1124" y="1632"/>
                </a:lnTo>
                <a:lnTo>
                  <a:pt x="1124" y="1639"/>
                </a:lnTo>
                <a:lnTo>
                  <a:pt x="1131" y="1646"/>
                </a:lnTo>
                <a:lnTo>
                  <a:pt x="1138" y="1653"/>
                </a:lnTo>
                <a:lnTo>
                  <a:pt x="1131" y="1659"/>
                </a:lnTo>
                <a:lnTo>
                  <a:pt x="1131" y="1673"/>
                </a:lnTo>
                <a:lnTo>
                  <a:pt x="1131" y="1680"/>
                </a:lnTo>
                <a:lnTo>
                  <a:pt x="1124" y="1693"/>
                </a:lnTo>
                <a:lnTo>
                  <a:pt x="1117" y="1700"/>
                </a:lnTo>
                <a:lnTo>
                  <a:pt x="1104" y="1693"/>
                </a:lnTo>
                <a:lnTo>
                  <a:pt x="1097" y="1693"/>
                </a:lnTo>
                <a:lnTo>
                  <a:pt x="1043" y="1680"/>
                </a:lnTo>
                <a:lnTo>
                  <a:pt x="1036" y="1686"/>
                </a:lnTo>
                <a:lnTo>
                  <a:pt x="1029" y="1693"/>
                </a:lnTo>
                <a:lnTo>
                  <a:pt x="1023" y="1700"/>
                </a:lnTo>
                <a:lnTo>
                  <a:pt x="1023" y="1707"/>
                </a:lnTo>
                <a:lnTo>
                  <a:pt x="1023" y="1713"/>
                </a:lnTo>
                <a:lnTo>
                  <a:pt x="1002" y="1713"/>
                </a:lnTo>
                <a:lnTo>
                  <a:pt x="995" y="1720"/>
                </a:lnTo>
                <a:lnTo>
                  <a:pt x="989" y="1720"/>
                </a:lnTo>
                <a:lnTo>
                  <a:pt x="982" y="1720"/>
                </a:lnTo>
                <a:lnTo>
                  <a:pt x="982" y="1713"/>
                </a:lnTo>
                <a:lnTo>
                  <a:pt x="975" y="1707"/>
                </a:lnTo>
                <a:lnTo>
                  <a:pt x="968" y="1720"/>
                </a:lnTo>
                <a:lnTo>
                  <a:pt x="941" y="1727"/>
                </a:lnTo>
                <a:lnTo>
                  <a:pt x="934" y="1741"/>
                </a:lnTo>
                <a:lnTo>
                  <a:pt x="934" y="1754"/>
                </a:lnTo>
                <a:lnTo>
                  <a:pt x="934" y="1761"/>
                </a:lnTo>
                <a:lnTo>
                  <a:pt x="928" y="1774"/>
                </a:lnTo>
                <a:lnTo>
                  <a:pt x="921" y="1774"/>
                </a:lnTo>
                <a:lnTo>
                  <a:pt x="914" y="1774"/>
                </a:lnTo>
                <a:lnTo>
                  <a:pt x="907" y="1774"/>
                </a:lnTo>
                <a:lnTo>
                  <a:pt x="901" y="1774"/>
                </a:lnTo>
                <a:lnTo>
                  <a:pt x="901" y="1768"/>
                </a:lnTo>
                <a:lnTo>
                  <a:pt x="901" y="1774"/>
                </a:lnTo>
                <a:lnTo>
                  <a:pt x="874" y="1768"/>
                </a:lnTo>
                <a:lnTo>
                  <a:pt x="867" y="1774"/>
                </a:lnTo>
                <a:lnTo>
                  <a:pt x="846" y="1768"/>
                </a:lnTo>
                <a:lnTo>
                  <a:pt x="840" y="1768"/>
                </a:lnTo>
                <a:lnTo>
                  <a:pt x="840" y="1761"/>
                </a:lnTo>
                <a:lnTo>
                  <a:pt x="840" y="1754"/>
                </a:lnTo>
                <a:lnTo>
                  <a:pt x="833" y="1734"/>
                </a:lnTo>
                <a:lnTo>
                  <a:pt x="813" y="1727"/>
                </a:lnTo>
                <a:lnTo>
                  <a:pt x="813" y="1734"/>
                </a:lnTo>
                <a:lnTo>
                  <a:pt x="813" y="1741"/>
                </a:lnTo>
                <a:lnTo>
                  <a:pt x="806" y="1741"/>
                </a:lnTo>
                <a:lnTo>
                  <a:pt x="806" y="1747"/>
                </a:lnTo>
                <a:lnTo>
                  <a:pt x="819" y="1761"/>
                </a:lnTo>
                <a:lnTo>
                  <a:pt x="819" y="1768"/>
                </a:lnTo>
                <a:lnTo>
                  <a:pt x="826" y="1781"/>
                </a:lnTo>
                <a:lnTo>
                  <a:pt x="806" y="1768"/>
                </a:lnTo>
                <a:lnTo>
                  <a:pt x="792" y="1768"/>
                </a:lnTo>
                <a:lnTo>
                  <a:pt x="792" y="1761"/>
                </a:lnTo>
                <a:lnTo>
                  <a:pt x="772" y="1754"/>
                </a:lnTo>
                <a:lnTo>
                  <a:pt x="772" y="1747"/>
                </a:lnTo>
                <a:lnTo>
                  <a:pt x="765" y="1734"/>
                </a:lnTo>
                <a:lnTo>
                  <a:pt x="758" y="1707"/>
                </a:lnTo>
                <a:lnTo>
                  <a:pt x="758" y="1686"/>
                </a:lnTo>
                <a:lnTo>
                  <a:pt x="738" y="1625"/>
                </a:lnTo>
                <a:lnTo>
                  <a:pt x="725" y="1612"/>
                </a:lnTo>
                <a:lnTo>
                  <a:pt x="711" y="1585"/>
                </a:lnTo>
                <a:lnTo>
                  <a:pt x="691" y="1571"/>
                </a:lnTo>
                <a:lnTo>
                  <a:pt x="691" y="1564"/>
                </a:lnTo>
                <a:lnTo>
                  <a:pt x="691" y="1558"/>
                </a:lnTo>
                <a:lnTo>
                  <a:pt x="691" y="1551"/>
                </a:lnTo>
                <a:lnTo>
                  <a:pt x="691" y="1544"/>
                </a:lnTo>
                <a:lnTo>
                  <a:pt x="691" y="1537"/>
                </a:lnTo>
                <a:lnTo>
                  <a:pt x="684" y="1517"/>
                </a:lnTo>
                <a:lnTo>
                  <a:pt x="691" y="1517"/>
                </a:lnTo>
                <a:lnTo>
                  <a:pt x="691" y="1510"/>
                </a:lnTo>
                <a:lnTo>
                  <a:pt x="664" y="1503"/>
                </a:lnTo>
                <a:lnTo>
                  <a:pt x="650" y="1497"/>
                </a:lnTo>
                <a:lnTo>
                  <a:pt x="630" y="1517"/>
                </a:lnTo>
                <a:lnTo>
                  <a:pt x="623" y="1531"/>
                </a:lnTo>
                <a:lnTo>
                  <a:pt x="616" y="1531"/>
                </a:lnTo>
                <a:lnTo>
                  <a:pt x="596" y="1510"/>
                </a:lnTo>
                <a:lnTo>
                  <a:pt x="589" y="1510"/>
                </a:lnTo>
                <a:lnTo>
                  <a:pt x="582" y="1510"/>
                </a:lnTo>
                <a:lnTo>
                  <a:pt x="576" y="1503"/>
                </a:lnTo>
                <a:lnTo>
                  <a:pt x="562" y="1490"/>
                </a:lnTo>
                <a:lnTo>
                  <a:pt x="562" y="1483"/>
                </a:lnTo>
                <a:lnTo>
                  <a:pt x="562" y="1476"/>
                </a:lnTo>
                <a:lnTo>
                  <a:pt x="555" y="1476"/>
                </a:lnTo>
                <a:lnTo>
                  <a:pt x="542" y="1476"/>
                </a:lnTo>
                <a:lnTo>
                  <a:pt x="535" y="1470"/>
                </a:lnTo>
                <a:lnTo>
                  <a:pt x="528" y="1470"/>
                </a:lnTo>
                <a:lnTo>
                  <a:pt x="521" y="1463"/>
                </a:lnTo>
                <a:lnTo>
                  <a:pt x="521" y="1470"/>
                </a:lnTo>
                <a:lnTo>
                  <a:pt x="515" y="1463"/>
                </a:lnTo>
                <a:lnTo>
                  <a:pt x="515" y="1449"/>
                </a:lnTo>
                <a:lnTo>
                  <a:pt x="508" y="1436"/>
                </a:lnTo>
                <a:lnTo>
                  <a:pt x="508" y="1429"/>
                </a:lnTo>
                <a:lnTo>
                  <a:pt x="508" y="1415"/>
                </a:lnTo>
                <a:lnTo>
                  <a:pt x="501" y="1409"/>
                </a:lnTo>
                <a:lnTo>
                  <a:pt x="501" y="1402"/>
                </a:lnTo>
                <a:lnTo>
                  <a:pt x="494" y="1402"/>
                </a:lnTo>
                <a:lnTo>
                  <a:pt x="481" y="1395"/>
                </a:lnTo>
                <a:lnTo>
                  <a:pt x="474" y="1395"/>
                </a:lnTo>
                <a:lnTo>
                  <a:pt x="467" y="1388"/>
                </a:lnTo>
                <a:lnTo>
                  <a:pt x="460" y="1388"/>
                </a:lnTo>
                <a:lnTo>
                  <a:pt x="454" y="1388"/>
                </a:lnTo>
                <a:lnTo>
                  <a:pt x="447" y="1382"/>
                </a:lnTo>
                <a:lnTo>
                  <a:pt x="440" y="1388"/>
                </a:lnTo>
                <a:lnTo>
                  <a:pt x="433" y="1382"/>
                </a:lnTo>
                <a:lnTo>
                  <a:pt x="433" y="1375"/>
                </a:lnTo>
                <a:lnTo>
                  <a:pt x="426" y="1375"/>
                </a:lnTo>
                <a:lnTo>
                  <a:pt x="420" y="1375"/>
                </a:lnTo>
                <a:lnTo>
                  <a:pt x="420" y="1368"/>
                </a:lnTo>
                <a:lnTo>
                  <a:pt x="413" y="1368"/>
                </a:lnTo>
                <a:lnTo>
                  <a:pt x="413" y="1361"/>
                </a:lnTo>
                <a:lnTo>
                  <a:pt x="406" y="1368"/>
                </a:lnTo>
                <a:lnTo>
                  <a:pt x="406" y="1361"/>
                </a:lnTo>
                <a:lnTo>
                  <a:pt x="399" y="1354"/>
                </a:lnTo>
                <a:lnTo>
                  <a:pt x="393" y="1354"/>
                </a:lnTo>
                <a:lnTo>
                  <a:pt x="386" y="1361"/>
                </a:lnTo>
                <a:lnTo>
                  <a:pt x="372" y="1361"/>
                </a:lnTo>
                <a:lnTo>
                  <a:pt x="372" y="1354"/>
                </a:lnTo>
                <a:lnTo>
                  <a:pt x="379" y="1348"/>
                </a:lnTo>
                <a:lnTo>
                  <a:pt x="386" y="1341"/>
                </a:lnTo>
                <a:lnTo>
                  <a:pt x="386" y="1334"/>
                </a:lnTo>
                <a:lnTo>
                  <a:pt x="393" y="1321"/>
                </a:lnTo>
                <a:lnTo>
                  <a:pt x="386" y="1321"/>
                </a:lnTo>
                <a:lnTo>
                  <a:pt x="386" y="1314"/>
                </a:lnTo>
                <a:lnTo>
                  <a:pt x="386" y="1307"/>
                </a:lnTo>
                <a:lnTo>
                  <a:pt x="386" y="1300"/>
                </a:lnTo>
                <a:lnTo>
                  <a:pt x="379" y="1300"/>
                </a:lnTo>
                <a:lnTo>
                  <a:pt x="379" y="1287"/>
                </a:lnTo>
                <a:lnTo>
                  <a:pt x="379" y="1280"/>
                </a:lnTo>
                <a:lnTo>
                  <a:pt x="379" y="1273"/>
                </a:lnTo>
                <a:lnTo>
                  <a:pt x="372" y="1266"/>
                </a:lnTo>
                <a:lnTo>
                  <a:pt x="372" y="1253"/>
                </a:lnTo>
                <a:lnTo>
                  <a:pt x="372" y="1246"/>
                </a:lnTo>
                <a:lnTo>
                  <a:pt x="372" y="1239"/>
                </a:lnTo>
                <a:lnTo>
                  <a:pt x="366" y="1233"/>
                </a:lnTo>
                <a:lnTo>
                  <a:pt x="366" y="1226"/>
                </a:lnTo>
                <a:lnTo>
                  <a:pt x="366" y="1219"/>
                </a:lnTo>
                <a:lnTo>
                  <a:pt x="359" y="1219"/>
                </a:lnTo>
                <a:lnTo>
                  <a:pt x="352" y="1212"/>
                </a:lnTo>
                <a:lnTo>
                  <a:pt x="345" y="1212"/>
                </a:lnTo>
                <a:lnTo>
                  <a:pt x="338" y="1205"/>
                </a:lnTo>
                <a:lnTo>
                  <a:pt x="338" y="1199"/>
                </a:lnTo>
                <a:lnTo>
                  <a:pt x="332" y="1199"/>
                </a:lnTo>
                <a:lnTo>
                  <a:pt x="325" y="1192"/>
                </a:lnTo>
                <a:lnTo>
                  <a:pt x="311" y="1192"/>
                </a:lnTo>
                <a:lnTo>
                  <a:pt x="305" y="1185"/>
                </a:lnTo>
                <a:lnTo>
                  <a:pt x="298" y="1185"/>
                </a:lnTo>
                <a:lnTo>
                  <a:pt x="305" y="1178"/>
                </a:lnTo>
                <a:lnTo>
                  <a:pt x="305" y="1172"/>
                </a:lnTo>
                <a:lnTo>
                  <a:pt x="305" y="1165"/>
                </a:lnTo>
                <a:lnTo>
                  <a:pt x="284" y="1165"/>
                </a:lnTo>
                <a:lnTo>
                  <a:pt x="277" y="1151"/>
                </a:lnTo>
                <a:lnTo>
                  <a:pt x="271" y="1144"/>
                </a:lnTo>
                <a:lnTo>
                  <a:pt x="257" y="1117"/>
                </a:lnTo>
                <a:lnTo>
                  <a:pt x="250" y="1104"/>
                </a:lnTo>
                <a:lnTo>
                  <a:pt x="244" y="1104"/>
                </a:lnTo>
                <a:lnTo>
                  <a:pt x="223" y="1104"/>
                </a:lnTo>
                <a:lnTo>
                  <a:pt x="217" y="1104"/>
                </a:lnTo>
                <a:lnTo>
                  <a:pt x="196" y="1104"/>
                </a:lnTo>
                <a:lnTo>
                  <a:pt x="189" y="1104"/>
                </a:lnTo>
                <a:lnTo>
                  <a:pt x="183" y="1111"/>
                </a:lnTo>
                <a:lnTo>
                  <a:pt x="149" y="1104"/>
                </a:lnTo>
                <a:lnTo>
                  <a:pt x="128" y="1104"/>
                </a:lnTo>
                <a:lnTo>
                  <a:pt x="115" y="1090"/>
                </a:lnTo>
                <a:lnTo>
                  <a:pt x="108" y="1090"/>
                </a:lnTo>
                <a:lnTo>
                  <a:pt x="101" y="1084"/>
                </a:lnTo>
                <a:lnTo>
                  <a:pt x="88" y="1077"/>
                </a:lnTo>
                <a:lnTo>
                  <a:pt x="81" y="1070"/>
                </a:lnTo>
                <a:lnTo>
                  <a:pt x="74" y="1063"/>
                </a:lnTo>
                <a:lnTo>
                  <a:pt x="68" y="1056"/>
                </a:lnTo>
                <a:lnTo>
                  <a:pt x="68" y="1063"/>
                </a:lnTo>
                <a:lnTo>
                  <a:pt x="54" y="1056"/>
                </a:lnTo>
                <a:lnTo>
                  <a:pt x="61" y="1050"/>
                </a:lnTo>
                <a:lnTo>
                  <a:pt x="68" y="1043"/>
                </a:lnTo>
                <a:lnTo>
                  <a:pt x="81" y="1036"/>
                </a:lnTo>
                <a:lnTo>
                  <a:pt x="81" y="1029"/>
                </a:lnTo>
                <a:lnTo>
                  <a:pt x="88" y="1009"/>
                </a:lnTo>
                <a:lnTo>
                  <a:pt x="81" y="1009"/>
                </a:lnTo>
                <a:lnTo>
                  <a:pt x="74" y="1002"/>
                </a:lnTo>
                <a:lnTo>
                  <a:pt x="81" y="995"/>
                </a:lnTo>
                <a:lnTo>
                  <a:pt x="88" y="995"/>
                </a:lnTo>
                <a:lnTo>
                  <a:pt x="101" y="962"/>
                </a:lnTo>
                <a:lnTo>
                  <a:pt x="122" y="948"/>
                </a:lnTo>
                <a:lnTo>
                  <a:pt x="122" y="975"/>
                </a:lnTo>
                <a:lnTo>
                  <a:pt x="128" y="995"/>
                </a:lnTo>
                <a:lnTo>
                  <a:pt x="135" y="995"/>
                </a:lnTo>
                <a:lnTo>
                  <a:pt x="149" y="995"/>
                </a:lnTo>
                <a:lnTo>
                  <a:pt x="149" y="989"/>
                </a:lnTo>
                <a:lnTo>
                  <a:pt x="156" y="982"/>
                </a:lnTo>
                <a:lnTo>
                  <a:pt x="156" y="975"/>
                </a:lnTo>
                <a:lnTo>
                  <a:pt x="156" y="968"/>
                </a:lnTo>
                <a:lnTo>
                  <a:pt x="149" y="955"/>
                </a:lnTo>
                <a:lnTo>
                  <a:pt x="156" y="955"/>
                </a:lnTo>
                <a:lnTo>
                  <a:pt x="162" y="955"/>
                </a:lnTo>
                <a:lnTo>
                  <a:pt x="156" y="948"/>
                </a:lnTo>
                <a:lnTo>
                  <a:pt x="156" y="941"/>
                </a:lnTo>
                <a:lnTo>
                  <a:pt x="156" y="935"/>
                </a:lnTo>
                <a:lnTo>
                  <a:pt x="162" y="935"/>
                </a:lnTo>
                <a:lnTo>
                  <a:pt x="162" y="928"/>
                </a:lnTo>
                <a:lnTo>
                  <a:pt x="162" y="921"/>
                </a:lnTo>
                <a:lnTo>
                  <a:pt x="162" y="914"/>
                </a:lnTo>
                <a:lnTo>
                  <a:pt x="156" y="907"/>
                </a:lnTo>
                <a:lnTo>
                  <a:pt x="162" y="907"/>
                </a:lnTo>
                <a:lnTo>
                  <a:pt x="156" y="894"/>
                </a:lnTo>
                <a:lnTo>
                  <a:pt x="162" y="880"/>
                </a:lnTo>
                <a:lnTo>
                  <a:pt x="169" y="880"/>
                </a:lnTo>
                <a:lnTo>
                  <a:pt x="169" y="874"/>
                </a:lnTo>
                <a:lnTo>
                  <a:pt x="162" y="874"/>
                </a:lnTo>
                <a:lnTo>
                  <a:pt x="156" y="867"/>
                </a:lnTo>
                <a:lnTo>
                  <a:pt x="156" y="860"/>
                </a:lnTo>
                <a:lnTo>
                  <a:pt x="162" y="860"/>
                </a:lnTo>
                <a:lnTo>
                  <a:pt x="156" y="853"/>
                </a:lnTo>
                <a:lnTo>
                  <a:pt x="162" y="846"/>
                </a:lnTo>
                <a:lnTo>
                  <a:pt x="162" y="840"/>
                </a:lnTo>
                <a:lnTo>
                  <a:pt x="162" y="826"/>
                </a:lnTo>
                <a:lnTo>
                  <a:pt x="156" y="826"/>
                </a:lnTo>
                <a:lnTo>
                  <a:pt x="156" y="813"/>
                </a:lnTo>
                <a:lnTo>
                  <a:pt x="156" y="792"/>
                </a:lnTo>
                <a:lnTo>
                  <a:pt x="156" y="772"/>
                </a:lnTo>
                <a:lnTo>
                  <a:pt x="156" y="758"/>
                </a:lnTo>
                <a:lnTo>
                  <a:pt x="162" y="758"/>
                </a:lnTo>
                <a:lnTo>
                  <a:pt x="162" y="738"/>
                </a:lnTo>
                <a:lnTo>
                  <a:pt x="169" y="738"/>
                </a:lnTo>
                <a:lnTo>
                  <a:pt x="176" y="725"/>
                </a:lnTo>
                <a:lnTo>
                  <a:pt x="176" y="718"/>
                </a:lnTo>
                <a:lnTo>
                  <a:pt x="169" y="697"/>
                </a:lnTo>
                <a:lnTo>
                  <a:pt x="169" y="677"/>
                </a:lnTo>
                <a:lnTo>
                  <a:pt x="162" y="670"/>
                </a:lnTo>
                <a:lnTo>
                  <a:pt x="169" y="664"/>
                </a:lnTo>
                <a:lnTo>
                  <a:pt x="169" y="657"/>
                </a:lnTo>
                <a:lnTo>
                  <a:pt x="169" y="650"/>
                </a:lnTo>
                <a:lnTo>
                  <a:pt x="162" y="650"/>
                </a:lnTo>
                <a:lnTo>
                  <a:pt x="162" y="643"/>
                </a:lnTo>
                <a:lnTo>
                  <a:pt x="169" y="636"/>
                </a:lnTo>
                <a:lnTo>
                  <a:pt x="162" y="630"/>
                </a:lnTo>
                <a:lnTo>
                  <a:pt x="162" y="623"/>
                </a:lnTo>
                <a:lnTo>
                  <a:pt x="156" y="623"/>
                </a:lnTo>
                <a:lnTo>
                  <a:pt x="135" y="609"/>
                </a:lnTo>
                <a:lnTo>
                  <a:pt x="135" y="616"/>
                </a:lnTo>
                <a:lnTo>
                  <a:pt x="135" y="623"/>
                </a:lnTo>
                <a:lnTo>
                  <a:pt x="135" y="630"/>
                </a:lnTo>
                <a:lnTo>
                  <a:pt x="135" y="636"/>
                </a:lnTo>
                <a:lnTo>
                  <a:pt x="135" y="643"/>
                </a:lnTo>
                <a:lnTo>
                  <a:pt x="142" y="643"/>
                </a:lnTo>
                <a:lnTo>
                  <a:pt x="142" y="664"/>
                </a:lnTo>
                <a:lnTo>
                  <a:pt x="135" y="697"/>
                </a:lnTo>
                <a:lnTo>
                  <a:pt x="128" y="711"/>
                </a:lnTo>
                <a:lnTo>
                  <a:pt x="128" y="718"/>
                </a:lnTo>
                <a:lnTo>
                  <a:pt x="128" y="725"/>
                </a:lnTo>
                <a:lnTo>
                  <a:pt x="115" y="745"/>
                </a:lnTo>
                <a:lnTo>
                  <a:pt x="108" y="758"/>
                </a:lnTo>
                <a:lnTo>
                  <a:pt x="95" y="745"/>
                </a:lnTo>
                <a:lnTo>
                  <a:pt x="81" y="738"/>
                </a:lnTo>
                <a:lnTo>
                  <a:pt x="68" y="745"/>
                </a:lnTo>
                <a:lnTo>
                  <a:pt x="61" y="738"/>
                </a:lnTo>
                <a:lnTo>
                  <a:pt x="54" y="738"/>
                </a:lnTo>
                <a:lnTo>
                  <a:pt x="54" y="745"/>
                </a:lnTo>
                <a:lnTo>
                  <a:pt x="47" y="745"/>
                </a:lnTo>
                <a:lnTo>
                  <a:pt x="47" y="758"/>
                </a:lnTo>
                <a:lnTo>
                  <a:pt x="40" y="758"/>
                </a:lnTo>
                <a:lnTo>
                  <a:pt x="47" y="765"/>
                </a:lnTo>
                <a:lnTo>
                  <a:pt x="40" y="772"/>
                </a:lnTo>
                <a:lnTo>
                  <a:pt x="40" y="779"/>
                </a:lnTo>
                <a:lnTo>
                  <a:pt x="47" y="779"/>
                </a:lnTo>
                <a:lnTo>
                  <a:pt x="47" y="785"/>
                </a:lnTo>
                <a:lnTo>
                  <a:pt x="40" y="785"/>
                </a:lnTo>
                <a:lnTo>
                  <a:pt x="40" y="779"/>
                </a:lnTo>
                <a:lnTo>
                  <a:pt x="34" y="772"/>
                </a:lnTo>
                <a:lnTo>
                  <a:pt x="27" y="772"/>
                </a:lnTo>
                <a:lnTo>
                  <a:pt x="20" y="772"/>
                </a:lnTo>
                <a:lnTo>
                  <a:pt x="20" y="765"/>
                </a:lnTo>
                <a:lnTo>
                  <a:pt x="27" y="758"/>
                </a:lnTo>
                <a:lnTo>
                  <a:pt x="34" y="745"/>
                </a:lnTo>
                <a:lnTo>
                  <a:pt x="40" y="738"/>
                </a:lnTo>
                <a:lnTo>
                  <a:pt x="40" y="731"/>
                </a:lnTo>
                <a:lnTo>
                  <a:pt x="40" y="725"/>
                </a:lnTo>
                <a:lnTo>
                  <a:pt x="47" y="718"/>
                </a:lnTo>
                <a:lnTo>
                  <a:pt x="40" y="718"/>
                </a:lnTo>
                <a:lnTo>
                  <a:pt x="47" y="711"/>
                </a:lnTo>
                <a:lnTo>
                  <a:pt x="47" y="704"/>
                </a:lnTo>
                <a:lnTo>
                  <a:pt x="54" y="697"/>
                </a:lnTo>
                <a:lnTo>
                  <a:pt x="54" y="691"/>
                </a:lnTo>
                <a:lnTo>
                  <a:pt x="61" y="684"/>
                </a:lnTo>
                <a:lnTo>
                  <a:pt x="61" y="677"/>
                </a:lnTo>
                <a:lnTo>
                  <a:pt x="68" y="670"/>
                </a:lnTo>
                <a:lnTo>
                  <a:pt x="74" y="650"/>
                </a:lnTo>
                <a:lnTo>
                  <a:pt x="74" y="643"/>
                </a:lnTo>
                <a:lnTo>
                  <a:pt x="81" y="643"/>
                </a:lnTo>
                <a:lnTo>
                  <a:pt x="81" y="636"/>
                </a:lnTo>
                <a:lnTo>
                  <a:pt x="81" y="630"/>
                </a:lnTo>
                <a:lnTo>
                  <a:pt x="81" y="623"/>
                </a:lnTo>
                <a:lnTo>
                  <a:pt x="81" y="616"/>
                </a:lnTo>
                <a:lnTo>
                  <a:pt x="88" y="623"/>
                </a:lnTo>
                <a:lnTo>
                  <a:pt x="95" y="623"/>
                </a:lnTo>
                <a:lnTo>
                  <a:pt x="101" y="609"/>
                </a:lnTo>
                <a:lnTo>
                  <a:pt x="95" y="603"/>
                </a:lnTo>
                <a:lnTo>
                  <a:pt x="95" y="609"/>
                </a:lnTo>
                <a:lnTo>
                  <a:pt x="88" y="609"/>
                </a:lnTo>
                <a:lnTo>
                  <a:pt x="81" y="603"/>
                </a:lnTo>
                <a:lnTo>
                  <a:pt x="81" y="596"/>
                </a:lnTo>
                <a:lnTo>
                  <a:pt x="47" y="582"/>
                </a:lnTo>
                <a:lnTo>
                  <a:pt x="34" y="569"/>
                </a:lnTo>
                <a:lnTo>
                  <a:pt x="27" y="562"/>
                </a:lnTo>
                <a:lnTo>
                  <a:pt x="34" y="555"/>
                </a:lnTo>
                <a:lnTo>
                  <a:pt x="27" y="548"/>
                </a:lnTo>
                <a:lnTo>
                  <a:pt x="27" y="542"/>
                </a:lnTo>
                <a:lnTo>
                  <a:pt x="34" y="542"/>
                </a:lnTo>
                <a:lnTo>
                  <a:pt x="34" y="535"/>
                </a:lnTo>
                <a:lnTo>
                  <a:pt x="47" y="542"/>
                </a:lnTo>
                <a:lnTo>
                  <a:pt x="47" y="535"/>
                </a:lnTo>
                <a:lnTo>
                  <a:pt x="47" y="528"/>
                </a:lnTo>
                <a:lnTo>
                  <a:pt x="47" y="521"/>
                </a:lnTo>
                <a:lnTo>
                  <a:pt x="40" y="515"/>
                </a:lnTo>
                <a:lnTo>
                  <a:pt x="34" y="515"/>
                </a:lnTo>
                <a:lnTo>
                  <a:pt x="34" y="501"/>
                </a:lnTo>
                <a:lnTo>
                  <a:pt x="34" y="494"/>
                </a:lnTo>
                <a:lnTo>
                  <a:pt x="34" y="487"/>
                </a:lnTo>
                <a:lnTo>
                  <a:pt x="34" y="481"/>
                </a:lnTo>
                <a:lnTo>
                  <a:pt x="27" y="474"/>
                </a:lnTo>
                <a:lnTo>
                  <a:pt x="20" y="481"/>
                </a:lnTo>
                <a:lnTo>
                  <a:pt x="20" y="487"/>
                </a:lnTo>
                <a:lnTo>
                  <a:pt x="7" y="487"/>
                </a:lnTo>
                <a:lnTo>
                  <a:pt x="0" y="487"/>
                </a:lnTo>
                <a:lnTo>
                  <a:pt x="0" y="481"/>
                </a:lnTo>
                <a:lnTo>
                  <a:pt x="0" y="474"/>
                </a:lnTo>
                <a:lnTo>
                  <a:pt x="7" y="467"/>
                </a:lnTo>
                <a:lnTo>
                  <a:pt x="13" y="447"/>
                </a:lnTo>
                <a:lnTo>
                  <a:pt x="27" y="447"/>
                </a:lnTo>
                <a:lnTo>
                  <a:pt x="34" y="433"/>
                </a:lnTo>
                <a:lnTo>
                  <a:pt x="27" y="420"/>
                </a:lnTo>
                <a:lnTo>
                  <a:pt x="20" y="420"/>
                </a:lnTo>
                <a:lnTo>
                  <a:pt x="13" y="426"/>
                </a:lnTo>
                <a:lnTo>
                  <a:pt x="7" y="420"/>
                </a:lnTo>
                <a:lnTo>
                  <a:pt x="7" y="406"/>
                </a:lnTo>
                <a:lnTo>
                  <a:pt x="0" y="406"/>
                </a:lnTo>
                <a:lnTo>
                  <a:pt x="0" y="413"/>
                </a:lnTo>
                <a:lnTo>
                  <a:pt x="0" y="406"/>
                </a:lnTo>
                <a:lnTo>
                  <a:pt x="7" y="393"/>
                </a:lnTo>
                <a:lnTo>
                  <a:pt x="20" y="393"/>
                </a:lnTo>
                <a:lnTo>
                  <a:pt x="20" y="372"/>
                </a:lnTo>
                <a:lnTo>
                  <a:pt x="13" y="372"/>
                </a:lnTo>
                <a:lnTo>
                  <a:pt x="20" y="366"/>
                </a:lnTo>
                <a:lnTo>
                  <a:pt x="20" y="359"/>
                </a:lnTo>
                <a:lnTo>
                  <a:pt x="13" y="338"/>
                </a:lnTo>
                <a:lnTo>
                  <a:pt x="7" y="325"/>
                </a:lnTo>
                <a:lnTo>
                  <a:pt x="0" y="311"/>
                </a:lnTo>
                <a:lnTo>
                  <a:pt x="20" y="311"/>
                </a:lnTo>
                <a:lnTo>
                  <a:pt x="27" y="305"/>
                </a:lnTo>
                <a:lnTo>
                  <a:pt x="27" y="298"/>
                </a:lnTo>
                <a:lnTo>
                  <a:pt x="34" y="298"/>
                </a:lnTo>
                <a:lnTo>
                  <a:pt x="34" y="284"/>
                </a:lnTo>
                <a:lnTo>
                  <a:pt x="40" y="284"/>
                </a:lnTo>
                <a:lnTo>
                  <a:pt x="40" y="277"/>
                </a:lnTo>
                <a:lnTo>
                  <a:pt x="40" y="271"/>
                </a:lnTo>
                <a:lnTo>
                  <a:pt x="34" y="271"/>
                </a:lnTo>
                <a:lnTo>
                  <a:pt x="20" y="257"/>
                </a:lnTo>
                <a:lnTo>
                  <a:pt x="7" y="264"/>
                </a:lnTo>
                <a:lnTo>
                  <a:pt x="7" y="257"/>
                </a:lnTo>
                <a:lnTo>
                  <a:pt x="13" y="250"/>
                </a:lnTo>
                <a:lnTo>
                  <a:pt x="20" y="250"/>
                </a:lnTo>
                <a:lnTo>
                  <a:pt x="13" y="230"/>
                </a:lnTo>
                <a:lnTo>
                  <a:pt x="27" y="223"/>
                </a:lnTo>
                <a:lnTo>
                  <a:pt x="20" y="216"/>
                </a:lnTo>
                <a:lnTo>
                  <a:pt x="20" y="210"/>
                </a:lnTo>
                <a:lnTo>
                  <a:pt x="20" y="203"/>
                </a:lnTo>
                <a:lnTo>
                  <a:pt x="20" y="196"/>
                </a:lnTo>
                <a:lnTo>
                  <a:pt x="20" y="189"/>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58" name="AutoShape 34">
            <a:extLst>
              <a:ext uri="{FF2B5EF4-FFF2-40B4-BE49-F238E27FC236}">
                <a16:creationId xmlns:a16="http://schemas.microsoft.com/office/drawing/2014/main" id="{71534DBC-3A8F-4A31-8F85-89291AD8BC8C}"/>
              </a:ext>
            </a:extLst>
          </p:cNvPr>
          <p:cNvSpPr>
            <a:spLocks noChangeAspect="1" noChangeArrowheads="1"/>
          </p:cNvSpPr>
          <p:nvPr/>
        </p:nvSpPr>
        <p:spPr bwMode="auto">
          <a:xfrm>
            <a:off x="3511766" y="2346203"/>
            <a:ext cx="463550" cy="509588"/>
          </a:xfrm>
          <a:prstGeom prst="rect">
            <a:avLst/>
          </a:prstGeom>
          <a:noFill/>
          <a:ln w="9525">
            <a:noFill/>
            <a:miter lim="800000"/>
            <a:headEnd/>
            <a:tailEnd/>
          </a:ln>
        </p:spPr>
        <p:txBody>
          <a:bodyPr/>
          <a:lstStyle/>
          <a:p>
            <a:endParaRPr lang="es-ES">
              <a:latin typeface="Calibri" pitchFamily="34" charset="0"/>
            </a:endParaRPr>
          </a:p>
        </p:txBody>
      </p:sp>
      <p:sp>
        <p:nvSpPr>
          <p:cNvPr id="59" name="lerida">
            <a:extLst>
              <a:ext uri="{FF2B5EF4-FFF2-40B4-BE49-F238E27FC236}">
                <a16:creationId xmlns:a16="http://schemas.microsoft.com/office/drawing/2014/main" id="{304AAB9F-A4E5-4A81-A49D-922FC0EF450E}"/>
              </a:ext>
            </a:extLst>
          </p:cNvPr>
          <p:cNvSpPr>
            <a:spLocks noEditPoints="1"/>
          </p:cNvSpPr>
          <p:nvPr/>
        </p:nvSpPr>
        <p:spPr bwMode="auto">
          <a:xfrm>
            <a:off x="6326403" y="1644528"/>
            <a:ext cx="550863" cy="831850"/>
          </a:xfrm>
          <a:custGeom>
            <a:avLst/>
            <a:gdLst>
              <a:gd name="T0" fmla="*/ 2147483647 w 1265"/>
              <a:gd name="T1" fmla="*/ 2147483647 h 1814"/>
              <a:gd name="T2" fmla="*/ 2147483647 w 1265"/>
              <a:gd name="T3" fmla="*/ 2147483647 h 1814"/>
              <a:gd name="T4" fmla="*/ 2147483647 w 1265"/>
              <a:gd name="T5" fmla="*/ 903370728 h 1814"/>
              <a:gd name="T6" fmla="*/ 2147483647 w 1265"/>
              <a:gd name="T7" fmla="*/ 2147483647 h 1814"/>
              <a:gd name="T8" fmla="*/ 2147483647 w 1265"/>
              <a:gd name="T9" fmla="*/ 2147483647 h 1814"/>
              <a:gd name="T10" fmla="*/ 2147483647 w 1265"/>
              <a:gd name="T11" fmla="*/ 2147483647 h 1814"/>
              <a:gd name="T12" fmla="*/ 2147483647 w 1265"/>
              <a:gd name="T13" fmla="*/ 2147483647 h 1814"/>
              <a:gd name="T14" fmla="*/ 2147483647 w 1265"/>
              <a:gd name="T15" fmla="*/ 2147483647 h 1814"/>
              <a:gd name="T16" fmla="*/ 2147483647 w 1265"/>
              <a:gd name="T17" fmla="*/ 2147483647 h 1814"/>
              <a:gd name="T18" fmla="*/ 2147483647 w 1265"/>
              <a:gd name="T19" fmla="*/ 2147483647 h 1814"/>
              <a:gd name="T20" fmla="*/ 2147483647 w 1265"/>
              <a:gd name="T21" fmla="*/ 2147483647 h 1814"/>
              <a:gd name="T22" fmla="*/ 2147483647 w 1265"/>
              <a:gd name="T23" fmla="*/ 2147483647 h 1814"/>
              <a:gd name="T24" fmla="*/ 2147483647 w 1265"/>
              <a:gd name="T25" fmla="*/ 2147483647 h 1814"/>
              <a:gd name="T26" fmla="*/ 2147483647 w 1265"/>
              <a:gd name="T27" fmla="*/ 2147483647 h 1814"/>
              <a:gd name="T28" fmla="*/ 2147483647 w 1265"/>
              <a:gd name="T29" fmla="*/ 2147483647 h 1814"/>
              <a:gd name="T30" fmla="*/ 2147483647 w 1265"/>
              <a:gd name="T31" fmla="*/ 2147483647 h 1814"/>
              <a:gd name="T32" fmla="*/ 2147483647 w 1265"/>
              <a:gd name="T33" fmla="*/ 2147483647 h 1814"/>
              <a:gd name="T34" fmla="*/ 2147483647 w 1265"/>
              <a:gd name="T35" fmla="*/ 2147483647 h 1814"/>
              <a:gd name="T36" fmla="*/ 2147483647 w 1265"/>
              <a:gd name="T37" fmla="*/ 2147483647 h 1814"/>
              <a:gd name="T38" fmla="*/ 2147483647 w 1265"/>
              <a:gd name="T39" fmla="*/ 2147483647 h 1814"/>
              <a:gd name="T40" fmla="*/ 2147483647 w 1265"/>
              <a:gd name="T41" fmla="*/ 2147483647 h 1814"/>
              <a:gd name="T42" fmla="*/ 2147483647 w 1265"/>
              <a:gd name="T43" fmla="*/ 2147483647 h 1814"/>
              <a:gd name="T44" fmla="*/ 2147483647 w 1265"/>
              <a:gd name="T45" fmla="*/ 2147483647 h 1814"/>
              <a:gd name="T46" fmla="*/ 2147483647 w 1265"/>
              <a:gd name="T47" fmla="*/ 2147483647 h 1814"/>
              <a:gd name="T48" fmla="*/ 2147483647 w 1265"/>
              <a:gd name="T49" fmla="*/ 2147483647 h 1814"/>
              <a:gd name="T50" fmla="*/ 2147483647 w 1265"/>
              <a:gd name="T51" fmla="*/ 2147483647 h 1814"/>
              <a:gd name="T52" fmla="*/ 2147483647 w 1265"/>
              <a:gd name="T53" fmla="*/ 2147483647 h 1814"/>
              <a:gd name="T54" fmla="*/ 2147483647 w 1265"/>
              <a:gd name="T55" fmla="*/ 2147483647 h 1814"/>
              <a:gd name="T56" fmla="*/ 2147483647 w 1265"/>
              <a:gd name="T57" fmla="*/ 2147483647 h 1814"/>
              <a:gd name="T58" fmla="*/ 2147483647 w 1265"/>
              <a:gd name="T59" fmla="*/ 2147483647 h 1814"/>
              <a:gd name="T60" fmla="*/ 2147483647 w 1265"/>
              <a:gd name="T61" fmla="*/ 2147483647 h 1814"/>
              <a:gd name="T62" fmla="*/ 2147483647 w 1265"/>
              <a:gd name="T63" fmla="*/ 2147483647 h 1814"/>
              <a:gd name="T64" fmla="*/ 2147483647 w 1265"/>
              <a:gd name="T65" fmla="*/ 2147483647 h 1814"/>
              <a:gd name="T66" fmla="*/ 2147483647 w 1265"/>
              <a:gd name="T67" fmla="*/ 2147483647 h 1814"/>
              <a:gd name="T68" fmla="*/ 2147483647 w 1265"/>
              <a:gd name="T69" fmla="*/ 2147483647 h 1814"/>
              <a:gd name="T70" fmla="*/ 2147483647 w 1265"/>
              <a:gd name="T71" fmla="*/ 2147483647 h 1814"/>
              <a:gd name="T72" fmla="*/ 2147483647 w 1265"/>
              <a:gd name="T73" fmla="*/ 2147483647 h 1814"/>
              <a:gd name="T74" fmla="*/ 2147483647 w 1265"/>
              <a:gd name="T75" fmla="*/ 2147483647 h 1814"/>
              <a:gd name="T76" fmla="*/ 2147483647 w 1265"/>
              <a:gd name="T77" fmla="*/ 2147483647 h 1814"/>
              <a:gd name="T78" fmla="*/ 2147483647 w 1265"/>
              <a:gd name="T79" fmla="*/ 2147483647 h 1814"/>
              <a:gd name="T80" fmla="*/ 2147483647 w 1265"/>
              <a:gd name="T81" fmla="*/ 2147483647 h 1814"/>
              <a:gd name="T82" fmla="*/ 2147483647 w 1265"/>
              <a:gd name="T83" fmla="*/ 2147483647 h 1814"/>
              <a:gd name="T84" fmla="*/ 2147483647 w 1265"/>
              <a:gd name="T85" fmla="*/ 2147483647 h 1814"/>
              <a:gd name="T86" fmla="*/ 2147483647 w 1265"/>
              <a:gd name="T87" fmla="*/ 2147483647 h 1814"/>
              <a:gd name="T88" fmla="*/ 2147483647 w 1265"/>
              <a:gd name="T89" fmla="*/ 2147483647 h 1814"/>
              <a:gd name="T90" fmla="*/ 2147483647 w 1265"/>
              <a:gd name="T91" fmla="*/ 2147483647 h 1814"/>
              <a:gd name="T92" fmla="*/ 448895793 w 1265"/>
              <a:gd name="T93" fmla="*/ 2147483647 h 1814"/>
              <a:gd name="T94" fmla="*/ 2147483647 w 1265"/>
              <a:gd name="T95" fmla="*/ 2147483647 h 1814"/>
              <a:gd name="T96" fmla="*/ 2147483647 w 1265"/>
              <a:gd name="T97" fmla="*/ 2147483647 h 1814"/>
              <a:gd name="T98" fmla="*/ 2147483647 w 1265"/>
              <a:gd name="T99" fmla="*/ 2147483647 h 1814"/>
              <a:gd name="T100" fmla="*/ 2147483647 w 1265"/>
              <a:gd name="T101" fmla="*/ 2147483647 h 1814"/>
              <a:gd name="T102" fmla="*/ 2147483647 w 1265"/>
              <a:gd name="T103" fmla="*/ 2147483647 h 1814"/>
              <a:gd name="T104" fmla="*/ 2147483647 w 1265"/>
              <a:gd name="T105" fmla="*/ 2147483647 h 1814"/>
              <a:gd name="T106" fmla="*/ 2147483647 w 1265"/>
              <a:gd name="T107" fmla="*/ 2147483647 h 1814"/>
              <a:gd name="T108" fmla="*/ 2147483647 w 1265"/>
              <a:gd name="T109" fmla="*/ 2147483647 h 1814"/>
              <a:gd name="T110" fmla="*/ 2147483647 w 1265"/>
              <a:gd name="T111" fmla="*/ 2147483647 h 1814"/>
              <a:gd name="T112" fmla="*/ 2147483647 w 1265"/>
              <a:gd name="T113" fmla="*/ 2147483647 h 1814"/>
              <a:gd name="T114" fmla="*/ 2147483647 w 1265"/>
              <a:gd name="T115" fmla="*/ 2147483647 h 1814"/>
              <a:gd name="T116" fmla="*/ 2147483647 w 1265"/>
              <a:gd name="T117" fmla="*/ 2147483647 h 1814"/>
              <a:gd name="T118" fmla="*/ 2147483647 w 1265"/>
              <a:gd name="T119" fmla="*/ 2147483647 h 1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5"/>
              <a:gd name="T181" fmla="*/ 0 h 1814"/>
              <a:gd name="T182" fmla="*/ 1265 w 1265"/>
              <a:gd name="T183" fmla="*/ 1814 h 1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5" h="1814">
                <a:moveTo>
                  <a:pt x="237" y="196"/>
                </a:moveTo>
                <a:lnTo>
                  <a:pt x="244" y="196"/>
                </a:lnTo>
                <a:lnTo>
                  <a:pt x="250" y="196"/>
                </a:lnTo>
                <a:lnTo>
                  <a:pt x="250" y="183"/>
                </a:lnTo>
                <a:lnTo>
                  <a:pt x="250" y="176"/>
                </a:lnTo>
                <a:lnTo>
                  <a:pt x="257" y="176"/>
                </a:lnTo>
                <a:lnTo>
                  <a:pt x="257" y="169"/>
                </a:lnTo>
                <a:lnTo>
                  <a:pt x="250" y="169"/>
                </a:lnTo>
                <a:lnTo>
                  <a:pt x="250" y="163"/>
                </a:lnTo>
                <a:lnTo>
                  <a:pt x="250" y="156"/>
                </a:lnTo>
                <a:lnTo>
                  <a:pt x="244" y="149"/>
                </a:lnTo>
                <a:lnTo>
                  <a:pt x="244" y="142"/>
                </a:lnTo>
                <a:lnTo>
                  <a:pt x="244" y="136"/>
                </a:lnTo>
                <a:lnTo>
                  <a:pt x="237" y="136"/>
                </a:lnTo>
                <a:lnTo>
                  <a:pt x="237" y="129"/>
                </a:lnTo>
                <a:lnTo>
                  <a:pt x="237" y="122"/>
                </a:lnTo>
                <a:lnTo>
                  <a:pt x="223" y="129"/>
                </a:lnTo>
                <a:lnTo>
                  <a:pt x="217" y="122"/>
                </a:lnTo>
                <a:lnTo>
                  <a:pt x="230" y="115"/>
                </a:lnTo>
                <a:lnTo>
                  <a:pt x="223" y="115"/>
                </a:lnTo>
                <a:lnTo>
                  <a:pt x="230" y="108"/>
                </a:lnTo>
                <a:lnTo>
                  <a:pt x="237" y="102"/>
                </a:lnTo>
                <a:lnTo>
                  <a:pt x="244" y="95"/>
                </a:lnTo>
                <a:lnTo>
                  <a:pt x="230" y="95"/>
                </a:lnTo>
                <a:lnTo>
                  <a:pt x="223" y="88"/>
                </a:lnTo>
                <a:lnTo>
                  <a:pt x="230" y="75"/>
                </a:lnTo>
                <a:lnTo>
                  <a:pt x="237" y="68"/>
                </a:lnTo>
                <a:lnTo>
                  <a:pt x="244" y="68"/>
                </a:lnTo>
                <a:lnTo>
                  <a:pt x="244" y="61"/>
                </a:lnTo>
                <a:lnTo>
                  <a:pt x="237" y="54"/>
                </a:lnTo>
                <a:lnTo>
                  <a:pt x="237" y="48"/>
                </a:lnTo>
                <a:lnTo>
                  <a:pt x="244" y="48"/>
                </a:lnTo>
                <a:lnTo>
                  <a:pt x="237" y="41"/>
                </a:lnTo>
                <a:lnTo>
                  <a:pt x="230" y="34"/>
                </a:lnTo>
                <a:lnTo>
                  <a:pt x="230" y="27"/>
                </a:lnTo>
                <a:lnTo>
                  <a:pt x="230" y="20"/>
                </a:lnTo>
                <a:lnTo>
                  <a:pt x="244" y="14"/>
                </a:lnTo>
                <a:lnTo>
                  <a:pt x="244" y="7"/>
                </a:lnTo>
                <a:lnTo>
                  <a:pt x="257" y="7"/>
                </a:lnTo>
                <a:lnTo>
                  <a:pt x="264" y="0"/>
                </a:lnTo>
                <a:lnTo>
                  <a:pt x="271" y="0"/>
                </a:lnTo>
                <a:lnTo>
                  <a:pt x="277" y="0"/>
                </a:lnTo>
                <a:lnTo>
                  <a:pt x="284" y="0"/>
                </a:lnTo>
                <a:lnTo>
                  <a:pt x="291" y="7"/>
                </a:lnTo>
                <a:lnTo>
                  <a:pt x="291" y="14"/>
                </a:lnTo>
                <a:lnTo>
                  <a:pt x="305" y="14"/>
                </a:lnTo>
                <a:lnTo>
                  <a:pt x="318" y="20"/>
                </a:lnTo>
                <a:lnTo>
                  <a:pt x="332" y="27"/>
                </a:lnTo>
                <a:lnTo>
                  <a:pt x="338" y="27"/>
                </a:lnTo>
                <a:lnTo>
                  <a:pt x="345" y="20"/>
                </a:lnTo>
                <a:lnTo>
                  <a:pt x="352" y="20"/>
                </a:lnTo>
                <a:lnTo>
                  <a:pt x="359" y="20"/>
                </a:lnTo>
                <a:lnTo>
                  <a:pt x="379" y="34"/>
                </a:lnTo>
                <a:lnTo>
                  <a:pt x="386" y="27"/>
                </a:lnTo>
                <a:lnTo>
                  <a:pt x="399" y="34"/>
                </a:lnTo>
                <a:lnTo>
                  <a:pt x="399" y="41"/>
                </a:lnTo>
                <a:lnTo>
                  <a:pt x="406" y="41"/>
                </a:lnTo>
                <a:lnTo>
                  <a:pt x="413" y="41"/>
                </a:lnTo>
                <a:lnTo>
                  <a:pt x="413" y="48"/>
                </a:lnTo>
                <a:lnTo>
                  <a:pt x="420" y="48"/>
                </a:lnTo>
                <a:lnTo>
                  <a:pt x="440" y="61"/>
                </a:lnTo>
                <a:lnTo>
                  <a:pt x="447" y="61"/>
                </a:lnTo>
                <a:lnTo>
                  <a:pt x="453" y="75"/>
                </a:lnTo>
                <a:lnTo>
                  <a:pt x="467" y="75"/>
                </a:lnTo>
                <a:lnTo>
                  <a:pt x="460" y="68"/>
                </a:lnTo>
                <a:lnTo>
                  <a:pt x="467" y="61"/>
                </a:lnTo>
                <a:lnTo>
                  <a:pt x="474" y="54"/>
                </a:lnTo>
                <a:lnTo>
                  <a:pt x="487" y="54"/>
                </a:lnTo>
                <a:lnTo>
                  <a:pt x="494" y="54"/>
                </a:lnTo>
                <a:lnTo>
                  <a:pt x="501" y="61"/>
                </a:lnTo>
                <a:lnTo>
                  <a:pt x="501" y="68"/>
                </a:lnTo>
                <a:lnTo>
                  <a:pt x="508" y="75"/>
                </a:lnTo>
                <a:lnTo>
                  <a:pt x="514" y="75"/>
                </a:lnTo>
                <a:lnTo>
                  <a:pt x="521" y="68"/>
                </a:lnTo>
                <a:lnTo>
                  <a:pt x="535" y="68"/>
                </a:lnTo>
                <a:lnTo>
                  <a:pt x="548" y="75"/>
                </a:lnTo>
                <a:lnTo>
                  <a:pt x="548" y="68"/>
                </a:lnTo>
                <a:lnTo>
                  <a:pt x="548" y="75"/>
                </a:lnTo>
                <a:lnTo>
                  <a:pt x="548" y="68"/>
                </a:lnTo>
                <a:lnTo>
                  <a:pt x="555" y="68"/>
                </a:lnTo>
                <a:lnTo>
                  <a:pt x="555" y="75"/>
                </a:lnTo>
                <a:lnTo>
                  <a:pt x="562" y="75"/>
                </a:lnTo>
                <a:lnTo>
                  <a:pt x="568" y="75"/>
                </a:lnTo>
                <a:lnTo>
                  <a:pt x="582" y="75"/>
                </a:lnTo>
                <a:lnTo>
                  <a:pt x="582" y="68"/>
                </a:lnTo>
                <a:lnTo>
                  <a:pt x="596" y="81"/>
                </a:lnTo>
                <a:lnTo>
                  <a:pt x="602" y="81"/>
                </a:lnTo>
                <a:lnTo>
                  <a:pt x="609" y="88"/>
                </a:lnTo>
                <a:lnTo>
                  <a:pt x="623" y="95"/>
                </a:lnTo>
                <a:lnTo>
                  <a:pt x="629" y="108"/>
                </a:lnTo>
                <a:lnTo>
                  <a:pt x="629" y="122"/>
                </a:lnTo>
                <a:lnTo>
                  <a:pt x="636" y="122"/>
                </a:lnTo>
                <a:lnTo>
                  <a:pt x="636" y="136"/>
                </a:lnTo>
                <a:lnTo>
                  <a:pt x="643" y="136"/>
                </a:lnTo>
                <a:lnTo>
                  <a:pt x="650" y="142"/>
                </a:lnTo>
                <a:lnTo>
                  <a:pt x="663" y="156"/>
                </a:lnTo>
                <a:lnTo>
                  <a:pt x="670" y="156"/>
                </a:lnTo>
                <a:lnTo>
                  <a:pt x="670" y="149"/>
                </a:lnTo>
                <a:lnTo>
                  <a:pt x="677" y="142"/>
                </a:lnTo>
                <a:lnTo>
                  <a:pt x="690" y="142"/>
                </a:lnTo>
                <a:lnTo>
                  <a:pt x="697" y="136"/>
                </a:lnTo>
                <a:lnTo>
                  <a:pt x="704" y="136"/>
                </a:lnTo>
                <a:lnTo>
                  <a:pt x="717" y="129"/>
                </a:lnTo>
                <a:lnTo>
                  <a:pt x="724" y="129"/>
                </a:lnTo>
                <a:lnTo>
                  <a:pt x="731" y="136"/>
                </a:lnTo>
                <a:lnTo>
                  <a:pt x="731" y="142"/>
                </a:lnTo>
                <a:lnTo>
                  <a:pt x="744" y="142"/>
                </a:lnTo>
                <a:lnTo>
                  <a:pt x="744" y="136"/>
                </a:lnTo>
                <a:lnTo>
                  <a:pt x="751" y="136"/>
                </a:lnTo>
                <a:lnTo>
                  <a:pt x="758" y="142"/>
                </a:lnTo>
                <a:lnTo>
                  <a:pt x="771" y="136"/>
                </a:lnTo>
                <a:lnTo>
                  <a:pt x="778" y="136"/>
                </a:lnTo>
                <a:lnTo>
                  <a:pt x="785" y="136"/>
                </a:lnTo>
                <a:lnTo>
                  <a:pt x="792" y="136"/>
                </a:lnTo>
                <a:lnTo>
                  <a:pt x="799" y="129"/>
                </a:lnTo>
                <a:lnTo>
                  <a:pt x="805" y="129"/>
                </a:lnTo>
                <a:lnTo>
                  <a:pt x="805" y="136"/>
                </a:lnTo>
                <a:lnTo>
                  <a:pt x="826" y="136"/>
                </a:lnTo>
                <a:lnTo>
                  <a:pt x="819" y="142"/>
                </a:lnTo>
                <a:lnTo>
                  <a:pt x="819" y="149"/>
                </a:lnTo>
                <a:lnTo>
                  <a:pt x="819" y="156"/>
                </a:lnTo>
                <a:lnTo>
                  <a:pt x="826" y="156"/>
                </a:lnTo>
                <a:lnTo>
                  <a:pt x="832" y="163"/>
                </a:lnTo>
                <a:lnTo>
                  <a:pt x="839" y="163"/>
                </a:lnTo>
                <a:lnTo>
                  <a:pt x="853" y="169"/>
                </a:lnTo>
                <a:lnTo>
                  <a:pt x="846" y="183"/>
                </a:lnTo>
                <a:lnTo>
                  <a:pt x="853" y="183"/>
                </a:lnTo>
                <a:lnTo>
                  <a:pt x="853" y="190"/>
                </a:lnTo>
                <a:lnTo>
                  <a:pt x="859" y="196"/>
                </a:lnTo>
                <a:lnTo>
                  <a:pt x="866" y="203"/>
                </a:lnTo>
                <a:lnTo>
                  <a:pt x="873" y="203"/>
                </a:lnTo>
                <a:lnTo>
                  <a:pt x="873" y="210"/>
                </a:lnTo>
                <a:lnTo>
                  <a:pt x="880" y="217"/>
                </a:lnTo>
                <a:lnTo>
                  <a:pt x="880" y="224"/>
                </a:lnTo>
                <a:lnTo>
                  <a:pt x="880" y="230"/>
                </a:lnTo>
                <a:lnTo>
                  <a:pt x="880" y="237"/>
                </a:lnTo>
                <a:lnTo>
                  <a:pt x="887" y="244"/>
                </a:lnTo>
                <a:lnTo>
                  <a:pt x="893" y="244"/>
                </a:lnTo>
                <a:lnTo>
                  <a:pt x="887" y="251"/>
                </a:lnTo>
                <a:lnTo>
                  <a:pt x="900" y="264"/>
                </a:lnTo>
                <a:lnTo>
                  <a:pt x="900" y="278"/>
                </a:lnTo>
                <a:lnTo>
                  <a:pt x="893" y="278"/>
                </a:lnTo>
                <a:lnTo>
                  <a:pt x="887" y="284"/>
                </a:lnTo>
                <a:lnTo>
                  <a:pt x="893" y="291"/>
                </a:lnTo>
                <a:lnTo>
                  <a:pt x="907" y="298"/>
                </a:lnTo>
                <a:lnTo>
                  <a:pt x="907" y="305"/>
                </a:lnTo>
                <a:lnTo>
                  <a:pt x="886" y="312"/>
                </a:lnTo>
                <a:lnTo>
                  <a:pt x="886" y="325"/>
                </a:lnTo>
                <a:lnTo>
                  <a:pt x="886" y="332"/>
                </a:lnTo>
                <a:lnTo>
                  <a:pt x="880" y="339"/>
                </a:lnTo>
                <a:lnTo>
                  <a:pt x="893" y="332"/>
                </a:lnTo>
                <a:lnTo>
                  <a:pt x="900" y="332"/>
                </a:lnTo>
                <a:lnTo>
                  <a:pt x="907" y="332"/>
                </a:lnTo>
                <a:lnTo>
                  <a:pt x="914" y="339"/>
                </a:lnTo>
                <a:lnTo>
                  <a:pt x="914" y="352"/>
                </a:lnTo>
                <a:lnTo>
                  <a:pt x="920" y="352"/>
                </a:lnTo>
                <a:lnTo>
                  <a:pt x="927" y="366"/>
                </a:lnTo>
                <a:lnTo>
                  <a:pt x="907" y="386"/>
                </a:lnTo>
                <a:lnTo>
                  <a:pt x="893" y="386"/>
                </a:lnTo>
                <a:lnTo>
                  <a:pt x="886" y="400"/>
                </a:lnTo>
                <a:lnTo>
                  <a:pt x="900" y="400"/>
                </a:lnTo>
                <a:lnTo>
                  <a:pt x="907" y="406"/>
                </a:lnTo>
                <a:lnTo>
                  <a:pt x="907" y="420"/>
                </a:lnTo>
                <a:lnTo>
                  <a:pt x="914" y="427"/>
                </a:lnTo>
                <a:lnTo>
                  <a:pt x="907" y="433"/>
                </a:lnTo>
                <a:lnTo>
                  <a:pt x="914" y="440"/>
                </a:lnTo>
                <a:lnTo>
                  <a:pt x="914" y="447"/>
                </a:lnTo>
                <a:lnTo>
                  <a:pt x="914" y="440"/>
                </a:lnTo>
                <a:lnTo>
                  <a:pt x="914" y="447"/>
                </a:lnTo>
                <a:lnTo>
                  <a:pt x="920" y="454"/>
                </a:lnTo>
                <a:lnTo>
                  <a:pt x="941" y="454"/>
                </a:lnTo>
                <a:lnTo>
                  <a:pt x="947" y="454"/>
                </a:lnTo>
                <a:lnTo>
                  <a:pt x="954" y="454"/>
                </a:lnTo>
                <a:lnTo>
                  <a:pt x="974" y="460"/>
                </a:lnTo>
                <a:lnTo>
                  <a:pt x="974" y="454"/>
                </a:lnTo>
                <a:lnTo>
                  <a:pt x="981" y="454"/>
                </a:lnTo>
                <a:lnTo>
                  <a:pt x="1002" y="454"/>
                </a:lnTo>
                <a:lnTo>
                  <a:pt x="1002" y="440"/>
                </a:lnTo>
                <a:lnTo>
                  <a:pt x="1008" y="433"/>
                </a:lnTo>
                <a:lnTo>
                  <a:pt x="1008" y="427"/>
                </a:lnTo>
                <a:lnTo>
                  <a:pt x="1008" y="420"/>
                </a:lnTo>
                <a:lnTo>
                  <a:pt x="1015" y="420"/>
                </a:lnTo>
                <a:lnTo>
                  <a:pt x="1022" y="427"/>
                </a:lnTo>
                <a:lnTo>
                  <a:pt x="1029" y="433"/>
                </a:lnTo>
                <a:lnTo>
                  <a:pt x="1029" y="420"/>
                </a:lnTo>
                <a:lnTo>
                  <a:pt x="1042" y="413"/>
                </a:lnTo>
                <a:lnTo>
                  <a:pt x="1049" y="413"/>
                </a:lnTo>
                <a:lnTo>
                  <a:pt x="1062" y="413"/>
                </a:lnTo>
                <a:lnTo>
                  <a:pt x="1069" y="413"/>
                </a:lnTo>
                <a:lnTo>
                  <a:pt x="1069" y="406"/>
                </a:lnTo>
                <a:lnTo>
                  <a:pt x="1076" y="406"/>
                </a:lnTo>
                <a:lnTo>
                  <a:pt x="1083" y="406"/>
                </a:lnTo>
                <a:lnTo>
                  <a:pt x="1090" y="406"/>
                </a:lnTo>
                <a:lnTo>
                  <a:pt x="1096" y="400"/>
                </a:lnTo>
                <a:lnTo>
                  <a:pt x="1090" y="393"/>
                </a:lnTo>
                <a:lnTo>
                  <a:pt x="1096" y="393"/>
                </a:lnTo>
                <a:lnTo>
                  <a:pt x="1096" y="379"/>
                </a:lnTo>
                <a:lnTo>
                  <a:pt x="1096" y="366"/>
                </a:lnTo>
                <a:lnTo>
                  <a:pt x="1110" y="373"/>
                </a:lnTo>
                <a:lnTo>
                  <a:pt x="1117" y="373"/>
                </a:lnTo>
                <a:lnTo>
                  <a:pt x="1130" y="379"/>
                </a:lnTo>
                <a:lnTo>
                  <a:pt x="1137" y="379"/>
                </a:lnTo>
                <a:lnTo>
                  <a:pt x="1144" y="359"/>
                </a:lnTo>
                <a:lnTo>
                  <a:pt x="1150" y="373"/>
                </a:lnTo>
                <a:lnTo>
                  <a:pt x="1144" y="379"/>
                </a:lnTo>
                <a:lnTo>
                  <a:pt x="1150" y="393"/>
                </a:lnTo>
                <a:lnTo>
                  <a:pt x="1157" y="400"/>
                </a:lnTo>
                <a:lnTo>
                  <a:pt x="1150" y="413"/>
                </a:lnTo>
                <a:lnTo>
                  <a:pt x="1150" y="420"/>
                </a:lnTo>
                <a:lnTo>
                  <a:pt x="1150" y="427"/>
                </a:lnTo>
                <a:lnTo>
                  <a:pt x="1157" y="427"/>
                </a:lnTo>
                <a:lnTo>
                  <a:pt x="1157" y="433"/>
                </a:lnTo>
                <a:lnTo>
                  <a:pt x="1164" y="440"/>
                </a:lnTo>
                <a:lnTo>
                  <a:pt x="1177" y="440"/>
                </a:lnTo>
                <a:lnTo>
                  <a:pt x="1184" y="447"/>
                </a:lnTo>
                <a:lnTo>
                  <a:pt x="1191" y="440"/>
                </a:lnTo>
                <a:lnTo>
                  <a:pt x="1211" y="440"/>
                </a:lnTo>
                <a:lnTo>
                  <a:pt x="1211" y="447"/>
                </a:lnTo>
                <a:lnTo>
                  <a:pt x="1218" y="454"/>
                </a:lnTo>
                <a:lnTo>
                  <a:pt x="1225" y="467"/>
                </a:lnTo>
                <a:lnTo>
                  <a:pt x="1218" y="467"/>
                </a:lnTo>
                <a:lnTo>
                  <a:pt x="1225" y="488"/>
                </a:lnTo>
                <a:lnTo>
                  <a:pt x="1218" y="501"/>
                </a:lnTo>
                <a:lnTo>
                  <a:pt x="1218" y="508"/>
                </a:lnTo>
                <a:lnTo>
                  <a:pt x="1225" y="515"/>
                </a:lnTo>
                <a:lnTo>
                  <a:pt x="1232" y="508"/>
                </a:lnTo>
                <a:lnTo>
                  <a:pt x="1238" y="494"/>
                </a:lnTo>
                <a:lnTo>
                  <a:pt x="1245" y="501"/>
                </a:lnTo>
                <a:lnTo>
                  <a:pt x="1252" y="508"/>
                </a:lnTo>
                <a:lnTo>
                  <a:pt x="1252" y="501"/>
                </a:lnTo>
                <a:lnTo>
                  <a:pt x="1259" y="508"/>
                </a:lnTo>
                <a:lnTo>
                  <a:pt x="1265" y="508"/>
                </a:lnTo>
                <a:lnTo>
                  <a:pt x="1259" y="515"/>
                </a:lnTo>
                <a:lnTo>
                  <a:pt x="1259" y="521"/>
                </a:lnTo>
                <a:lnTo>
                  <a:pt x="1259" y="528"/>
                </a:lnTo>
                <a:lnTo>
                  <a:pt x="1245" y="528"/>
                </a:lnTo>
                <a:lnTo>
                  <a:pt x="1252" y="535"/>
                </a:lnTo>
                <a:lnTo>
                  <a:pt x="1252" y="542"/>
                </a:lnTo>
                <a:lnTo>
                  <a:pt x="1252" y="555"/>
                </a:lnTo>
                <a:lnTo>
                  <a:pt x="1245" y="562"/>
                </a:lnTo>
                <a:lnTo>
                  <a:pt x="1252" y="562"/>
                </a:lnTo>
                <a:lnTo>
                  <a:pt x="1252" y="569"/>
                </a:lnTo>
                <a:lnTo>
                  <a:pt x="1259" y="582"/>
                </a:lnTo>
                <a:lnTo>
                  <a:pt x="1252" y="582"/>
                </a:lnTo>
                <a:lnTo>
                  <a:pt x="1252" y="589"/>
                </a:lnTo>
                <a:lnTo>
                  <a:pt x="1245" y="589"/>
                </a:lnTo>
                <a:lnTo>
                  <a:pt x="1238" y="589"/>
                </a:lnTo>
                <a:lnTo>
                  <a:pt x="1232" y="589"/>
                </a:lnTo>
                <a:lnTo>
                  <a:pt x="1225" y="589"/>
                </a:lnTo>
                <a:lnTo>
                  <a:pt x="1218" y="596"/>
                </a:lnTo>
                <a:lnTo>
                  <a:pt x="1211" y="596"/>
                </a:lnTo>
                <a:lnTo>
                  <a:pt x="1205" y="603"/>
                </a:lnTo>
                <a:lnTo>
                  <a:pt x="1191" y="603"/>
                </a:lnTo>
                <a:lnTo>
                  <a:pt x="1171" y="603"/>
                </a:lnTo>
                <a:lnTo>
                  <a:pt x="1164" y="616"/>
                </a:lnTo>
                <a:lnTo>
                  <a:pt x="1157" y="616"/>
                </a:lnTo>
                <a:lnTo>
                  <a:pt x="1150" y="609"/>
                </a:lnTo>
                <a:lnTo>
                  <a:pt x="1137" y="616"/>
                </a:lnTo>
                <a:lnTo>
                  <a:pt x="1137" y="609"/>
                </a:lnTo>
                <a:lnTo>
                  <a:pt x="1130" y="616"/>
                </a:lnTo>
                <a:lnTo>
                  <a:pt x="1130" y="609"/>
                </a:lnTo>
                <a:lnTo>
                  <a:pt x="1123" y="616"/>
                </a:lnTo>
                <a:lnTo>
                  <a:pt x="1117" y="616"/>
                </a:lnTo>
                <a:lnTo>
                  <a:pt x="1110" y="616"/>
                </a:lnTo>
                <a:lnTo>
                  <a:pt x="1123" y="623"/>
                </a:lnTo>
                <a:lnTo>
                  <a:pt x="1130" y="623"/>
                </a:lnTo>
                <a:lnTo>
                  <a:pt x="1137" y="636"/>
                </a:lnTo>
                <a:lnTo>
                  <a:pt x="1130" y="643"/>
                </a:lnTo>
                <a:lnTo>
                  <a:pt x="1123" y="650"/>
                </a:lnTo>
                <a:lnTo>
                  <a:pt x="1130" y="650"/>
                </a:lnTo>
                <a:lnTo>
                  <a:pt x="1130" y="657"/>
                </a:lnTo>
                <a:lnTo>
                  <a:pt x="1137" y="657"/>
                </a:lnTo>
                <a:lnTo>
                  <a:pt x="1137" y="664"/>
                </a:lnTo>
                <a:lnTo>
                  <a:pt x="1144" y="664"/>
                </a:lnTo>
                <a:lnTo>
                  <a:pt x="1144" y="670"/>
                </a:lnTo>
                <a:lnTo>
                  <a:pt x="1144" y="677"/>
                </a:lnTo>
                <a:lnTo>
                  <a:pt x="1123" y="684"/>
                </a:lnTo>
                <a:lnTo>
                  <a:pt x="1130" y="691"/>
                </a:lnTo>
                <a:lnTo>
                  <a:pt x="1123" y="704"/>
                </a:lnTo>
                <a:lnTo>
                  <a:pt x="1130" y="704"/>
                </a:lnTo>
                <a:lnTo>
                  <a:pt x="1137" y="711"/>
                </a:lnTo>
                <a:lnTo>
                  <a:pt x="1150" y="724"/>
                </a:lnTo>
                <a:lnTo>
                  <a:pt x="1157" y="718"/>
                </a:lnTo>
                <a:lnTo>
                  <a:pt x="1164" y="711"/>
                </a:lnTo>
                <a:lnTo>
                  <a:pt x="1177" y="718"/>
                </a:lnTo>
                <a:lnTo>
                  <a:pt x="1177" y="724"/>
                </a:lnTo>
                <a:lnTo>
                  <a:pt x="1177" y="738"/>
                </a:lnTo>
                <a:lnTo>
                  <a:pt x="1177" y="745"/>
                </a:lnTo>
                <a:lnTo>
                  <a:pt x="1177" y="752"/>
                </a:lnTo>
                <a:lnTo>
                  <a:pt x="1177" y="758"/>
                </a:lnTo>
                <a:lnTo>
                  <a:pt x="1164" y="765"/>
                </a:lnTo>
                <a:lnTo>
                  <a:pt x="1157" y="765"/>
                </a:lnTo>
                <a:lnTo>
                  <a:pt x="1150" y="765"/>
                </a:lnTo>
                <a:lnTo>
                  <a:pt x="1150" y="772"/>
                </a:lnTo>
                <a:lnTo>
                  <a:pt x="1150" y="779"/>
                </a:lnTo>
                <a:lnTo>
                  <a:pt x="1144" y="785"/>
                </a:lnTo>
                <a:lnTo>
                  <a:pt x="1144" y="792"/>
                </a:lnTo>
                <a:lnTo>
                  <a:pt x="1157" y="799"/>
                </a:lnTo>
                <a:lnTo>
                  <a:pt x="1157" y="806"/>
                </a:lnTo>
                <a:lnTo>
                  <a:pt x="1157" y="812"/>
                </a:lnTo>
                <a:lnTo>
                  <a:pt x="1150" y="819"/>
                </a:lnTo>
                <a:lnTo>
                  <a:pt x="1157" y="819"/>
                </a:lnTo>
                <a:lnTo>
                  <a:pt x="1164" y="819"/>
                </a:lnTo>
                <a:lnTo>
                  <a:pt x="1171" y="826"/>
                </a:lnTo>
                <a:lnTo>
                  <a:pt x="1171" y="833"/>
                </a:lnTo>
                <a:lnTo>
                  <a:pt x="1164" y="840"/>
                </a:lnTo>
                <a:lnTo>
                  <a:pt x="1157" y="846"/>
                </a:lnTo>
                <a:lnTo>
                  <a:pt x="1144" y="840"/>
                </a:lnTo>
                <a:lnTo>
                  <a:pt x="1144" y="846"/>
                </a:lnTo>
                <a:lnTo>
                  <a:pt x="1144" y="853"/>
                </a:lnTo>
                <a:lnTo>
                  <a:pt x="1137" y="860"/>
                </a:lnTo>
                <a:lnTo>
                  <a:pt x="1130" y="873"/>
                </a:lnTo>
                <a:lnTo>
                  <a:pt x="1130" y="880"/>
                </a:lnTo>
                <a:lnTo>
                  <a:pt x="1130" y="887"/>
                </a:lnTo>
                <a:lnTo>
                  <a:pt x="1130" y="894"/>
                </a:lnTo>
                <a:lnTo>
                  <a:pt x="1137" y="894"/>
                </a:lnTo>
                <a:lnTo>
                  <a:pt x="1137" y="887"/>
                </a:lnTo>
                <a:lnTo>
                  <a:pt x="1137" y="880"/>
                </a:lnTo>
                <a:lnTo>
                  <a:pt x="1137" y="887"/>
                </a:lnTo>
                <a:lnTo>
                  <a:pt x="1144" y="887"/>
                </a:lnTo>
                <a:lnTo>
                  <a:pt x="1150" y="894"/>
                </a:lnTo>
                <a:lnTo>
                  <a:pt x="1150" y="900"/>
                </a:lnTo>
                <a:lnTo>
                  <a:pt x="1150" y="907"/>
                </a:lnTo>
                <a:lnTo>
                  <a:pt x="1144" y="907"/>
                </a:lnTo>
                <a:lnTo>
                  <a:pt x="1137" y="921"/>
                </a:lnTo>
                <a:lnTo>
                  <a:pt x="1130" y="914"/>
                </a:lnTo>
                <a:lnTo>
                  <a:pt x="1130" y="921"/>
                </a:lnTo>
                <a:lnTo>
                  <a:pt x="1130" y="934"/>
                </a:lnTo>
                <a:lnTo>
                  <a:pt x="1123" y="934"/>
                </a:lnTo>
                <a:lnTo>
                  <a:pt x="1123" y="928"/>
                </a:lnTo>
                <a:lnTo>
                  <a:pt x="1123" y="921"/>
                </a:lnTo>
                <a:lnTo>
                  <a:pt x="1123" y="914"/>
                </a:lnTo>
                <a:lnTo>
                  <a:pt x="1117" y="914"/>
                </a:lnTo>
                <a:lnTo>
                  <a:pt x="1117" y="921"/>
                </a:lnTo>
                <a:lnTo>
                  <a:pt x="1117" y="928"/>
                </a:lnTo>
                <a:lnTo>
                  <a:pt x="1117" y="934"/>
                </a:lnTo>
                <a:lnTo>
                  <a:pt x="1110" y="934"/>
                </a:lnTo>
                <a:lnTo>
                  <a:pt x="1110" y="941"/>
                </a:lnTo>
                <a:lnTo>
                  <a:pt x="1117" y="941"/>
                </a:lnTo>
                <a:lnTo>
                  <a:pt x="1117" y="948"/>
                </a:lnTo>
                <a:lnTo>
                  <a:pt x="1117" y="941"/>
                </a:lnTo>
                <a:lnTo>
                  <a:pt x="1117" y="934"/>
                </a:lnTo>
                <a:lnTo>
                  <a:pt x="1123" y="934"/>
                </a:lnTo>
                <a:lnTo>
                  <a:pt x="1123" y="948"/>
                </a:lnTo>
                <a:lnTo>
                  <a:pt x="1130" y="948"/>
                </a:lnTo>
                <a:lnTo>
                  <a:pt x="1137" y="948"/>
                </a:lnTo>
                <a:lnTo>
                  <a:pt x="1144" y="948"/>
                </a:lnTo>
                <a:lnTo>
                  <a:pt x="1150" y="948"/>
                </a:lnTo>
                <a:lnTo>
                  <a:pt x="1150" y="955"/>
                </a:lnTo>
                <a:lnTo>
                  <a:pt x="1157" y="955"/>
                </a:lnTo>
                <a:lnTo>
                  <a:pt x="1150" y="948"/>
                </a:lnTo>
                <a:lnTo>
                  <a:pt x="1157" y="948"/>
                </a:lnTo>
                <a:lnTo>
                  <a:pt x="1150" y="934"/>
                </a:lnTo>
                <a:lnTo>
                  <a:pt x="1150" y="921"/>
                </a:lnTo>
                <a:lnTo>
                  <a:pt x="1164" y="928"/>
                </a:lnTo>
                <a:lnTo>
                  <a:pt x="1164" y="934"/>
                </a:lnTo>
                <a:lnTo>
                  <a:pt x="1171" y="941"/>
                </a:lnTo>
                <a:lnTo>
                  <a:pt x="1171" y="948"/>
                </a:lnTo>
                <a:lnTo>
                  <a:pt x="1164" y="948"/>
                </a:lnTo>
                <a:lnTo>
                  <a:pt x="1171" y="955"/>
                </a:lnTo>
                <a:lnTo>
                  <a:pt x="1171" y="961"/>
                </a:lnTo>
                <a:lnTo>
                  <a:pt x="1157" y="968"/>
                </a:lnTo>
                <a:lnTo>
                  <a:pt x="1144" y="975"/>
                </a:lnTo>
                <a:lnTo>
                  <a:pt x="1137" y="975"/>
                </a:lnTo>
                <a:lnTo>
                  <a:pt x="1130" y="975"/>
                </a:lnTo>
                <a:lnTo>
                  <a:pt x="1130" y="968"/>
                </a:lnTo>
                <a:lnTo>
                  <a:pt x="1137" y="961"/>
                </a:lnTo>
                <a:lnTo>
                  <a:pt x="1130" y="955"/>
                </a:lnTo>
                <a:lnTo>
                  <a:pt x="1123" y="961"/>
                </a:lnTo>
                <a:lnTo>
                  <a:pt x="1123" y="968"/>
                </a:lnTo>
                <a:lnTo>
                  <a:pt x="1117" y="961"/>
                </a:lnTo>
                <a:lnTo>
                  <a:pt x="1117" y="968"/>
                </a:lnTo>
                <a:lnTo>
                  <a:pt x="1110" y="975"/>
                </a:lnTo>
                <a:lnTo>
                  <a:pt x="1110" y="988"/>
                </a:lnTo>
                <a:lnTo>
                  <a:pt x="1117" y="988"/>
                </a:lnTo>
                <a:lnTo>
                  <a:pt x="1117" y="995"/>
                </a:lnTo>
                <a:lnTo>
                  <a:pt x="1117" y="1002"/>
                </a:lnTo>
                <a:lnTo>
                  <a:pt x="1110" y="1002"/>
                </a:lnTo>
                <a:lnTo>
                  <a:pt x="1110" y="1009"/>
                </a:lnTo>
                <a:lnTo>
                  <a:pt x="1123" y="1022"/>
                </a:lnTo>
                <a:lnTo>
                  <a:pt x="1117" y="1022"/>
                </a:lnTo>
                <a:lnTo>
                  <a:pt x="1110" y="1022"/>
                </a:lnTo>
                <a:lnTo>
                  <a:pt x="1103" y="1029"/>
                </a:lnTo>
                <a:lnTo>
                  <a:pt x="1096" y="1036"/>
                </a:lnTo>
                <a:lnTo>
                  <a:pt x="1096" y="1043"/>
                </a:lnTo>
                <a:lnTo>
                  <a:pt x="1089" y="1043"/>
                </a:lnTo>
                <a:lnTo>
                  <a:pt x="1089" y="1049"/>
                </a:lnTo>
                <a:lnTo>
                  <a:pt x="1083" y="1056"/>
                </a:lnTo>
                <a:lnTo>
                  <a:pt x="1076" y="1049"/>
                </a:lnTo>
                <a:lnTo>
                  <a:pt x="1076" y="1063"/>
                </a:lnTo>
                <a:lnTo>
                  <a:pt x="1069" y="1070"/>
                </a:lnTo>
                <a:lnTo>
                  <a:pt x="1062" y="1070"/>
                </a:lnTo>
                <a:lnTo>
                  <a:pt x="1062" y="1063"/>
                </a:lnTo>
                <a:lnTo>
                  <a:pt x="1056" y="1070"/>
                </a:lnTo>
                <a:lnTo>
                  <a:pt x="1049" y="1083"/>
                </a:lnTo>
                <a:lnTo>
                  <a:pt x="1062" y="1090"/>
                </a:lnTo>
                <a:lnTo>
                  <a:pt x="1076" y="1076"/>
                </a:lnTo>
                <a:lnTo>
                  <a:pt x="1083" y="1076"/>
                </a:lnTo>
                <a:lnTo>
                  <a:pt x="1089" y="1076"/>
                </a:lnTo>
                <a:lnTo>
                  <a:pt x="1096" y="1076"/>
                </a:lnTo>
                <a:lnTo>
                  <a:pt x="1096" y="1083"/>
                </a:lnTo>
                <a:lnTo>
                  <a:pt x="1096" y="1090"/>
                </a:lnTo>
                <a:lnTo>
                  <a:pt x="1103" y="1090"/>
                </a:lnTo>
                <a:lnTo>
                  <a:pt x="1103" y="1104"/>
                </a:lnTo>
                <a:lnTo>
                  <a:pt x="1103" y="1117"/>
                </a:lnTo>
                <a:lnTo>
                  <a:pt x="1110" y="1117"/>
                </a:lnTo>
                <a:lnTo>
                  <a:pt x="1103" y="1124"/>
                </a:lnTo>
                <a:lnTo>
                  <a:pt x="1096" y="1124"/>
                </a:lnTo>
                <a:lnTo>
                  <a:pt x="1089" y="1124"/>
                </a:lnTo>
                <a:lnTo>
                  <a:pt x="1089" y="1131"/>
                </a:lnTo>
                <a:lnTo>
                  <a:pt x="1096" y="1137"/>
                </a:lnTo>
                <a:lnTo>
                  <a:pt x="1089" y="1151"/>
                </a:lnTo>
                <a:lnTo>
                  <a:pt x="1083" y="1158"/>
                </a:lnTo>
                <a:lnTo>
                  <a:pt x="1076" y="1158"/>
                </a:lnTo>
                <a:lnTo>
                  <a:pt x="1076" y="1164"/>
                </a:lnTo>
                <a:lnTo>
                  <a:pt x="1076" y="1171"/>
                </a:lnTo>
                <a:lnTo>
                  <a:pt x="1076" y="1178"/>
                </a:lnTo>
                <a:lnTo>
                  <a:pt x="1083" y="1178"/>
                </a:lnTo>
                <a:lnTo>
                  <a:pt x="1083" y="1185"/>
                </a:lnTo>
                <a:lnTo>
                  <a:pt x="1076" y="1191"/>
                </a:lnTo>
                <a:lnTo>
                  <a:pt x="1076" y="1198"/>
                </a:lnTo>
                <a:lnTo>
                  <a:pt x="1069" y="1198"/>
                </a:lnTo>
                <a:lnTo>
                  <a:pt x="1062" y="1191"/>
                </a:lnTo>
                <a:lnTo>
                  <a:pt x="1056" y="1198"/>
                </a:lnTo>
                <a:lnTo>
                  <a:pt x="1049" y="1198"/>
                </a:lnTo>
                <a:lnTo>
                  <a:pt x="1049" y="1205"/>
                </a:lnTo>
                <a:lnTo>
                  <a:pt x="1042" y="1205"/>
                </a:lnTo>
                <a:lnTo>
                  <a:pt x="1035" y="1219"/>
                </a:lnTo>
                <a:lnTo>
                  <a:pt x="1029" y="1225"/>
                </a:lnTo>
                <a:lnTo>
                  <a:pt x="1022" y="1219"/>
                </a:lnTo>
                <a:lnTo>
                  <a:pt x="1029" y="1219"/>
                </a:lnTo>
                <a:lnTo>
                  <a:pt x="1022" y="1212"/>
                </a:lnTo>
                <a:lnTo>
                  <a:pt x="1015" y="1205"/>
                </a:lnTo>
                <a:lnTo>
                  <a:pt x="1008" y="1205"/>
                </a:lnTo>
                <a:lnTo>
                  <a:pt x="1002" y="1191"/>
                </a:lnTo>
                <a:lnTo>
                  <a:pt x="995" y="1185"/>
                </a:lnTo>
                <a:lnTo>
                  <a:pt x="988" y="1191"/>
                </a:lnTo>
                <a:lnTo>
                  <a:pt x="981" y="1185"/>
                </a:lnTo>
                <a:lnTo>
                  <a:pt x="988" y="1205"/>
                </a:lnTo>
                <a:lnTo>
                  <a:pt x="981" y="1205"/>
                </a:lnTo>
                <a:lnTo>
                  <a:pt x="988" y="1205"/>
                </a:lnTo>
                <a:lnTo>
                  <a:pt x="981" y="1205"/>
                </a:lnTo>
                <a:lnTo>
                  <a:pt x="974" y="1212"/>
                </a:lnTo>
                <a:lnTo>
                  <a:pt x="974" y="1205"/>
                </a:lnTo>
                <a:lnTo>
                  <a:pt x="968" y="1205"/>
                </a:lnTo>
                <a:lnTo>
                  <a:pt x="974" y="1198"/>
                </a:lnTo>
                <a:lnTo>
                  <a:pt x="974" y="1192"/>
                </a:lnTo>
                <a:lnTo>
                  <a:pt x="974" y="1185"/>
                </a:lnTo>
                <a:lnTo>
                  <a:pt x="974" y="1178"/>
                </a:lnTo>
                <a:lnTo>
                  <a:pt x="968" y="1178"/>
                </a:lnTo>
                <a:lnTo>
                  <a:pt x="954" y="1178"/>
                </a:lnTo>
                <a:lnTo>
                  <a:pt x="947" y="1178"/>
                </a:lnTo>
                <a:lnTo>
                  <a:pt x="934" y="1178"/>
                </a:lnTo>
                <a:lnTo>
                  <a:pt x="927" y="1185"/>
                </a:lnTo>
                <a:lnTo>
                  <a:pt x="934" y="1185"/>
                </a:lnTo>
                <a:lnTo>
                  <a:pt x="927" y="1192"/>
                </a:lnTo>
                <a:lnTo>
                  <a:pt x="927" y="1205"/>
                </a:lnTo>
                <a:lnTo>
                  <a:pt x="920" y="1205"/>
                </a:lnTo>
                <a:lnTo>
                  <a:pt x="927" y="1219"/>
                </a:lnTo>
                <a:lnTo>
                  <a:pt x="920" y="1232"/>
                </a:lnTo>
                <a:lnTo>
                  <a:pt x="920" y="1239"/>
                </a:lnTo>
                <a:lnTo>
                  <a:pt x="927" y="1246"/>
                </a:lnTo>
                <a:lnTo>
                  <a:pt x="934" y="1252"/>
                </a:lnTo>
                <a:lnTo>
                  <a:pt x="941" y="1252"/>
                </a:lnTo>
                <a:lnTo>
                  <a:pt x="934" y="1252"/>
                </a:lnTo>
                <a:lnTo>
                  <a:pt x="927" y="1259"/>
                </a:lnTo>
                <a:lnTo>
                  <a:pt x="920" y="1273"/>
                </a:lnTo>
                <a:lnTo>
                  <a:pt x="900" y="1286"/>
                </a:lnTo>
                <a:lnTo>
                  <a:pt x="914" y="1286"/>
                </a:lnTo>
                <a:lnTo>
                  <a:pt x="920" y="1286"/>
                </a:lnTo>
                <a:lnTo>
                  <a:pt x="914" y="1300"/>
                </a:lnTo>
                <a:lnTo>
                  <a:pt x="920" y="1300"/>
                </a:lnTo>
                <a:lnTo>
                  <a:pt x="920" y="1307"/>
                </a:lnTo>
                <a:lnTo>
                  <a:pt x="934" y="1313"/>
                </a:lnTo>
                <a:lnTo>
                  <a:pt x="934" y="1307"/>
                </a:lnTo>
                <a:lnTo>
                  <a:pt x="941" y="1313"/>
                </a:lnTo>
                <a:lnTo>
                  <a:pt x="934" y="1320"/>
                </a:lnTo>
                <a:lnTo>
                  <a:pt x="941" y="1327"/>
                </a:lnTo>
                <a:lnTo>
                  <a:pt x="941" y="1340"/>
                </a:lnTo>
                <a:lnTo>
                  <a:pt x="947" y="1340"/>
                </a:lnTo>
                <a:lnTo>
                  <a:pt x="947" y="1347"/>
                </a:lnTo>
                <a:lnTo>
                  <a:pt x="954" y="1354"/>
                </a:lnTo>
                <a:lnTo>
                  <a:pt x="961" y="1354"/>
                </a:lnTo>
                <a:lnTo>
                  <a:pt x="961" y="1367"/>
                </a:lnTo>
                <a:lnTo>
                  <a:pt x="954" y="1367"/>
                </a:lnTo>
                <a:lnTo>
                  <a:pt x="947" y="1367"/>
                </a:lnTo>
                <a:lnTo>
                  <a:pt x="947" y="1374"/>
                </a:lnTo>
                <a:lnTo>
                  <a:pt x="941" y="1367"/>
                </a:lnTo>
                <a:lnTo>
                  <a:pt x="934" y="1367"/>
                </a:lnTo>
                <a:lnTo>
                  <a:pt x="914" y="1367"/>
                </a:lnTo>
                <a:lnTo>
                  <a:pt x="914" y="1374"/>
                </a:lnTo>
                <a:lnTo>
                  <a:pt x="914" y="1381"/>
                </a:lnTo>
                <a:lnTo>
                  <a:pt x="893" y="1388"/>
                </a:lnTo>
                <a:lnTo>
                  <a:pt x="886" y="1395"/>
                </a:lnTo>
                <a:lnTo>
                  <a:pt x="900" y="1395"/>
                </a:lnTo>
                <a:lnTo>
                  <a:pt x="900" y="1401"/>
                </a:lnTo>
                <a:lnTo>
                  <a:pt x="913" y="1408"/>
                </a:lnTo>
                <a:lnTo>
                  <a:pt x="920" y="1408"/>
                </a:lnTo>
                <a:lnTo>
                  <a:pt x="927" y="1408"/>
                </a:lnTo>
                <a:lnTo>
                  <a:pt x="934" y="1415"/>
                </a:lnTo>
                <a:lnTo>
                  <a:pt x="927" y="1422"/>
                </a:lnTo>
                <a:lnTo>
                  <a:pt x="920" y="1428"/>
                </a:lnTo>
                <a:lnTo>
                  <a:pt x="920" y="1435"/>
                </a:lnTo>
                <a:lnTo>
                  <a:pt x="920" y="1442"/>
                </a:lnTo>
                <a:lnTo>
                  <a:pt x="927" y="1449"/>
                </a:lnTo>
                <a:lnTo>
                  <a:pt x="927" y="1455"/>
                </a:lnTo>
                <a:lnTo>
                  <a:pt x="920" y="1455"/>
                </a:lnTo>
                <a:lnTo>
                  <a:pt x="913" y="1455"/>
                </a:lnTo>
                <a:lnTo>
                  <a:pt x="907" y="1455"/>
                </a:lnTo>
                <a:lnTo>
                  <a:pt x="900" y="1449"/>
                </a:lnTo>
                <a:lnTo>
                  <a:pt x="880" y="1449"/>
                </a:lnTo>
                <a:lnTo>
                  <a:pt x="853" y="1449"/>
                </a:lnTo>
                <a:lnTo>
                  <a:pt x="846" y="1442"/>
                </a:lnTo>
                <a:lnTo>
                  <a:pt x="832" y="1449"/>
                </a:lnTo>
                <a:lnTo>
                  <a:pt x="819" y="1442"/>
                </a:lnTo>
                <a:lnTo>
                  <a:pt x="805" y="1449"/>
                </a:lnTo>
                <a:lnTo>
                  <a:pt x="798" y="1449"/>
                </a:lnTo>
                <a:lnTo>
                  <a:pt x="792" y="1449"/>
                </a:lnTo>
                <a:lnTo>
                  <a:pt x="785" y="1449"/>
                </a:lnTo>
                <a:lnTo>
                  <a:pt x="771" y="1449"/>
                </a:lnTo>
                <a:lnTo>
                  <a:pt x="771" y="1455"/>
                </a:lnTo>
                <a:lnTo>
                  <a:pt x="765" y="1462"/>
                </a:lnTo>
                <a:lnTo>
                  <a:pt x="765" y="1469"/>
                </a:lnTo>
                <a:lnTo>
                  <a:pt x="765" y="1476"/>
                </a:lnTo>
                <a:lnTo>
                  <a:pt x="751" y="1483"/>
                </a:lnTo>
                <a:lnTo>
                  <a:pt x="738" y="1483"/>
                </a:lnTo>
                <a:lnTo>
                  <a:pt x="731" y="1483"/>
                </a:lnTo>
                <a:lnTo>
                  <a:pt x="731" y="1489"/>
                </a:lnTo>
                <a:lnTo>
                  <a:pt x="738" y="1489"/>
                </a:lnTo>
                <a:lnTo>
                  <a:pt x="731" y="1496"/>
                </a:lnTo>
                <a:lnTo>
                  <a:pt x="724" y="1489"/>
                </a:lnTo>
                <a:lnTo>
                  <a:pt x="731" y="1496"/>
                </a:lnTo>
                <a:lnTo>
                  <a:pt x="731" y="1510"/>
                </a:lnTo>
                <a:lnTo>
                  <a:pt x="731" y="1523"/>
                </a:lnTo>
                <a:lnTo>
                  <a:pt x="738" y="1530"/>
                </a:lnTo>
                <a:lnTo>
                  <a:pt x="738" y="1537"/>
                </a:lnTo>
                <a:lnTo>
                  <a:pt x="744" y="1543"/>
                </a:lnTo>
                <a:lnTo>
                  <a:pt x="738" y="1543"/>
                </a:lnTo>
                <a:lnTo>
                  <a:pt x="724" y="1557"/>
                </a:lnTo>
                <a:lnTo>
                  <a:pt x="704" y="1557"/>
                </a:lnTo>
                <a:lnTo>
                  <a:pt x="697" y="1564"/>
                </a:lnTo>
                <a:lnTo>
                  <a:pt x="690" y="1564"/>
                </a:lnTo>
                <a:lnTo>
                  <a:pt x="690" y="1570"/>
                </a:lnTo>
                <a:lnTo>
                  <a:pt x="683" y="1570"/>
                </a:lnTo>
                <a:lnTo>
                  <a:pt x="677" y="1564"/>
                </a:lnTo>
                <a:lnTo>
                  <a:pt x="670" y="1557"/>
                </a:lnTo>
                <a:lnTo>
                  <a:pt x="670" y="1564"/>
                </a:lnTo>
                <a:lnTo>
                  <a:pt x="656" y="1557"/>
                </a:lnTo>
                <a:lnTo>
                  <a:pt x="643" y="1550"/>
                </a:lnTo>
                <a:lnTo>
                  <a:pt x="636" y="1543"/>
                </a:lnTo>
                <a:lnTo>
                  <a:pt x="622" y="1537"/>
                </a:lnTo>
                <a:lnTo>
                  <a:pt x="629" y="1543"/>
                </a:lnTo>
                <a:lnTo>
                  <a:pt x="629" y="1550"/>
                </a:lnTo>
                <a:lnTo>
                  <a:pt x="629" y="1557"/>
                </a:lnTo>
                <a:lnTo>
                  <a:pt x="622" y="1557"/>
                </a:lnTo>
                <a:lnTo>
                  <a:pt x="636" y="1577"/>
                </a:lnTo>
                <a:lnTo>
                  <a:pt x="650" y="1577"/>
                </a:lnTo>
                <a:lnTo>
                  <a:pt x="656" y="1584"/>
                </a:lnTo>
                <a:lnTo>
                  <a:pt x="650" y="1584"/>
                </a:lnTo>
                <a:lnTo>
                  <a:pt x="643" y="1584"/>
                </a:lnTo>
                <a:lnTo>
                  <a:pt x="643" y="1591"/>
                </a:lnTo>
                <a:lnTo>
                  <a:pt x="643" y="1598"/>
                </a:lnTo>
                <a:lnTo>
                  <a:pt x="636" y="1604"/>
                </a:lnTo>
                <a:lnTo>
                  <a:pt x="629" y="1604"/>
                </a:lnTo>
                <a:lnTo>
                  <a:pt x="629" y="1611"/>
                </a:lnTo>
                <a:lnTo>
                  <a:pt x="622" y="1618"/>
                </a:lnTo>
                <a:lnTo>
                  <a:pt x="622" y="1625"/>
                </a:lnTo>
                <a:lnTo>
                  <a:pt x="616" y="1625"/>
                </a:lnTo>
                <a:lnTo>
                  <a:pt x="616" y="1631"/>
                </a:lnTo>
                <a:lnTo>
                  <a:pt x="616" y="1638"/>
                </a:lnTo>
                <a:lnTo>
                  <a:pt x="609" y="1645"/>
                </a:lnTo>
                <a:lnTo>
                  <a:pt x="595" y="1645"/>
                </a:lnTo>
                <a:lnTo>
                  <a:pt x="595" y="1652"/>
                </a:lnTo>
                <a:lnTo>
                  <a:pt x="589" y="1652"/>
                </a:lnTo>
                <a:lnTo>
                  <a:pt x="589" y="1658"/>
                </a:lnTo>
                <a:lnTo>
                  <a:pt x="589" y="1665"/>
                </a:lnTo>
                <a:lnTo>
                  <a:pt x="575" y="1665"/>
                </a:lnTo>
                <a:lnTo>
                  <a:pt x="568" y="1672"/>
                </a:lnTo>
                <a:lnTo>
                  <a:pt x="568" y="1686"/>
                </a:lnTo>
                <a:lnTo>
                  <a:pt x="562" y="1692"/>
                </a:lnTo>
                <a:lnTo>
                  <a:pt x="562" y="1699"/>
                </a:lnTo>
                <a:lnTo>
                  <a:pt x="568" y="1699"/>
                </a:lnTo>
                <a:lnTo>
                  <a:pt x="562" y="1706"/>
                </a:lnTo>
                <a:lnTo>
                  <a:pt x="555" y="1706"/>
                </a:lnTo>
                <a:lnTo>
                  <a:pt x="548" y="1706"/>
                </a:lnTo>
                <a:lnTo>
                  <a:pt x="548" y="1713"/>
                </a:lnTo>
                <a:lnTo>
                  <a:pt x="541" y="1713"/>
                </a:lnTo>
                <a:lnTo>
                  <a:pt x="528" y="1713"/>
                </a:lnTo>
                <a:lnTo>
                  <a:pt x="521" y="1713"/>
                </a:lnTo>
                <a:lnTo>
                  <a:pt x="514" y="1713"/>
                </a:lnTo>
                <a:lnTo>
                  <a:pt x="507" y="1713"/>
                </a:lnTo>
                <a:lnTo>
                  <a:pt x="501" y="1719"/>
                </a:lnTo>
                <a:lnTo>
                  <a:pt x="494" y="1726"/>
                </a:lnTo>
                <a:lnTo>
                  <a:pt x="487" y="1726"/>
                </a:lnTo>
                <a:lnTo>
                  <a:pt x="480" y="1726"/>
                </a:lnTo>
                <a:lnTo>
                  <a:pt x="460" y="1713"/>
                </a:lnTo>
                <a:lnTo>
                  <a:pt x="460" y="1699"/>
                </a:lnTo>
                <a:lnTo>
                  <a:pt x="453" y="1706"/>
                </a:lnTo>
                <a:lnTo>
                  <a:pt x="440" y="1740"/>
                </a:lnTo>
                <a:lnTo>
                  <a:pt x="433" y="1740"/>
                </a:lnTo>
                <a:lnTo>
                  <a:pt x="426" y="1740"/>
                </a:lnTo>
                <a:lnTo>
                  <a:pt x="419" y="1740"/>
                </a:lnTo>
                <a:lnTo>
                  <a:pt x="399" y="1740"/>
                </a:lnTo>
                <a:lnTo>
                  <a:pt x="392" y="1740"/>
                </a:lnTo>
                <a:lnTo>
                  <a:pt x="386" y="1740"/>
                </a:lnTo>
                <a:lnTo>
                  <a:pt x="386" y="1747"/>
                </a:lnTo>
                <a:lnTo>
                  <a:pt x="379" y="1747"/>
                </a:lnTo>
                <a:lnTo>
                  <a:pt x="386" y="1753"/>
                </a:lnTo>
                <a:lnTo>
                  <a:pt x="372" y="1753"/>
                </a:lnTo>
                <a:lnTo>
                  <a:pt x="365" y="1760"/>
                </a:lnTo>
                <a:lnTo>
                  <a:pt x="359" y="1760"/>
                </a:lnTo>
                <a:lnTo>
                  <a:pt x="352" y="1760"/>
                </a:lnTo>
                <a:lnTo>
                  <a:pt x="345" y="1767"/>
                </a:lnTo>
                <a:lnTo>
                  <a:pt x="338" y="1767"/>
                </a:lnTo>
                <a:lnTo>
                  <a:pt x="338" y="1760"/>
                </a:lnTo>
                <a:lnTo>
                  <a:pt x="331" y="1767"/>
                </a:lnTo>
                <a:lnTo>
                  <a:pt x="325" y="1767"/>
                </a:lnTo>
                <a:lnTo>
                  <a:pt x="318" y="1767"/>
                </a:lnTo>
                <a:lnTo>
                  <a:pt x="311" y="1767"/>
                </a:lnTo>
                <a:lnTo>
                  <a:pt x="304" y="1780"/>
                </a:lnTo>
                <a:lnTo>
                  <a:pt x="298" y="1780"/>
                </a:lnTo>
                <a:lnTo>
                  <a:pt x="284" y="1780"/>
                </a:lnTo>
                <a:lnTo>
                  <a:pt x="277" y="1787"/>
                </a:lnTo>
                <a:lnTo>
                  <a:pt x="277" y="1794"/>
                </a:lnTo>
                <a:lnTo>
                  <a:pt x="277" y="1787"/>
                </a:lnTo>
                <a:lnTo>
                  <a:pt x="271" y="1794"/>
                </a:lnTo>
                <a:lnTo>
                  <a:pt x="264" y="1787"/>
                </a:lnTo>
                <a:lnTo>
                  <a:pt x="257" y="1787"/>
                </a:lnTo>
                <a:lnTo>
                  <a:pt x="250" y="1787"/>
                </a:lnTo>
                <a:lnTo>
                  <a:pt x="243" y="1774"/>
                </a:lnTo>
                <a:lnTo>
                  <a:pt x="237" y="1767"/>
                </a:lnTo>
                <a:lnTo>
                  <a:pt x="237" y="1760"/>
                </a:lnTo>
                <a:lnTo>
                  <a:pt x="230" y="1760"/>
                </a:lnTo>
                <a:lnTo>
                  <a:pt x="216" y="1753"/>
                </a:lnTo>
                <a:lnTo>
                  <a:pt x="210" y="1760"/>
                </a:lnTo>
                <a:lnTo>
                  <a:pt x="203" y="1774"/>
                </a:lnTo>
                <a:lnTo>
                  <a:pt x="196" y="1780"/>
                </a:lnTo>
                <a:lnTo>
                  <a:pt x="189" y="1794"/>
                </a:lnTo>
                <a:lnTo>
                  <a:pt x="183" y="1794"/>
                </a:lnTo>
                <a:lnTo>
                  <a:pt x="169" y="1794"/>
                </a:lnTo>
                <a:lnTo>
                  <a:pt x="162" y="1780"/>
                </a:lnTo>
                <a:lnTo>
                  <a:pt x="162" y="1774"/>
                </a:lnTo>
                <a:lnTo>
                  <a:pt x="149" y="1767"/>
                </a:lnTo>
                <a:lnTo>
                  <a:pt x="149" y="1760"/>
                </a:lnTo>
                <a:lnTo>
                  <a:pt x="142" y="1760"/>
                </a:lnTo>
                <a:lnTo>
                  <a:pt x="149" y="1753"/>
                </a:lnTo>
                <a:lnTo>
                  <a:pt x="142" y="1753"/>
                </a:lnTo>
                <a:lnTo>
                  <a:pt x="135" y="1747"/>
                </a:lnTo>
                <a:lnTo>
                  <a:pt x="128" y="1753"/>
                </a:lnTo>
                <a:lnTo>
                  <a:pt x="115" y="1760"/>
                </a:lnTo>
                <a:lnTo>
                  <a:pt x="108" y="1767"/>
                </a:lnTo>
                <a:lnTo>
                  <a:pt x="108" y="1774"/>
                </a:lnTo>
                <a:lnTo>
                  <a:pt x="115" y="1787"/>
                </a:lnTo>
                <a:lnTo>
                  <a:pt x="108" y="1801"/>
                </a:lnTo>
                <a:lnTo>
                  <a:pt x="115" y="1814"/>
                </a:lnTo>
                <a:lnTo>
                  <a:pt x="101" y="1814"/>
                </a:lnTo>
                <a:lnTo>
                  <a:pt x="74" y="1814"/>
                </a:lnTo>
                <a:lnTo>
                  <a:pt x="54" y="1794"/>
                </a:lnTo>
                <a:lnTo>
                  <a:pt x="54" y="1787"/>
                </a:lnTo>
                <a:lnTo>
                  <a:pt x="54" y="1774"/>
                </a:lnTo>
                <a:lnTo>
                  <a:pt x="54" y="1767"/>
                </a:lnTo>
                <a:lnTo>
                  <a:pt x="40" y="1760"/>
                </a:lnTo>
                <a:lnTo>
                  <a:pt x="34" y="1753"/>
                </a:lnTo>
                <a:lnTo>
                  <a:pt x="47" y="1740"/>
                </a:lnTo>
                <a:lnTo>
                  <a:pt x="54" y="1740"/>
                </a:lnTo>
                <a:lnTo>
                  <a:pt x="61" y="1733"/>
                </a:lnTo>
                <a:lnTo>
                  <a:pt x="47" y="1706"/>
                </a:lnTo>
                <a:lnTo>
                  <a:pt x="20" y="1692"/>
                </a:lnTo>
                <a:lnTo>
                  <a:pt x="7" y="1686"/>
                </a:lnTo>
                <a:lnTo>
                  <a:pt x="20" y="1665"/>
                </a:lnTo>
                <a:lnTo>
                  <a:pt x="27" y="1658"/>
                </a:lnTo>
                <a:lnTo>
                  <a:pt x="34" y="1645"/>
                </a:lnTo>
                <a:lnTo>
                  <a:pt x="34" y="1638"/>
                </a:lnTo>
                <a:lnTo>
                  <a:pt x="34" y="1625"/>
                </a:lnTo>
                <a:lnTo>
                  <a:pt x="40" y="1618"/>
                </a:lnTo>
                <a:lnTo>
                  <a:pt x="34" y="1611"/>
                </a:lnTo>
                <a:lnTo>
                  <a:pt x="27" y="1604"/>
                </a:lnTo>
                <a:lnTo>
                  <a:pt x="27" y="1598"/>
                </a:lnTo>
                <a:lnTo>
                  <a:pt x="27" y="1584"/>
                </a:lnTo>
                <a:lnTo>
                  <a:pt x="27" y="1577"/>
                </a:lnTo>
                <a:lnTo>
                  <a:pt x="47" y="1577"/>
                </a:lnTo>
                <a:lnTo>
                  <a:pt x="61" y="1577"/>
                </a:lnTo>
                <a:lnTo>
                  <a:pt x="68" y="1570"/>
                </a:lnTo>
                <a:lnTo>
                  <a:pt x="74" y="1570"/>
                </a:lnTo>
                <a:lnTo>
                  <a:pt x="81" y="1557"/>
                </a:lnTo>
                <a:lnTo>
                  <a:pt x="88" y="1537"/>
                </a:lnTo>
                <a:lnTo>
                  <a:pt x="95" y="1530"/>
                </a:lnTo>
                <a:lnTo>
                  <a:pt x="101" y="1523"/>
                </a:lnTo>
                <a:lnTo>
                  <a:pt x="108" y="1510"/>
                </a:lnTo>
                <a:lnTo>
                  <a:pt x="115" y="1510"/>
                </a:lnTo>
                <a:lnTo>
                  <a:pt x="101" y="1496"/>
                </a:lnTo>
                <a:lnTo>
                  <a:pt x="95" y="1483"/>
                </a:lnTo>
                <a:lnTo>
                  <a:pt x="101" y="1483"/>
                </a:lnTo>
                <a:lnTo>
                  <a:pt x="95" y="1469"/>
                </a:lnTo>
                <a:lnTo>
                  <a:pt x="101" y="1462"/>
                </a:lnTo>
                <a:lnTo>
                  <a:pt x="95" y="1455"/>
                </a:lnTo>
                <a:lnTo>
                  <a:pt x="95" y="1442"/>
                </a:lnTo>
                <a:lnTo>
                  <a:pt x="67" y="1455"/>
                </a:lnTo>
                <a:lnTo>
                  <a:pt x="61" y="1449"/>
                </a:lnTo>
                <a:lnTo>
                  <a:pt x="27" y="1449"/>
                </a:lnTo>
                <a:lnTo>
                  <a:pt x="20" y="1422"/>
                </a:lnTo>
                <a:lnTo>
                  <a:pt x="34" y="1415"/>
                </a:lnTo>
                <a:lnTo>
                  <a:pt x="27" y="1408"/>
                </a:lnTo>
                <a:lnTo>
                  <a:pt x="20" y="1408"/>
                </a:lnTo>
                <a:lnTo>
                  <a:pt x="7" y="1381"/>
                </a:lnTo>
                <a:lnTo>
                  <a:pt x="0" y="1381"/>
                </a:lnTo>
                <a:lnTo>
                  <a:pt x="0" y="1361"/>
                </a:lnTo>
                <a:lnTo>
                  <a:pt x="7" y="1354"/>
                </a:lnTo>
                <a:lnTo>
                  <a:pt x="7" y="1347"/>
                </a:lnTo>
                <a:lnTo>
                  <a:pt x="13" y="1340"/>
                </a:lnTo>
                <a:lnTo>
                  <a:pt x="20" y="1334"/>
                </a:lnTo>
                <a:lnTo>
                  <a:pt x="34" y="1320"/>
                </a:lnTo>
                <a:lnTo>
                  <a:pt x="34" y="1306"/>
                </a:lnTo>
                <a:lnTo>
                  <a:pt x="40" y="1306"/>
                </a:lnTo>
                <a:lnTo>
                  <a:pt x="47" y="1286"/>
                </a:lnTo>
                <a:lnTo>
                  <a:pt x="61" y="1293"/>
                </a:lnTo>
                <a:lnTo>
                  <a:pt x="61" y="1286"/>
                </a:lnTo>
                <a:lnTo>
                  <a:pt x="61" y="1273"/>
                </a:lnTo>
                <a:lnTo>
                  <a:pt x="61" y="1266"/>
                </a:lnTo>
                <a:lnTo>
                  <a:pt x="67" y="1266"/>
                </a:lnTo>
                <a:lnTo>
                  <a:pt x="95" y="1259"/>
                </a:lnTo>
                <a:lnTo>
                  <a:pt x="101" y="1259"/>
                </a:lnTo>
                <a:lnTo>
                  <a:pt x="115" y="1259"/>
                </a:lnTo>
                <a:lnTo>
                  <a:pt x="122" y="1252"/>
                </a:lnTo>
                <a:lnTo>
                  <a:pt x="122" y="1232"/>
                </a:lnTo>
                <a:lnTo>
                  <a:pt x="128" y="1212"/>
                </a:lnTo>
                <a:lnTo>
                  <a:pt x="135" y="1212"/>
                </a:lnTo>
                <a:lnTo>
                  <a:pt x="142" y="1212"/>
                </a:lnTo>
                <a:lnTo>
                  <a:pt x="142" y="1205"/>
                </a:lnTo>
                <a:lnTo>
                  <a:pt x="149" y="1198"/>
                </a:lnTo>
                <a:lnTo>
                  <a:pt x="155" y="1191"/>
                </a:lnTo>
                <a:lnTo>
                  <a:pt x="162" y="1191"/>
                </a:lnTo>
                <a:lnTo>
                  <a:pt x="183" y="1191"/>
                </a:lnTo>
                <a:lnTo>
                  <a:pt x="183" y="1185"/>
                </a:lnTo>
                <a:lnTo>
                  <a:pt x="189" y="1171"/>
                </a:lnTo>
                <a:lnTo>
                  <a:pt x="189" y="1164"/>
                </a:lnTo>
                <a:lnTo>
                  <a:pt x="189" y="1157"/>
                </a:lnTo>
                <a:lnTo>
                  <a:pt x="189" y="1151"/>
                </a:lnTo>
                <a:lnTo>
                  <a:pt x="196" y="1151"/>
                </a:lnTo>
                <a:lnTo>
                  <a:pt x="210" y="1151"/>
                </a:lnTo>
                <a:lnTo>
                  <a:pt x="210" y="1144"/>
                </a:lnTo>
                <a:lnTo>
                  <a:pt x="210" y="1137"/>
                </a:lnTo>
                <a:lnTo>
                  <a:pt x="216" y="1137"/>
                </a:lnTo>
                <a:lnTo>
                  <a:pt x="223" y="1137"/>
                </a:lnTo>
                <a:lnTo>
                  <a:pt x="230" y="1130"/>
                </a:lnTo>
                <a:lnTo>
                  <a:pt x="237" y="1124"/>
                </a:lnTo>
                <a:lnTo>
                  <a:pt x="223" y="1117"/>
                </a:lnTo>
                <a:lnTo>
                  <a:pt x="223" y="1110"/>
                </a:lnTo>
                <a:lnTo>
                  <a:pt x="223" y="1103"/>
                </a:lnTo>
                <a:lnTo>
                  <a:pt x="223" y="1090"/>
                </a:lnTo>
                <a:lnTo>
                  <a:pt x="223" y="1083"/>
                </a:lnTo>
                <a:lnTo>
                  <a:pt x="223" y="1076"/>
                </a:lnTo>
                <a:lnTo>
                  <a:pt x="230" y="1076"/>
                </a:lnTo>
                <a:lnTo>
                  <a:pt x="230" y="1069"/>
                </a:lnTo>
                <a:lnTo>
                  <a:pt x="203" y="1063"/>
                </a:lnTo>
                <a:lnTo>
                  <a:pt x="189" y="1063"/>
                </a:lnTo>
                <a:lnTo>
                  <a:pt x="189" y="1056"/>
                </a:lnTo>
                <a:lnTo>
                  <a:pt x="196" y="1049"/>
                </a:lnTo>
                <a:lnTo>
                  <a:pt x="203" y="1036"/>
                </a:lnTo>
                <a:lnTo>
                  <a:pt x="210" y="1029"/>
                </a:lnTo>
                <a:lnTo>
                  <a:pt x="210" y="1022"/>
                </a:lnTo>
                <a:lnTo>
                  <a:pt x="216" y="1022"/>
                </a:lnTo>
                <a:lnTo>
                  <a:pt x="223" y="1029"/>
                </a:lnTo>
                <a:lnTo>
                  <a:pt x="223" y="1022"/>
                </a:lnTo>
                <a:lnTo>
                  <a:pt x="230" y="1015"/>
                </a:lnTo>
                <a:lnTo>
                  <a:pt x="237" y="1002"/>
                </a:lnTo>
                <a:lnTo>
                  <a:pt x="237" y="995"/>
                </a:lnTo>
                <a:lnTo>
                  <a:pt x="243" y="995"/>
                </a:lnTo>
                <a:lnTo>
                  <a:pt x="257" y="988"/>
                </a:lnTo>
                <a:lnTo>
                  <a:pt x="257" y="995"/>
                </a:lnTo>
                <a:lnTo>
                  <a:pt x="257" y="1002"/>
                </a:lnTo>
                <a:lnTo>
                  <a:pt x="257" y="995"/>
                </a:lnTo>
                <a:lnTo>
                  <a:pt x="257" y="988"/>
                </a:lnTo>
                <a:lnTo>
                  <a:pt x="264" y="988"/>
                </a:lnTo>
                <a:lnTo>
                  <a:pt x="270" y="982"/>
                </a:lnTo>
                <a:lnTo>
                  <a:pt x="277" y="968"/>
                </a:lnTo>
                <a:lnTo>
                  <a:pt x="270" y="961"/>
                </a:lnTo>
                <a:lnTo>
                  <a:pt x="264" y="954"/>
                </a:lnTo>
                <a:lnTo>
                  <a:pt x="270" y="948"/>
                </a:lnTo>
                <a:lnTo>
                  <a:pt x="264" y="934"/>
                </a:lnTo>
                <a:lnTo>
                  <a:pt x="277" y="934"/>
                </a:lnTo>
                <a:lnTo>
                  <a:pt x="277" y="927"/>
                </a:lnTo>
                <a:lnTo>
                  <a:pt x="277" y="921"/>
                </a:lnTo>
                <a:lnTo>
                  <a:pt x="277" y="914"/>
                </a:lnTo>
                <a:lnTo>
                  <a:pt x="284" y="893"/>
                </a:lnTo>
                <a:lnTo>
                  <a:pt x="291" y="873"/>
                </a:lnTo>
                <a:lnTo>
                  <a:pt x="298" y="866"/>
                </a:lnTo>
                <a:lnTo>
                  <a:pt x="298" y="860"/>
                </a:lnTo>
                <a:lnTo>
                  <a:pt x="304" y="839"/>
                </a:lnTo>
                <a:lnTo>
                  <a:pt x="298" y="833"/>
                </a:lnTo>
                <a:lnTo>
                  <a:pt x="298" y="819"/>
                </a:lnTo>
                <a:lnTo>
                  <a:pt x="298" y="805"/>
                </a:lnTo>
                <a:lnTo>
                  <a:pt x="304" y="799"/>
                </a:lnTo>
                <a:lnTo>
                  <a:pt x="311" y="792"/>
                </a:lnTo>
                <a:lnTo>
                  <a:pt x="298" y="785"/>
                </a:lnTo>
                <a:lnTo>
                  <a:pt x="298" y="772"/>
                </a:lnTo>
                <a:lnTo>
                  <a:pt x="298" y="765"/>
                </a:lnTo>
                <a:lnTo>
                  <a:pt x="304" y="765"/>
                </a:lnTo>
                <a:lnTo>
                  <a:pt x="304" y="751"/>
                </a:lnTo>
                <a:lnTo>
                  <a:pt x="304" y="745"/>
                </a:lnTo>
                <a:lnTo>
                  <a:pt x="304" y="738"/>
                </a:lnTo>
                <a:lnTo>
                  <a:pt x="304" y="731"/>
                </a:lnTo>
                <a:lnTo>
                  <a:pt x="311" y="731"/>
                </a:lnTo>
                <a:lnTo>
                  <a:pt x="304" y="724"/>
                </a:lnTo>
                <a:lnTo>
                  <a:pt x="311" y="717"/>
                </a:lnTo>
                <a:lnTo>
                  <a:pt x="318" y="704"/>
                </a:lnTo>
                <a:lnTo>
                  <a:pt x="318" y="697"/>
                </a:lnTo>
                <a:lnTo>
                  <a:pt x="325" y="697"/>
                </a:lnTo>
                <a:lnTo>
                  <a:pt x="325" y="690"/>
                </a:lnTo>
                <a:lnTo>
                  <a:pt x="325" y="670"/>
                </a:lnTo>
                <a:lnTo>
                  <a:pt x="325" y="656"/>
                </a:lnTo>
                <a:lnTo>
                  <a:pt x="331" y="650"/>
                </a:lnTo>
                <a:lnTo>
                  <a:pt x="331" y="636"/>
                </a:lnTo>
                <a:lnTo>
                  <a:pt x="338" y="623"/>
                </a:lnTo>
                <a:lnTo>
                  <a:pt x="345" y="609"/>
                </a:lnTo>
                <a:lnTo>
                  <a:pt x="338" y="609"/>
                </a:lnTo>
                <a:lnTo>
                  <a:pt x="331" y="602"/>
                </a:lnTo>
                <a:lnTo>
                  <a:pt x="325" y="609"/>
                </a:lnTo>
                <a:lnTo>
                  <a:pt x="325" y="596"/>
                </a:lnTo>
                <a:lnTo>
                  <a:pt x="331" y="589"/>
                </a:lnTo>
                <a:lnTo>
                  <a:pt x="331" y="582"/>
                </a:lnTo>
                <a:lnTo>
                  <a:pt x="338" y="582"/>
                </a:lnTo>
                <a:lnTo>
                  <a:pt x="345" y="582"/>
                </a:lnTo>
                <a:lnTo>
                  <a:pt x="352" y="575"/>
                </a:lnTo>
                <a:lnTo>
                  <a:pt x="345" y="575"/>
                </a:lnTo>
                <a:lnTo>
                  <a:pt x="345" y="568"/>
                </a:lnTo>
                <a:lnTo>
                  <a:pt x="338" y="568"/>
                </a:lnTo>
                <a:lnTo>
                  <a:pt x="325" y="568"/>
                </a:lnTo>
                <a:lnTo>
                  <a:pt x="318" y="568"/>
                </a:lnTo>
                <a:lnTo>
                  <a:pt x="304" y="562"/>
                </a:lnTo>
                <a:lnTo>
                  <a:pt x="311" y="555"/>
                </a:lnTo>
                <a:lnTo>
                  <a:pt x="318" y="555"/>
                </a:lnTo>
                <a:lnTo>
                  <a:pt x="318" y="548"/>
                </a:lnTo>
                <a:lnTo>
                  <a:pt x="325" y="548"/>
                </a:lnTo>
                <a:lnTo>
                  <a:pt x="325" y="541"/>
                </a:lnTo>
                <a:lnTo>
                  <a:pt x="325" y="535"/>
                </a:lnTo>
                <a:lnTo>
                  <a:pt x="318" y="535"/>
                </a:lnTo>
                <a:lnTo>
                  <a:pt x="318" y="521"/>
                </a:lnTo>
                <a:lnTo>
                  <a:pt x="304" y="514"/>
                </a:lnTo>
                <a:lnTo>
                  <a:pt x="311" y="514"/>
                </a:lnTo>
                <a:lnTo>
                  <a:pt x="318" y="514"/>
                </a:lnTo>
                <a:lnTo>
                  <a:pt x="318" y="508"/>
                </a:lnTo>
                <a:lnTo>
                  <a:pt x="311" y="501"/>
                </a:lnTo>
                <a:lnTo>
                  <a:pt x="304" y="494"/>
                </a:lnTo>
                <a:lnTo>
                  <a:pt x="298" y="487"/>
                </a:lnTo>
                <a:lnTo>
                  <a:pt x="291" y="481"/>
                </a:lnTo>
                <a:lnTo>
                  <a:pt x="291" y="467"/>
                </a:lnTo>
                <a:lnTo>
                  <a:pt x="291" y="460"/>
                </a:lnTo>
                <a:lnTo>
                  <a:pt x="291" y="453"/>
                </a:lnTo>
                <a:lnTo>
                  <a:pt x="291" y="447"/>
                </a:lnTo>
                <a:lnTo>
                  <a:pt x="277" y="440"/>
                </a:lnTo>
                <a:lnTo>
                  <a:pt x="270" y="426"/>
                </a:lnTo>
                <a:lnTo>
                  <a:pt x="277" y="426"/>
                </a:lnTo>
                <a:lnTo>
                  <a:pt x="284" y="420"/>
                </a:lnTo>
                <a:lnTo>
                  <a:pt x="277" y="413"/>
                </a:lnTo>
                <a:lnTo>
                  <a:pt x="284" y="413"/>
                </a:lnTo>
                <a:lnTo>
                  <a:pt x="291" y="426"/>
                </a:lnTo>
                <a:lnTo>
                  <a:pt x="304" y="413"/>
                </a:lnTo>
                <a:lnTo>
                  <a:pt x="311" y="406"/>
                </a:lnTo>
                <a:lnTo>
                  <a:pt x="311" y="399"/>
                </a:lnTo>
                <a:lnTo>
                  <a:pt x="304" y="393"/>
                </a:lnTo>
                <a:lnTo>
                  <a:pt x="298" y="393"/>
                </a:lnTo>
                <a:lnTo>
                  <a:pt x="298" y="386"/>
                </a:lnTo>
                <a:lnTo>
                  <a:pt x="298" y="379"/>
                </a:lnTo>
                <a:lnTo>
                  <a:pt x="298" y="372"/>
                </a:lnTo>
                <a:lnTo>
                  <a:pt x="311" y="365"/>
                </a:lnTo>
                <a:lnTo>
                  <a:pt x="318" y="365"/>
                </a:lnTo>
                <a:lnTo>
                  <a:pt x="311" y="359"/>
                </a:lnTo>
                <a:lnTo>
                  <a:pt x="318" y="352"/>
                </a:lnTo>
                <a:lnTo>
                  <a:pt x="318" y="345"/>
                </a:lnTo>
                <a:lnTo>
                  <a:pt x="325" y="325"/>
                </a:lnTo>
                <a:lnTo>
                  <a:pt x="325" y="318"/>
                </a:lnTo>
                <a:lnTo>
                  <a:pt x="325" y="298"/>
                </a:lnTo>
                <a:lnTo>
                  <a:pt x="331" y="291"/>
                </a:lnTo>
                <a:lnTo>
                  <a:pt x="331" y="277"/>
                </a:lnTo>
                <a:lnTo>
                  <a:pt x="318" y="277"/>
                </a:lnTo>
                <a:lnTo>
                  <a:pt x="311" y="277"/>
                </a:lnTo>
                <a:lnTo>
                  <a:pt x="304" y="277"/>
                </a:lnTo>
                <a:lnTo>
                  <a:pt x="298" y="277"/>
                </a:lnTo>
                <a:lnTo>
                  <a:pt x="291" y="271"/>
                </a:lnTo>
                <a:lnTo>
                  <a:pt x="284" y="271"/>
                </a:lnTo>
                <a:lnTo>
                  <a:pt x="270" y="264"/>
                </a:lnTo>
                <a:lnTo>
                  <a:pt x="277" y="257"/>
                </a:lnTo>
                <a:lnTo>
                  <a:pt x="264" y="230"/>
                </a:lnTo>
                <a:lnTo>
                  <a:pt x="264" y="223"/>
                </a:lnTo>
                <a:lnTo>
                  <a:pt x="257" y="223"/>
                </a:lnTo>
                <a:lnTo>
                  <a:pt x="257" y="216"/>
                </a:lnTo>
                <a:lnTo>
                  <a:pt x="250" y="216"/>
                </a:lnTo>
                <a:lnTo>
                  <a:pt x="250" y="210"/>
                </a:lnTo>
                <a:lnTo>
                  <a:pt x="250" y="203"/>
                </a:lnTo>
                <a:lnTo>
                  <a:pt x="243" y="203"/>
                </a:lnTo>
                <a:lnTo>
                  <a:pt x="237" y="196"/>
                </a:lnTo>
                <a:close/>
                <a:moveTo>
                  <a:pt x="1138" y="820"/>
                </a:moveTo>
                <a:lnTo>
                  <a:pt x="1144" y="813"/>
                </a:lnTo>
                <a:lnTo>
                  <a:pt x="1138" y="806"/>
                </a:lnTo>
                <a:lnTo>
                  <a:pt x="1117" y="813"/>
                </a:lnTo>
                <a:lnTo>
                  <a:pt x="1111" y="806"/>
                </a:lnTo>
                <a:lnTo>
                  <a:pt x="1111" y="813"/>
                </a:lnTo>
                <a:lnTo>
                  <a:pt x="1104" y="813"/>
                </a:lnTo>
                <a:lnTo>
                  <a:pt x="1124" y="820"/>
                </a:lnTo>
                <a:lnTo>
                  <a:pt x="1131" y="820"/>
                </a:lnTo>
                <a:lnTo>
                  <a:pt x="1138" y="820"/>
                </a:lnTo>
                <a:close/>
              </a:path>
            </a:pathLst>
          </a:custGeom>
          <a:solidFill>
            <a:schemeClr val="accent6">
              <a:lumMod val="75000"/>
            </a:schemeClr>
          </a:solidFill>
          <a:ln w="1" cap="sq">
            <a:solidFill>
              <a:srgbClr val="7F7F7F"/>
            </a:solidFill>
            <a:prstDash val="solid"/>
            <a:miter lim="800000"/>
            <a:headEnd/>
            <a:tailEnd/>
          </a:ln>
        </p:spPr>
        <p:txBody>
          <a:bodyPr/>
          <a:lstStyle/>
          <a:p>
            <a:endParaRPr lang="es-ES"/>
          </a:p>
        </p:txBody>
      </p:sp>
      <p:sp>
        <p:nvSpPr>
          <p:cNvPr id="60" name="AutoShape 49">
            <a:extLst>
              <a:ext uri="{FF2B5EF4-FFF2-40B4-BE49-F238E27FC236}">
                <a16:creationId xmlns:a16="http://schemas.microsoft.com/office/drawing/2014/main" id="{5C3EA054-94F1-4723-9D02-BA9EE9C01C04}"/>
              </a:ext>
            </a:extLst>
          </p:cNvPr>
          <p:cNvSpPr>
            <a:spLocks noChangeAspect="1" noChangeArrowheads="1"/>
          </p:cNvSpPr>
          <p:nvPr/>
        </p:nvSpPr>
        <p:spPr bwMode="auto">
          <a:xfrm>
            <a:off x="5107203" y="3973391"/>
            <a:ext cx="658813" cy="606425"/>
          </a:xfrm>
          <a:prstGeom prst="rect">
            <a:avLst/>
          </a:prstGeom>
          <a:noFill/>
          <a:ln w="9525">
            <a:noFill/>
            <a:miter lim="800000"/>
            <a:headEnd/>
            <a:tailEnd/>
          </a:ln>
        </p:spPr>
        <p:txBody>
          <a:bodyPr/>
          <a:lstStyle/>
          <a:p>
            <a:endParaRPr lang="es-ES">
              <a:latin typeface="Calibri" pitchFamily="34" charset="0"/>
            </a:endParaRPr>
          </a:p>
        </p:txBody>
      </p:sp>
      <p:sp>
        <p:nvSpPr>
          <p:cNvPr id="61" name="zamora">
            <a:extLst>
              <a:ext uri="{FF2B5EF4-FFF2-40B4-BE49-F238E27FC236}">
                <a16:creationId xmlns:a16="http://schemas.microsoft.com/office/drawing/2014/main" id="{562CBA4F-578C-4509-8A0A-357759ADF942}"/>
              </a:ext>
            </a:extLst>
          </p:cNvPr>
          <p:cNvSpPr>
            <a:spLocks/>
          </p:cNvSpPr>
          <p:nvPr/>
        </p:nvSpPr>
        <p:spPr bwMode="auto">
          <a:xfrm>
            <a:off x="3640353" y="1952503"/>
            <a:ext cx="658813" cy="608013"/>
          </a:xfrm>
          <a:custGeom>
            <a:avLst/>
            <a:gdLst>
              <a:gd name="T0" fmla="*/ 2147483647 w 1517"/>
              <a:gd name="T1" fmla="*/ 2147483647 h 1341"/>
              <a:gd name="T2" fmla="*/ 2147483647 w 1517"/>
              <a:gd name="T3" fmla="*/ 2147483647 h 1341"/>
              <a:gd name="T4" fmla="*/ 2147483647 w 1517"/>
              <a:gd name="T5" fmla="*/ 2147483647 h 1341"/>
              <a:gd name="T6" fmla="*/ 2147483647 w 1517"/>
              <a:gd name="T7" fmla="*/ 2147483647 h 1341"/>
              <a:gd name="T8" fmla="*/ 2147483647 w 1517"/>
              <a:gd name="T9" fmla="*/ 2147483647 h 1341"/>
              <a:gd name="T10" fmla="*/ 2147483647 w 1517"/>
              <a:gd name="T11" fmla="*/ 2147483647 h 1341"/>
              <a:gd name="T12" fmla="*/ 2147483647 w 1517"/>
              <a:gd name="T13" fmla="*/ 2147483647 h 1341"/>
              <a:gd name="T14" fmla="*/ 2147483647 w 1517"/>
              <a:gd name="T15" fmla="*/ 2147483647 h 1341"/>
              <a:gd name="T16" fmla="*/ 2147483647 w 1517"/>
              <a:gd name="T17" fmla="*/ 2147483647 h 1341"/>
              <a:gd name="T18" fmla="*/ 2147483647 w 1517"/>
              <a:gd name="T19" fmla="*/ 2147483647 h 1341"/>
              <a:gd name="T20" fmla="*/ 2147483647 w 1517"/>
              <a:gd name="T21" fmla="*/ 2147483647 h 1341"/>
              <a:gd name="T22" fmla="*/ 2147483647 w 1517"/>
              <a:gd name="T23" fmla="*/ 2147483647 h 1341"/>
              <a:gd name="T24" fmla="*/ 2147483647 w 1517"/>
              <a:gd name="T25" fmla="*/ 2147483647 h 1341"/>
              <a:gd name="T26" fmla="*/ 2147483647 w 1517"/>
              <a:gd name="T27" fmla="*/ 2147483647 h 1341"/>
              <a:gd name="T28" fmla="*/ 2147483647 w 1517"/>
              <a:gd name="T29" fmla="*/ 2147483647 h 1341"/>
              <a:gd name="T30" fmla="*/ 2147483647 w 1517"/>
              <a:gd name="T31" fmla="*/ 2147483647 h 1341"/>
              <a:gd name="T32" fmla="*/ 2147483647 w 1517"/>
              <a:gd name="T33" fmla="*/ 2147483647 h 1341"/>
              <a:gd name="T34" fmla="*/ 2147483647 w 1517"/>
              <a:gd name="T35" fmla="*/ 2147483647 h 1341"/>
              <a:gd name="T36" fmla="*/ 2147483647 w 1517"/>
              <a:gd name="T37" fmla="*/ 2147483647 h 1341"/>
              <a:gd name="T38" fmla="*/ 2147483647 w 1517"/>
              <a:gd name="T39" fmla="*/ 2147483647 h 1341"/>
              <a:gd name="T40" fmla="*/ 2147483647 w 1517"/>
              <a:gd name="T41" fmla="*/ 2147483647 h 1341"/>
              <a:gd name="T42" fmla="*/ 2147483647 w 1517"/>
              <a:gd name="T43" fmla="*/ 2147483647 h 1341"/>
              <a:gd name="T44" fmla="*/ 2147483647 w 1517"/>
              <a:gd name="T45" fmla="*/ 2147483647 h 1341"/>
              <a:gd name="T46" fmla="*/ 2147483647 w 1517"/>
              <a:gd name="T47" fmla="*/ 2147483647 h 1341"/>
              <a:gd name="T48" fmla="*/ 2147483647 w 1517"/>
              <a:gd name="T49" fmla="*/ 2147483647 h 1341"/>
              <a:gd name="T50" fmla="*/ 2147483647 w 1517"/>
              <a:gd name="T51" fmla="*/ 2147483647 h 1341"/>
              <a:gd name="T52" fmla="*/ 2147483647 w 1517"/>
              <a:gd name="T53" fmla="*/ 2147483647 h 1341"/>
              <a:gd name="T54" fmla="*/ 2147483647 w 1517"/>
              <a:gd name="T55" fmla="*/ 2147483647 h 1341"/>
              <a:gd name="T56" fmla="*/ 2147483647 w 1517"/>
              <a:gd name="T57" fmla="*/ 2147483647 h 1341"/>
              <a:gd name="T58" fmla="*/ 2147483647 w 1517"/>
              <a:gd name="T59" fmla="*/ 2147483647 h 1341"/>
              <a:gd name="T60" fmla="*/ 2147483647 w 1517"/>
              <a:gd name="T61" fmla="*/ 2147483647 h 1341"/>
              <a:gd name="T62" fmla="*/ 2147483647 w 1517"/>
              <a:gd name="T63" fmla="*/ 2147483647 h 1341"/>
              <a:gd name="T64" fmla="*/ 2147483647 w 1517"/>
              <a:gd name="T65" fmla="*/ 2147483647 h 1341"/>
              <a:gd name="T66" fmla="*/ 2147483647 w 1517"/>
              <a:gd name="T67" fmla="*/ 2147483647 h 1341"/>
              <a:gd name="T68" fmla="*/ 2147483647 w 1517"/>
              <a:gd name="T69" fmla="*/ 2147483647 h 1341"/>
              <a:gd name="T70" fmla="*/ 2147483647 w 1517"/>
              <a:gd name="T71" fmla="*/ 2147483647 h 1341"/>
              <a:gd name="T72" fmla="*/ 2147483647 w 1517"/>
              <a:gd name="T73" fmla="*/ 2147483647 h 1341"/>
              <a:gd name="T74" fmla="*/ 2147483647 w 1517"/>
              <a:gd name="T75" fmla="*/ 2147483647 h 1341"/>
              <a:gd name="T76" fmla="*/ 2147483647 w 1517"/>
              <a:gd name="T77" fmla="*/ 2147483647 h 1341"/>
              <a:gd name="T78" fmla="*/ 2147483647 w 1517"/>
              <a:gd name="T79" fmla="*/ 2147483647 h 1341"/>
              <a:gd name="T80" fmla="*/ 2147483647 w 1517"/>
              <a:gd name="T81" fmla="*/ 2147483647 h 1341"/>
              <a:gd name="T82" fmla="*/ 2147483647 w 1517"/>
              <a:gd name="T83" fmla="*/ 2147483647 h 1341"/>
              <a:gd name="T84" fmla="*/ 2147483647 w 1517"/>
              <a:gd name="T85" fmla="*/ 2147483647 h 1341"/>
              <a:gd name="T86" fmla="*/ 2147483647 w 1517"/>
              <a:gd name="T87" fmla="*/ 2147483647 h 1341"/>
              <a:gd name="T88" fmla="*/ 1717940237 w 1517"/>
              <a:gd name="T89" fmla="*/ 2147483647 h 1341"/>
              <a:gd name="T90" fmla="*/ 2147483647 w 1517"/>
              <a:gd name="T91" fmla="*/ 2147483647 h 1341"/>
              <a:gd name="T92" fmla="*/ 2147483647 w 1517"/>
              <a:gd name="T93" fmla="*/ 2136911822 h 1341"/>
              <a:gd name="T94" fmla="*/ 2147483647 w 1517"/>
              <a:gd name="T95" fmla="*/ 879933485 h 1341"/>
              <a:gd name="T96" fmla="*/ 2147483647 w 1517"/>
              <a:gd name="T97" fmla="*/ 2147483647 h 1341"/>
              <a:gd name="T98" fmla="*/ 2147483647 w 1517"/>
              <a:gd name="T99" fmla="*/ 2147483647 h 1341"/>
              <a:gd name="T100" fmla="*/ 2147483647 w 1517"/>
              <a:gd name="T101" fmla="*/ 2147483647 h 1341"/>
              <a:gd name="T102" fmla="*/ 2147483647 w 1517"/>
              <a:gd name="T103" fmla="*/ 2147483647 h 1341"/>
              <a:gd name="T104" fmla="*/ 2147483647 w 1517"/>
              <a:gd name="T105" fmla="*/ 2147483647 h 1341"/>
              <a:gd name="T106" fmla="*/ 2147483647 w 1517"/>
              <a:gd name="T107" fmla="*/ 2147483647 h 1341"/>
              <a:gd name="T108" fmla="*/ 2147483647 w 1517"/>
              <a:gd name="T109" fmla="*/ 2147483647 h 1341"/>
              <a:gd name="T110" fmla="*/ 2147483647 w 1517"/>
              <a:gd name="T111" fmla="*/ 2147483647 h 1341"/>
              <a:gd name="T112" fmla="*/ 2147483647 w 1517"/>
              <a:gd name="T113" fmla="*/ 2147483647 h 1341"/>
              <a:gd name="T114" fmla="*/ 2147483647 w 1517"/>
              <a:gd name="T115" fmla="*/ 2147483647 h 1341"/>
              <a:gd name="T116" fmla="*/ 2147483647 w 1517"/>
              <a:gd name="T117" fmla="*/ 2147483647 h 1341"/>
              <a:gd name="T118" fmla="*/ 2147483647 w 1517"/>
              <a:gd name="T119" fmla="*/ 2147483647 h 1341"/>
              <a:gd name="T120" fmla="*/ 2147483647 w 1517"/>
              <a:gd name="T121" fmla="*/ 2147483647 h 13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7"/>
              <a:gd name="T184" fmla="*/ 0 h 1341"/>
              <a:gd name="T185" fmla="*/ 1517 w 1517"/>
              <a:gd name="T186" fmla="*/ 1341 h 13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7" h="1341">
                <a:moveTo>
                  <a:pt x="1293" y="244"/>
                </a:moveTo>
                <a:lnTo>
                  <a:pt x="1300" y="257"/>
                </a:lnTo>
                <a:lnTo>
                  <a:pt x="1300" y="264"/>
                </a:lnTo>
                <a:lnTo>
                  <a:pt x="1293" y="271"/>
                </a:lnTo>
                <a:lnTo>
                  <a:pt x="1300" y="278"/>
                </a:lnTo>
                <a:lnTo>
                  <a:pt x="1307" y="285"/>
                </a:lnTo>
                <a:lnTo>
                  <a:pt x="1314" y="291"/>
                </a:lnTo>
                <a:lnTo>
                  <a:pt x="1307" y="298"/>
                </a:lnTo>
                <a:lnTo>
                  <a:pt x="1307" y="305"/>
                </a:lnTo>
                <a:lnTo>
                  <a:pt x="1321" y="318"/>
                </a:lnTo>
                <a:lnTo>
                  <a:pt x="1321" y="325"/>
                </a:lnTo>
                <a:lnTo>
                  <a:pt x="1314" y="332"/>
                </a:lnTo>
                <a:lnTo>
                  <a:pt x="1314" y="339"/>
                </a:lnTo>
                <a:lnTo>
                  <a:pt x="1307" y="339"/>
                </a:lnTo>
                <a:lnTo>
                  <a:pt x="1314" y="352"/>
                </a:lnTo>
                <a:lnTo>
                  <a:pt x="1327" y="359"/>
                </a:lnTo>
                <a:lnTo>
                  <a:pt x="1334" y="366"/>
                </a:lnTo>
                <a:lnTo>
                  <a:pt x="1334" y="359"/>
                </a:lnTo>
                <a:lnTo>
                  <a:pt x="1348" y="366"/>
                </a:lnTo>
                <a:lnTo>
                  <a:pt x="1348" y="373"/>
                </a:lnTo>
                <a:lnTo>
                  <a:pt x="1354" y="352"/>
                </a:lnTo>
                <a:lnTo>
                  <a:pt x="1354" y="332"/>
                </a:lnTo>
                <a:lnTo>
                  <a:pt x="1354" y="325"/>
                </a:lnTo>
                <a:lnTo>
                  <a:pt x="1348" y="318"/>
                </a:lnTo>
                <a:lnTo>
                  <a:pt x="1341" y="325"/>
                </a:lnTo>
                <a:lnTo>
                  <a:pt x="1341" y="318"/>
                </a:lnTo>
                <a:lnTo>
                  <a:pt x="1368" y="298"/>
                </a:lnTo>
                <a:lnTo>
                  <a:pt x="1368" y="305"/>
                </a:lnTo>
                <a:lnTo>
                  <a:pt x="1375" y="298"/>
                </a:lnTo>
                <a:lnTo>
                  <a:pt x="1388" y="298"/>
                </a:lnTo>
                <a:lnTo>
                  <a:pt x="1395" y="291"/>
                </a:lnTo>
                <a:lnTo>
                  <a:pt x="1402" y="291"/>
                </a:lnTo>
                <a:lnTo>
                  <a:pt x="1409" y="298"/>
                </a:lnTo>
                <a:lnTo>
                  <a:pt x="1429" y="312"/>
                </a:lnTo>
                <a:lnTo>
                  <a:pt x="1449" y="312"/>
                </a:lnTo>
                <a:lnTo>
                  <a:pt x="1449" y="318"/>
                </a:lnTo>
                <a:lnTo>
                  <a:pt x="1456" y="332"/>
                </a:lnTo>
                <a:lnTo>
                  <a:pt x="1463" y="332"/>
                </a:lnTo>
                <a:lnTo>
                  <a:pt x="1470" y="345"/>
                </a:lnTo>
                <a:lnTo>
                  <a:pt x="1463" y="345"/>
                </a:lnTo>
                <a:lnTo>
                  <a:pt x="1483" y="366"/>
                </a:lnTo>
                <a:lnTo>
                  <a:pt x="1503" y="359"/>
                </a:lnTo>
                <a:lnTo>
                  <a:pt x="1497" y="359"/>
                </a:lnTo>
                <a:lnTo>
                  <a:pt x="1490" y="359"/>
                </a:lnTo>
                <a:lnTo>
                  <a:pt x="1483" y="366"/>
                </a:lnTo>
                <a:lnTo>
                  <a:pt x="1476" y="373"/>
                </a:lnTo>
                <a:lnTo>
                  <a:pt x="1470" y="379"/>
                </a:lnTo>
                <a:lnTo>
                  <a:pt x="1463" y="393"/>
                </a:lnTo>
                <a:lnTo>
                  <a:pt x="1442" y="400"/>
                </a:lnTo>
                <a:lnTo>
                  <a:pt x="1436" y="406"/>
                </a:lnTo>
                <a:lnTo>
                  <a:pt x="1449" y="406"/>
                </a:lnTo>
                <a:lnTo>
                  <a:pt x="1456" y="413"/>
                </a:lnTo>
                <a:lnTo>
                  <a:pt x="1470" y="427"/>
                </a:lnTo>
                <a:lnTo>
                  <a:pt x="1470" y="440"/>
                </a:lnTo>
                <a:lnTo>
                  <a:pt x="1463" y="447"/>
                </a:lnTo>
                <a:lnTo>
                  <a:pt x="1456" y="461"/>
                </a:lnTo>
                <a:lnTo>
                  <a:pt x="1456" y="474"/>
                </a:lnTo>
                <a:lnTo>
                  <a:pt x="1463" y="488"/>
                </a:lnTo>
                <a:lnTo>
                  <a:pt x="1456" y="495"/>
                </a:lnTo>
                <a:lnTo>
                  <a:pt x="1456" y="501"/>
                </a:lnTo>
                <a:lnTo>
                  <a:pt x="1442" y="522"/>
                </a:lnTo>
                <a:lnTo>
                  <a:pt x="1449" y="522"/>
                </a:lnTo>
                <a:lnTo>
                  <a:pt x="1442" y="528"/>
                </a:lnTo>
                <a:lnTo>
                  <a:pt x="1436" y="528"/>
                </a:lnTo>
                <a:lnTo>
                  <a:pt x="1442" y="535"/>
                </a:lnTo>
                <a:lnTo>
                  <a:pt x="1456" y="535"/>
                </a:lnTo>
                <a:lnTo>
                  <a:pt x="1463" y="535"/>
                </a:lnTo>
                <a:lnTo>
                  <a:pt x="1470" y="535"/>
                </a:lnTo>
                <a:lnTo>
                  <a:pt x="1476" y="535"/>
                </a:lnTo>
                <a:lnTo>
                  <a:pt x="1483" y="542"/>
                </a:lnTo>
                <a:lnTo>
                  <a:pt x="1483" y="549"/>
                </a:lnTo>
                <a:lnTo>
                  <a:pt x="1449" y="576"/>
                </a:lnTo>
                <a:lnTo>
                  <a:pt x="1442" y="576"/>
                </a:lnTo>
                <a:lnTo>
                  <a:pt x="1442" y="583"/>
                </a:lnTo>
                <a:lnTo>
                  <a:pt x="1442" y="576"/>
                </a:lnTo>
                <a:lnTo>
                  <a:pt x="1436" y="576"/>
                </a:lnTo>
                <a:lnTo>
                  <a:pt x="1429" y="576"/>
                </a:lnTo>
                <a:lnTo>
                  <a:pt x="1422" y="589"/>
                </a:lnTo>
                <a:lnTo>
                  <a:pt x="1402" y="589"/>
                </a:lnTo>
                <a:lnTo>
                  <a:pt x="1382" y="610"/>
                </a:lnTo>
                <a:lnTo>
                  <a:pt x="1382" y="616"/>
                </a:lnTo>
                <a:lnTo>
                  <a:pt x="1395" y="644"/>
                </a:lnTo>
                <a:lnTo>
                  <a:pt x="1395" y="657"/>
                </a:lnTo>
                <a:lnTo>
                  <a:pt x="1402" y="657"/>
                </a:lnTo>
                <a:lnTo>
                  <a:pt x="1402" y="650"/>
                </a:lnTo>
                <a:lnTo>
                  <a:pt x="1402" y="644"/>
                </a:lnTo>
                <a:lnTo>
                  <a:pt x="1409" y="644"/>
                </a:lnTo>
                <a:lnTo>
                  <a:pt x="1415" y="657"/>
                </a:lnTo>
                <a:lnTo>
                  <a:pt x="1409" y="677"/>
                </a:lnTo>
                <a:lnTo>
                  <a:pt x="1422" y="677"/>
                </a:lnTo>
                <a:lnTo>
                  <a:pt x="1429" y="698"/>
                </a:lnTo>
                <a:lnTo>
                  <a:pt x="1436" y="698"/>
                </a:lnTo>
                <a:lnTo>
                  <a:pt x="1436" y="711"/>
                </a:lnTo>
                <a:lnTo>
                  <a:pt x="1442" y="725"/>
                </a:lnTo>
                <a:lnTo>
                  <a:pt x="1436" y="738"/>
                </a:lnTo>
                <a:lnTo>
                  <a:pt x="1436" y="745"/>
                </a:lnTo>
                <a:lnTo>
                  <a:pt x="1442" y="752"/>
                </a:lnTo>
                <a:lnTo>
                  <a:pt x="1436" y="752"/>
                </a:lnTo>
                <a:lnTo>
                  <a:pt x="1436" y="759"/>
                </a:lnTo>
                <a:lnTo>
                  <a:pt x="1436" y="765"/>
                </a:lnTo>
                <a:lnTo>
                  <a:pt x="1429" y="772"/>
                </a:lnTo>
                <a:lnTo>
                  <a:pt x="1442" y="779"/>
                </a:lnTo>
                <a:lnTo>
                  <a:pt x="1449" y="779"/>
                </a:lnTo>
                <a:lnTo>
                  <a:pt x="1449" y="786"/>
                </a:lnTo>
                <a:lnTo>
                  <a:pt x="1463" y="786"/>
                </a:lnTo>
                <a:lnTo>
                  <a:pt x="1476" y="786"/>
                </a:lnTo>
                <a:lnTo>
                  <a:pt x="1483" y="793"/>
                </a:lnTo>
                <a:lnTo>
                  <a:pt x="1483" y="799"/>
                </a:lnTo>
                <a:lnTo>
                  <a:pt x="1483" y="806"/>
                </a:lnTo>
                <a:lnTo>
                  <a:pt x="1470" y="813"/>
                </a:lnTo>
                <a:lnTo>
                  <a:pt x="1463" y="826"/>
                </a:lnTo>
                <a:lnTo>
                  <a:pt x="1470" y="833"/>
                </a:lnTo>
                <a:lnTo>
                  <a:pt x="1476" y="833"/>
                </a:lnTo>
                <a:lnTo>
                  <a:pt x="1470" y="840"/>
                </a:lnTo>
                <a:lnTo>
                  <a:pt x="1476" y="840"/>
                </a:lnTo>
                <a:lnTo>
                  <a:pt x="1476" y="847"/>
                </a:lnTo>
                <a:lnTo>
                  <a:pt x="1476" y="854"/>
                </a:lnTo>
                <a:lnTo>
                  <a:pt x="1483" y="854"/>
                </a:lnTo>
                <a:lnTo>
                  <a:pt x="1490" y="854"/>
                </a:lnTo>
                <a:lnTo>
                  <a:pt x="1497" y="854"/>
                </a:lnTo>
                <a:lnTo>
                  <a:pt x="1497" y="860"/>
                </a:lnTo>
                <a:lnTo>
                  <a:pt x="1503" y="860"/>
                </a:lnTo>
                <a:lnTo>
                  <a:pt x="1510" y="867"/>
                </a:lnTo>
                <a:lnTo>
                  <a:pt x="1510" y="874"/>
                </a:lnTo>
                <a:lnTo>
                  <a:pt x="1517" y="881"/>
                </a:lnTo>
                <a:lnTo>
                  <a:pt x="1510" y="887"/>
                </a:lnTo>
                <a:lnTo>
                  <a:pt x="1503" y="887"/>
                </a:lnTo>
                <a:lnTo>
                  <a:pt x="1490" y="901"/>
                </a:lnTo>
                <a:lnTo>
                  <a:pt x="1483" y="908"/>
                </a:lnTo>
                <a:lnTo>
                  <a:pt x="1476" y="901"/>
                </a:lnTo>
                <a:lnTo>
                  <a:pt x="1463" y="908"/>
                </a:lnTo>
                <a:lnTo>
                  <a:pt x="1456" y="908"/>
                </a:lnTo>
                <a:lnTo>
                  <a:pt x="1442" y="921"/>
                </a:lnTo>
                <a:lnTo>
                  <a:pt x="1436" y="928"/>
                </a:lnTo>
                <a:lnTo>
                  <a:pt x="1422" y="935"/>
                </a:lnTo>
                <a:lnTo>
                  <a:pt x="1415" y="928"/>
                </a:lnTo>
                <a:lnTo>
                  <a:pt x="1422" y="948"/>
                </a:lnTo>
                <a:lnTo>
                  <a:pt x="1422" y="955"/>
                </a:lnTo>
                <a:lnTo>
                  <a:pt x="1429" y="955"/>
                </a:lnTo>
                <a:lnTo>
                  <a:pt x="1429" y="962"/>
                </a:lnTo>
                <a:lnTo>
                  <a:pt x="1422" y="962"/>
                </a:lnTo>
                <a:lnTo>
                  <a:pt x="1429" y="969"/>
                </a:lnTo>
                <a:lnTo>
                  <a:pt x="1422" y="969"/>
                </a:lnTo>
                <a:lnTo>
                  <a:pt x="1422" y="982"/>
                </a:lnTo>
                <a:lnTo>
                  <a:pt x="1415" y="989"/>
                </a:lnTo>
                <a:lnTo>
                  <a:pt x="1436" y="996"/>
                </a:lnTo>
                <a:lnTo>
                  <a:pt x="1442" y="1009"/>
                </a:lnTo>
                <a:lnTo>
                  <a:pt x="1436" y="1023"/>
                </a:lnTo>
                <a:lnTo>
                  <a:pt x="1429" y="1030"/>
                </a:lnTo>
                <a:lnTo>
                  <a:pt x="1422" y="1043"/>
                </a:lnTo>
                <a:lnTo>
                  <a:pt x="1422" y="1057"/>
                </a:lnTo>
                <a:lnTo>
                  <a:pt x="1422" y="1063"/>
                </a:lnTo>
                <a:lnTo>
                  <a:pt x="1422" y="1070"/>
                </a:lnTo>
                <a:lnTo>
                  <a:pt x="1429" y="1091"/>
                </a:lnTo>
                <a:lnTo>
                  <a:pt x="1429" y="1104"/>
                </a:lnTo>
                <a:lnTo>
                  <a:pt x="1436" y="1111"/>
                </a:lnTo>
                <a:lnTo>
                  <a:pt x="1442" y="1118"/>
                </a:lnTo>
                <a:lnTo>
                  <a:pt x="1442" y="1124"/>
                </a:lnTo>
                <a:lnTo>
                  <a:pt x="1442" y="1138"/>
                </a:lnTo>
                <a:lnTo>
                  <a:pt x="1449" y="1145"/>
                </a:lnTo>
                <a:lnTo>
                  <a:pt x="1449" y="1158"/>
                </a:lnTo>
                <a:lnTo>
                  <a:pt x="1449" y="1172"/>
                </a:lnTo>
                <a:lnTo>
                  <a:pt x="1456" y="1172"/>
                </a:lnTo>
                <a:lnTo>
                  <a:pt x="1442" y="1179"/>
                </a:lnTo>
                <a:lnTo>
                  <a:pt x="1442" y="1185"/>
                </a:lnTo>
                <a:lnTo>
                  <a:pt x="1449" y="1206"/>
                </a:lnTo>
                <a:lnTo>
                  <a:pt x="1449" y="1213"/>
                </a:lnTo>
                <a:lnTo>
                  <a:pt x="1449" y="1219"/>
                </a:lnTo>
                <a:lnTo>
                  <a:pt x="1442" y="1226"/>
                </a:lnTo>
                <a:lnTo>
                  <a:pt x="1442" y="1219"/>
                </a:lnTo>
                <a:lnTo>
                  <a:pt x="1436" y="1219"/>
                </a:lnTo>
                <a:lnTo>
                  <a:pt x="1436" y="1226"/>
                </a:lnTo>
                <a:lnTo>
                  <a:pt x="1436" y="1233"/>
                </a:lnTo>
                <a:lnTo>
                  <a:pt x="1429" y="1240"/>
                </a:lnTo>
                <a:lnTo>
                  <a:pt x="1422" y="1246"/>
                </a:lnTo>
                <a:lnTo>
                  <a:pt x="1409" y="1253"/>
                </a:lnTo>
                <a:lnTo>
                  <a:pt x="1415" y="1260"/>
                </a:lnTo>
                <a:lnTo>
                  <a:pt x="1409" y="1260"/>
                </a:lnTo>
                <a:lnTo>
                  <a:pt x="1415" y="1267"/>
                </a:lnTo>
                <a:lnTo>
                  <a:pt x="1422" y="1273"/>
                </a:lnTo>
                <a:lnTo>
                  <a:pt x="1415" y="1273"/>
                </a:lnTo>
                <a:lnTo>
                  <a:pt x="1422" y="1273"/>
                </a:lnTo>
                <a:lnTo>
                  <a:pt x="1436" y="1267"/>
                </a:lnTo>
                <a:lnTo>
                  <a:pt x="1442" y="1267"/>
                </a:lnTo>
                <a:lnTo>
                  <a:pt x="1449" y="1273"/>
                </a:lnTo>
                <a:lnTo>
                  <a:pt x="1456" y="1273"/>
                </a:lnTo>
                <a:lnTo>
                  <a:pt x="1449" y="1280"/>
                </a:lnTo>
                <a:lnTo>
                  <a:pt x="1449" y="1287"/>
                </a:lnTo>
                <a:lnTo>
                  <a:pt x="1442" y="1294"/>
                </a:lnTo>
                <a:lnTo>
                  <a:pt x="1449" y="1307"/>
                </a:lnTo>
                <a:lnTo>
                  <a:pt x="1449" y="1314"/>
                </a:lnTo>
                <a:lnTo>
                  <a:pt x="1449" y="1328"/>
                </a:lnTo>
                <a:lnTo>
                  <a:pt x="1442" y="1334"/>
                </a:lnTo>
                <a:lnTo>
                  <a:pt x="1429" y="1341"/>
                </a:lnTo>
                <a:lnTo>
                  <a:pt x="1415" y="1341"/>
                </a:lnTo>
                <a:lnTo>
                  <a:pt x="1415" y="1334"/>
                </a:lnTo>
                <a:lnTo>
                  <a:pt x="1409" y="1334"/>
                </a:lnTo>
                <a:lnTo>
                  <a:pt x="1402" y="1328"/>
                </a:lnTo>
                <a:lnTo>
                  <a:pt x="1395" y="1328"/>
                </a:lnTo>
                <a:lnTo>
                  <a:pt x="1395" y="1314"/>
                </a:lnTo>
                <a:lnTo>
                  <a:pt x="1368" y="1321"/>
                </a:lnTo>
                <a:lnTo>
                  <a:pt x="1361" y="1314"/>
                </a:lnTo>
                <a:lnTo>
                  <a:pt x="1354" y="1307"/>
                </a:lnTo>
                <a:lnTo>
                  <a:pt x="1354" y="1294"/>
                </a:lnTo>
                <a:lnTo>
                  <a:pt x="1361" y="1287"/>
                </a:lnTo>
                <a:lnTo>
                  <a:pt x="1354" y="1280"/>
                </a:lnTo>
                <a:lnTo>
                  <a:pt x="1354" y="1273"/>
                </a:lnTo>
                <a:lnTo>
                  <a:pt x="1354" y="1267"/>
                </a:lnTo>
                <a:lnTo>
                  <a:pt x="1341" y="1260"/>
                </a:lnTo>
                <a:lnTo>
                  <a:pt x="1334" y="1260"/>
                </a:lnTo>
                <a:lnTo>
                  <a:pt x="1293" y="1273"/>
                </a:lnTo>
                <a:lnTo>
                  <a:pt x="1293" y="1280"/>
                </a:lnTo>
                <a:lnTo>
                  <a:pt x="1293" y="1294"/>
                </a:lnTo>
                <a:lnTo>
                  <a:pt x="1293" y="1301"/>
                </a:lnTo>
                <a:lnTo>
                  <a:pt x="1287" y="1301"/>
                </a:lnTo>
                <a:lnTo>
                  <a:pt x="1287" y="1307"/>
                </a:lnTo>
                <a:lnTo>
                  <a:pt x="1280" y="1301"/>
                </a:lnTo>
                <a:lnTo>
                  <a:pt x="1280" y="1280"/>
                </a:lnTo>
                <a:lnTo>
                  <a:pt x="1287" y="1267"/>
                </a:lnTo>
                <a:lnTo>
                  <a:pt x="1273" y="1273"/>
                </a:lnTo>
                <a:lnTo>
                  <a:pt x="1266" y="1267"/>
                </a:lnTo>
                <a:lnTo>
                  <a:pt x="1260" y="1260"/>
                </a:lnTo>
                <a:lnTo>
                  <a:pt x="1260" y="1253"/>
                </a:lnTo>
                <a:lnTo>
                  <a:pt x="1253" y="1246"/>
                </a:lnTo>
                <a:lnTo>
                  <a:pt x="1232" y="1240"/>
                </a:lnTo>
                <a:lnTo>
                  <a:pt x="1226" y="1226"/>
                </a:lnTo>
                <a:lnTo>
                  <a:pt x="1219" y="1226"/>
                </a:lnTo>
                <a:lnTo>
                  <a:pt x="1212" y="1226"/>
                </a:lnTo>
                <a:lnTo>
                  <a:pt x="1199" y="1240"/>
                </a:lnTo>
                <a:lnTo>
                  <a:pt x="1185" y="1233"/>
                </a:lnTo>
                <a:lnTo>
                  <a:pt x="1178" y="1226"/>
                </a:lnTo>
                <a:lnTo>
                  <a:pt x="1172" y="1226"/>
                </a:lnTo>
                <a:lnTo>
                  <a:pt x="1165" y="1226"/>
                </a:lnTo>
                <a:lnTo>
                  <a:pt x="1158" y="1206"/>
                </a:lnTo>
                <a:lnTo>
                  <a:pt x="1138" y="1192"/>
                </a:lnTo>
                <a:lnTo>
                  <a:pt x="1131" y="1192"/>
                </a:lnTo>
                <a:lnTo>
                  <a:pt x="1117" y="1206"/>
                </a:lnTo>
                <a:lnTo>
                  <a:pt x="1097" y="1199"/>
                </a:lnTo>
                <a:lnTo>
                  <a:pt x="1070" y="1206"/>
                </a:lnTo>
                <a:lnTo>
                  <a:pt x="1056" y="1213"/>
                </a:lnTo>
                <a:lnTo>
                  <a:pt x="1050" y="1213"/>
                </a:lnTo>
                <a:lnTo>
                  <a:pt x="1043" y="1219"/>
                </a:lnTo>
                <a:lnTo>
                  <a:pt x="1023" y="1219"/>
                </a:lnTo>
                <a:lnTo>
                  <a:pt x="1016" y="1213"/>
                </a:lnTo>
                <a:lnTo>
                  <a:pt x="1009" y="1213"/>
                </a:lnTo>
                <a:lnTo>
                  <a:pt x="982" y="1213"/>
                </a:lnTo>
                <a:lnTo>
                  <a:pt x="975" y="1213"/>
                </a:lnTo>
                <a:lnTo>
                  <a:pt x="968" y="1206"/>
                </a:lnTo>
                <a:lnTo>
                  <a:pt x="962" y="1206"/>
                </a:lnTo>
                <a:lnTo>
                  <a:pt x="955" y="1199"/>
                </a:lnTo>
                <a:lnTo>
                  <a:pt x="948" y="1192"/>
                </a:lnTo>
                <a:lnTo>
                  <a:pt x="934" y="1192"/>
                </a:lnTo>
                <a:lnTo>
                  <a:pt x="921" y="1199"/>
                </a:lnTo>
                <a:lnTo>
                  <a:pt x="914" y="1199"/>
                </a:lnTo>
                <a:lnTo>
                  <a:pt x="914" y="1206"/>
                </a:lnTo>
                <a:lnTo>
                  <a:pt x="907" y="1213"/>
                </a:lnTo>
                <a:lnTo>
                  <a:pt x="914" y="1226"/>
                </a:lnTo>
                <a:lnTo>
                  <a:pt x="914" y="1246"/>
                </a:lnTo>
                <a:lnTo>
                  <a:pt x="914" y="1253"/>
                </a:lnTo>
                <a:lnTo>
                  <a:pt x="914" y="1260"/>
                </a:lnTo>
                <a:lnTo>
                  <a:pt x="914" y="1267"/>
                </a:lnTo>
                <a:lnTo>
                  <a:pt x="907" y="1260"/>
                </a:lnTo>
                <a:lnTo>
                  <a:pt x="901" y="1267"/>
                </a:lnTo>
                <a:lnTo>
                  <a:pt x="901" y="1273"/>
                </a:lnTo>
                <a:lnTo>
                  <a:pt x="901" y="1280"/>
                </a:lnTo>
                <a:lnTo>
                  <a:pt x="894" y="1280"/>
                </a:lnTo>
                <a:lnTo>
                  <a:pt x="894" y="1287"/>
                </a:lnTo>
                <a:lnTo>
                  <a:pt x="887" y="1287"/>
                </a:lnTo>
                <a:lnTo>
                  <a:pt x="887" y="1294"/>
                </a:lnTo>
                <a:lnTo>
                  <a:pt x="887" y="1301"/>
                </a:lnTo>
                <a:lnTo>
                  <a:pt x="880" y="1301"/>
                </a:lnTo>
                <a:lnTo>
                  <a:pt x="874" y="1294"/>
                </a:lnTo>
                <a:lnTo>
                  <a:pt x="867" y="1280"/>
                </a:lnTo>
                <a:lnTo>
                  <a:pt x="867" y="1273"/>
                </a:lnTo>
                <a:lnTo>
                  <a:pt x="867" y="1267"/>
                </a:lnTo>
                <a:lnTo>
                  <a:pt x="860" y="1267"/>
                </a:lnTo>
                <a:lnTo>
                  <a:pt x="860" y="1260"/>
                </a:lnTo>
                <a:lnTo>
                  <a:pt x="853" y="1260"/>
                </a:lnTo>
                <a:lnTo>
                  <a:pt x="840" y="1287"/>
                </a:lnTo>
                <a:lnTo>
                  <a:pt x="833" y="1287"/>
                </a:lnTo>
                <a:lnTo>
                  <a:pt x="819" y="1280"/>
                </a:lnTo>
                <a:lnTo>
                  <a:pt x="819" y="1267"/>
                </a:lnTo>
                <a:lnTo>
                  <a:pt x="819" y="1253"/>
                </a:lnTo>
                <a:lnTo>
                  <a:pt x="826" y="1240"/>
                </a:lnTo>
                <a:lnTo>
                  <a:pt x="833" y="1240"/>
                </a:lnTo>
                <a:lnTo>
                  <a:pt x="833" y="1233"/>
                </a:lnTo>
                <a:lnTo>
                  <a:pt x="819" y="1226"/>
                </a:lnTo>
                <a:lnTo>
                  <a:pt x="806" y="1219"/>
                </a:lnTo>
                <a:lnTo>
                  <a:pt x="799" y="1219"/>
                </a:lnTo>
                <a:lnTo>
                  <a:pt x="792" y="1213"/>
                </a:lnTo>
                <a:lnTo>
                  <a:pt x="792" y="1206"/>
                </a:lnTo>
                <a:lnTo>
                  <a:pt x="785" y="1213"/>
                </a:lnTo>
                <a:lnTo>
                  <a:pt x="779" y="1219"/>
                </a:lnTo>
                <a:lnTo>
                  <a:pt x="765" y="1213"/>
                </a:lnTo>
                <a:lnTo>
                  <a:pt x="758" y="1219"/>
                </a:lnTo>
                <a:lnTo>
                  <a:pt x="745" y="1213"/>
                </a:lnTo>
                <a:lnTo>
                  <a:pt x="738" y="1226"/>
                </a:lnTo>
                <a:lnTo>
                  <a:pt x="731" y="1233"/>
                </a:lnTo>
                <a:lnTo>
                  <a:pt x="725" y="1240"/>
                </a:lnTo>
                <a:lnTo>
                  <a:pt x="718" y="1233"/>
                </a:lnTo>
                <a:lnTo>
                  <a:pt x="697" y="1219"/>
                </a:lnTo>
                <a:lnTo>
                  <a:pt x="691" y="1219"/>
                </a:lnTo>
                <a:lnTo>
                  <a:pt x="677" y="1213"/>
                </a:lnTo>
                <a:lnTo>
                  <a:pt x="677" y="1206"/>
                </a:lnTo>
                <a:lnTo>
                  <a:pt x="670" y="1206"/>
                </a:lnTo>
                <a:lnTo>
                  <a:pt x="664" y="1206"/>
                </a:lnTo>
                <a:lnTo>
                  <a:pt x="650" y="1192"/>
                </a:lnTo>
                <a:lnTo>
                  <a:pt x="643" y="1185"/>
                </a:lnTo>
                <a:lnTo>
                  <a:pt x="643" y="1179"/>
                </a:lnTo>
                <a:lnTo>
                  <a:pt x="623" y="1179"/>
                </a:lnTo>
                <a:lnTo>
                  <a:pt x="616" y="1165"/>
                </a:lnTo>
                <a:lnTo>
                  <a:pt x="616" y="1158"/>
                </a:lnTo>
                <a:lnTo>
                  <a:pt x="609" y="1158"/>
                </a:lnTo>
                <a:lnTo>
                  <a:pt x="603" y="1158"/>
                </a:lnTo>
                <a:lnTo>
                  <a:pt x="596" y="1158"/>
                </a:lnTo>
                <a:lnTo>
                  <a:pt x="589" y="1158"/>
                </a:lnTo>
                <a:lnTo>
                  <a:pt x="582" y="1152"/>
                </a:lnTo>
                <a:lnTo>
                  <a:pt x="576" y="1152"/>
                </a:lnTo>
                <a:lnTo>
                  <a:pt x="569" y="1138"/>
                </a:lnTo>
                <a:lnTo>
                  <a:pt x="562" y="1145"/>
                </a:lnTo>
                <a:lnTo>
                  <a:pt x="555" y="1138"/>
                </a:lnTo>
                <a:lnTo>
                  <a:pt x="548" y="1138"/>
                </a:lnTo>
                <a:lnTo>
                  <a:pt x="542" y="1138"/>
                </a:lnTo>
                <a:lnTo>
                  <a:pt x="542" y="1131"/>
                </a:lnTo>
                <a:lnTo>
                  <a:pt x="535" y="1124"/>
                </a:lnTo>
                <a:lnTo>
                  <a:pt x="528" y="1124"/>
                </a:lnTo>
                <a:lnTo>
                  <a:pt x="515" y="1124"/>
                </a:lnTo>
                <a:lnTo>
                  <a:pt x="508" y="1131"/>
                </a:lnTo>
                <a:lnTo>
                  <a:pt x="501" y="1131"/>
                </a:lnTo>
                <a:lnTo>
                  <a:pt x="487" y="1131"/>
                </a:lnTo>
                <a:lnTo>
                  <a:pt x="487" y="1124"/>
                </a:lnTo>
                <a:lnTo>
                  <a:pt x="481" y="1124"/>
                </a:lnTo>
                <a:lnTo>
                  <a:pt x="467" y="1124"/>
                </a:lnTo>
                <a:lnTo>
                  <a:pt x="460" y="1124"/>
                </a:lnTo>
                <a:lnTo>
                  <a:pt x="454" y="1111"/>
                </a:lnTo>
                <a:lnTo>
                  <a:pt x="447" y="1118"/>
                </a:lnTo>
                <a:lnTo>
                  <a:pt x="433" y="1118"/>
                </a:lnTo>
                <a:lnTo>
                  <a:pt x="433" y="1111"/>
                </a:lnTo>
                <a:lnTo>
                  <a:pt x="440" y="1104"/>
                </a:lnTo>
                <a:lnTo>
                  <a:pt x="454" y="1104"/>
                </a:lnTo>
                <a:lnTo>
                  <a:pt x="460" y="1104"/>
                </a:lnTo>
                <a:lnTo>
                  <a:pt x="467" y="1097"/>
                </a:lnTo>
                <a:lnTo>
                  <a:pt x="467" y="1091"/>
                </a:lnTo>
                <a:lnTo>
                  <a:pt x="474" y="1084"/>
                </a:lnTo>
                <a:lnTo>
                  <a:pt x="474" y="1077"/>
                </a:lnTo>
                <a:lnTo>
                  <a:pt x="487" y="1077"/>
                </a:lnTo>
                <a:lnTo>
                  <a:pt x="481" y="1063"/>
                </a:lnTo>
                <a:lnTo>
                  <a:pt x="487" y="1050"/>
                </a:lnTo>
                <a:lnTo>
                  <a:pt x="494" y="1050"/>
                </a:lnTo>
                <a:lnTo>
                  <a:pt x="508" y="1050"/>
                </a:lnTo>
                <a:lnTo>
                  <a:pt x="515" y="1043"/>
                </a:lnTo>
                <a:lnTo>
                  <a:pt x="521" y="1043"/>
                </a:lnTo>
                <a:lnTo>
                  <a:pt x="521" y="1036"/>
                </a:lnTo>
                <a:lnTo>
                  <a:pt x="521" y="1030"/>
                </a:lnTo>
                <a:lnTo>
                  <a:pt x="515" y="1036"/>
                </a:lnTo>
                <a:lnTo>
                  <a:pt x="508" y="1023"/>
                </a:lnTo>
                <a:lnTo>
                  <a:pt x="508" y="1016"/>
                </a:lnTo>
                <a:lnTo>
                  <a:pt x="515" y="1009"/>
                </a:lnTo>
                <a:lnTo>
                  <a:pt x="521" y="1003"/>
                </a:lnTo>
                <a:lnTo>
                  <a:pt x="528" y="1009"/>
                </a:lnTo>
                <a:lnTo>
                  <a:pt x="528" y="1003"/>
                </a:lnTo>
                <a:lnTo>
                  <a:pt x="535" y="1003"/>
                </a:lnTo>
                <a:lnTo>
                  <a:pt x="542" y="1009"/>
                </a:lnTo>
                <a:lnTo>
                  <a:pt x="548" y="1016"/>
                </a:lnTo>
                <a:lnTo>
                  <a:pt x="555" y="1016"/>
                </a:lnTo>
                <a:lnTo>
                  <a:pt x="569" y="1009"/>
                </a:lnTo>
                <a:lnTo>
                  <a:pt x="576" y="1009"/>
                </a:lnTo>
                <a:lnTo>
                  <a:pt x="576" y="1003"/>
                </a:lnTo>
                <a:lnTo>
                  <a:pt x="576" y="996"/>
                </a:lnTo>
                <a:lnTo>
                  <a:pt x="562" y="989"/>
                </a:lnTo>
                <a:lnTo>
                  <a:pt x="562" y="982"/>
                </a:lnTo>
                <a:lnTo>
                  <a:pt x="569" y="975"/>
                </a:lnTo>
                <a:lnTo>
                  <a:pt x="582" y="975"/>
                </a:lnTo>
                <a:lnTo>
                  <a:pt x="582" y="969"/>
                </a:lnTo>
                <a:lnTo>
                  <a:pt x="596" y="962"/>
                </a:lnTo>
                <a:lnTo>
                  <a:pt x="596" y="955"/>
                </a:lnTo>
                <a:lnTo>
                  <a:pt x="589" y="942"/>
                </a:lnTo>
                <a:lnTo>
                  <a:pt x="589" y="935"/>
                </a:lnTo>
                <a:lnTo>
                  <a:pt x="596" y="928"/>
                </a:lnTo>
                <a:lnTo>
                  <a:pt x="603" y="921"/>
                </a:lnTo>
                <a:lnTo>
                  <a:pt x="609" y="914"/>
                </a:lnTo>
                <a:lnTo>
                  <a:pt x="609" y="908"/>
                </a:lnTo>
                <a:lnTo>
                  <a:pt x="609" y="901"/>
                </a:lnTo>
                <a:lnTo>
                  <a:pt x="616" y="901"/>
                </a:lnTo>
                <a:lnTo>
                  <a:pt x="623" y="894"/>
                </a:lnTo>
                <a:lnTo>
                  <a:pt x="630" y="894"/>
                </a:lnTo>
                <a:lnTo>
                  <a:pt x="623" y="887"/>
                </a:lnTo>
                <a:lnTo>
                  <a:pt x="630" y="881"/>
                </a:lnTo>
                <a:lnTo>
                  <a:pt x="630" y="887"/>
                </a:lnTo>
                <a:lnTo>
                  <a:pt x="636" y="887"/>
                </a:lnTo>
                <a:lnTo>
                  <a:pt x="636" y="881"/>
                </a:lnTo>
                <a:lnTo>
                  <a:pt x="636" y="867"/>
                </a:lnTo>
                <a:lnTo>
                  <a:pt x="643" y="860"/>
                </a:lnTo>
                <a:lnTo>
                  <a:pt x="650" y="860"/>
                </a:lnTo>
                <a:lnTo>
                  <a:pt x="657" y="847"/>
                </a:lnTo>
                <a:lnTo>
                  <a:pt x="670" y="833"/>
                </a:lnTo>
                <a:lnTo>
                  <a:pt x="670" y="826"/>
                </a:lnTo>
                <a:lnTo>
                  <a:pt x="677" y="813"/>
                </a:lnTo>
                <a:lnTo>
                  <a:pt x="684" y="806"/>
                </a:lnTo>
                <a:lnTo>
                  <a:pt x="697" y="799"/>
                </a:lnTo>
                <a:lnTo>
                  <a:pt x="684" y="779"/>
                </a:lnTo>
                <a:lnTo>
                  <a:pt x="677" y="772"/>
                </a:lnTo>
                <a:lnTo>
                  <a:pt x="670" y="772"/>
                </a:lnTo>
                <a:lnTo>
                  <a:pt x="664" y="765"/>
                </a:lnTo>
                <a:lnTo>
                  <a:pt x="657" y="759"/>
                </a:lnTo>
                <a:lnTo>
                  <a:pt x="643" y="732"/>
                </a:lnTo>
                <a:lnTo>
                  <a:pt x="616" y="704"/>
                </a:lnTo>
                <a:lnTo>
                  <a:pt x="603" y="698"/>
                </a:lnTo>
                <a:lnTo>
                  <a:pt x="582" y="691"/>
                </a:lnTo>
                <a:lnTo>
                  <a:pt x="555" y="677"/>
                </a:lnTo>
                <a:lnTo>
                  <a:pt x="548" y="677"/>
                </a:lnTo>
                <a:lnTo>
                  <a:pt x="542" y="677"/>
                </a:lnTo>
                <a:lnTo>
                  <a:pt x="521" y="677"/>
                </a:lnTo>
                <a:lnTo>
                  <a:pt x="515" y="671"/>
                </a:lnTo>
                <a:lnTo>
                  <a:pt x="508" y="671"/>
                </a:lnTo>
                <a:lnTo>
                  <a:pt x="501" y="671"/>
                </a:lnTo>
                <a:lnTo>
                  <a:pt x="494" y="671"/>
                </a:lnTo>
                <a:lnTo>
                  <a:pt x="487" y="671"/>
                </a:lnTo>
                <a:lnTo>
                  <a:pt x="487" y="664"/>
                </a:lnTo>
                <a:lnTo>
                  <a:pt x="481" y="664"/>
                </a:lnTo>
                <a:lnTo>
                  <a:pt x="474" y="671"/>
                </a:lnTo>
                <a:lnTo>
                  <a:pt x="474" y="677"/>
                </a:lnTo>
                <a:lnTo>
                  <a:pt x="467" y="684"/>
                </a:lnTo>
                <a:lnTo>
                  <a:pt x="460" y="684"/>
                </a:lnTo>
                <a:lnTo>
                  <a:pt x="440" y="698"/>
                </a:lnTo>
                <a:lnTo>
                  <a:pt x="433" y="698"/>
                </a:lnTo>
                <a:lnTo>
                  <a:pt x="420" y="691"/>
                </a:lnTo>
                <a:lnTo>
                  <a:pt x="406" y="671"/>
                </a:lnTo>
                <a:lnTo>
                  <a:pt x="399" y="664"/>
                </a:lnTo>
                <a:lnTo>
                  <a:pt x="393" y="657"/>
                </a:lnTo>
                <a:lnTo>
                  <a:pt x="386" y="650"/>
                </a:lnTo>
                <a:lnTo>
                  <a:pt x="386" y="644"/>
                </a:lnTo>
                <a:lnTo>
                  <a:pt x="393" y="644"/>
                </a:lnTo>
                <a:lnTo>
                  <a:pt x="399" y="644"/>
                </a:lnTo>
                <a:lnTo>
                  <a:pt x="399" y="637"/>
                </a:lnTo>
                <a:lnTo>
                  <a:pt x="393" y="637"/>
                </a:lnTo>
                <a:lnTo>
                  <a:pt x="393" y="630"/>
                </a:lnTo>
                <a:lnTo>
                  <a:pt x="386" y="623"/>
                </a:lnTo>
                <a:lnTo>
                  <a:pt x="393" y="623"/>
                </a:lnTo>
                <a:lnTo>
                  <a:pt x="386" y="623"/>
                </a:lnTo>
                <a:lnTo>
                  <a:pt x="393" y="616"/>
                </a:lnTo>
                <a:lnTo>
                  <a:pt x="386" y="616"/>
                </a:lnTo>
                <a:lnTo>
                  <a:pt x="386" y="603"/>
                </a:lnTo>
                <a:lnTo>
                  <a:pt x="386" y="596"/>
                </a:lnTo>
                <a:lnTo>
                  <a:pt x="379" y="596"/>
                </a:lnTo>
                <a:lnTo>
                  <a:pt x="379" y="583"/>
                </a:lnTo>
                <a:lnTo>
                  <a:pt x="386" y="583"/>
                </a:lnTo>
                <a:lnTo>
                  <a:pt x="393" y="576"/>
                </a:lnTo>
                <a:lnTo>
                  <a:pt x="393" y="569"/>
                </a:lnTo>
                <a:lnTo>
                  <a:pt x="393" y="562"/>
                </a:lnTo>
                <a:lnTo>
                  <a:pt x="393" y="555"/>
                </a:lnTo>
                <a:lnTo>
                  <a:pt x="399" y="555"/>
                </a:lnTo>
                <a:lnTo>
                  <a:pt x="399" y="542"/>
                </a:lnTo>
                <a:lnTo>
                  <a:pt x="399" y="535"/>
                </a:lnTo>
                <a:lnTo>
                  <a:pt x="399" y="528"/>
                </a:lnTo>
                <a:lnTo>
                  <a:pt x="406" y="528"/>
                </a:lnTo>
                <a:lnTo>
                  <a:pt x="399" y="522"/>
                </a:lnTo>
                <a:lnTo>
                  <a:pt x="406" y="522"/>
                </a:lnTo>
                <a:lnTo>
                  <a:pt x="406" y="515"/>
                </a:lnTo>
                <a:lnTo>
                  <a:pt x="413" y="515"/>
                </a:lnTo>
                <a:lnTo>
                  <a:pt x="413" y="508"/>
                </a:lnTo>
                <a:lnTo>
                  <a:pt x="413" y="501"/>
                </a:lnTo>
                <a:lnTo>
                  <a:pt x="413" y="488"/>
                </a:lnTo>
                <a:lnTo>
                  <a:pt x="420" y="481"/>
                </a:lnTo>
                <a:lnTo>
                  <a:pt x="420" y="474"/>
                </a:lnTo>
                <a:lnTo>
                  <a:pt x="420" y="467"/>
                </a:lnTo>
                <a:lnTo>
                  <a:pt x="420" y="461"/>
                </a:lnTo>
                <a:lnTo>
                  <a:pt x="426" y="454"/>
                </a:lnTo>
                <a:lnTo>
                  <a:pt x="426" y="447"/>
                </a:lnTo>
                <a:lnTo>
                  <a:pt x="413" y="440"/>
                </a:lnTo>
                <a:lnTo>
                  <a:pt x="379" y="434"/>
                </a:lnTo>
                <a:lnTo>
                  <a:pt x="386" y="420"/>
                </a:lnTo>
                <a:lnTo>
                  <a:pt x="393" y="420"/>
                </a:lnTo>
                <a:lnTo>
                  <a:pt x="393" y="406"/>
                </a:lnTo>
                <a:lnTo>
                  <a:pt x="406" y="386"/>
                </a:lnTo>
                <a:lnTo>
                  <a:pt x="399" y="386"/>
                </a:lnTo>
                <a:lnTo>
                  <a:pt x="406" y="386"/>
                </a:lnTo>
                <a:lnTo>
                  <a:pt x="399" y="379"/>
                </a:lnTo>
                <a:lnTo>
                  <a:pt x="406" y="379"/>
                </a:lnTo>
                <a:lnTo>
                  <a:pt x="406" y="373"/>
                </a:lnTo>
                <a:lnTo>
                  <a:pt x="406" y="366"/>
                </a:lnTo>
                <a:lnTo>
                  <a:pt x="386" y="345"/>
                </a:lnTo>
                <a:lnTo>
                  <a:pt x="379" y="345"/>
                </a:lnTo>
                <a:lnTo>
                  <a:pt x="372" y="339"/>
                </a:lnTo>
                <a:lnTo>
                  <a:pt x="372" y="345"/>
                </a:lnTo>
                <a:lnTo>
                  <a:pt x="359" y="359"/>
                </a:lnTo>
                <a:lnTo>
                  <a:pt x="352" y="359"/>
                </a:lnTo>
                <a:lnTo>
                  <a:pt x="345" y="366"/>
                </a:lnTo>
                <a:lnTo>
                  <a:pt x="338" y="366"/>
                </a:lnTo>
                <a:lnTo>
                  <a:pt x="332" y="366"/>
                </a:lnTo>
                <a:lnTo>
                  <a:pt x="277" y="373"/>
                </a:lnTo>
                <a:lnTo>
                  <a:pt x="264" y="366"/>
                </a:lnTo>
                <a:lnTo>
                  <a:pt x="250" y="366"/>
                </a:lnTo>
                <a:lnTo>
                  <a:pt x="230" y="359"/>
                </a:lnTo>
                <a:lnTo>
                  <a:pt x="217" y="325"/>
                </a:lnTo>
                <a:lnTo>
                  <a:pt x="217" y="312"/>
                </a:lnTo>
                <a:lnTo>
                  <a:pt x="210" y="305"/>
                </a:lnTo>
                <a:lnTo>
                  <a:pt x="203" y="305"/>
                </a:lnTo>
                <a:lnTo>
                  <a:pt x="196" y="305"/>
                </a:lnTo>
                <a:lnTo>
                  <a:pt x="189" y="305"/>
                </a:lnTo>
                <a:lnTo>
                  <a:pt x="183" y="298"/>
                </a:lnTo>
                <a:lnTo>
                  <a:pt x="183" y="325"/>
                </a:lnTo>
                <a:lnTo>
                  <a:pt x="169" y="352"/>
                </a:lnTo>
                <a:lnTo>
                  <a:pt x="162" y="352"/>
                </a:lnTo>
                <a:lnTo>
                  <a:pt x="156" y="359"/>
                </a:lnTo>
                <a:lnTo>
                  <a:pt x="128" y="352"/>
                </a:lnTo>
                <a:lnTo>
                  <a:pt x="115" y="359"/>
                </a:lnTo>
                <a:lnTo>
                  <a:pt x="108" y="359"/>
                </a:lnTo>
                <a:lnTo>
                  <a:pt x="95" y="352"/>
                </a:lnTo>
                <a:lnTo>
                  <a:pt x="81" y="352"/>
                </a:lnTo>
                <a:lnTo>
                  <a:pt x="74" y="345"/>
                </a:lnTo>
                <a:lnTo>
                  <a:pt x="68" y="352"/>
                </a:lnTo>
                <a:lnTo>
                  <a:pt x="61" y="339"/>
                </a:lnTo>
                <a:lnTo>
                  <a:pt x="54" y="318"/>
                </a:lnTo>
                <a:lnTo>
                  <a:pt x="40" y="318"/>
                </a:lnTo>
                <a:lnTo>
                  <a:pt x="34" y="318"/>
                </a:lnTo>
                <a:lnTo>
                  <a:pt x="27" y="305"/>
                </a:lnTo>
                <a:lnTo>
                  <a:pt x="27" y="298"/>
                </a:lnTo>
                <a:lnTo>
                  <a:pt x="34" y="298"/>
                </a:lnTo>
                <a:lnTo>
                  <a:pt x="34" y="291"/>
                </a:lnTo>
                <a:lnTo>
                  <a:pt x="40" y="285"/>
                </a:lnTo>
                <a:lnTo>
                  <a:pt x="40" y="278"/>
                </a:lnTo>
                <a:lnTo>
                  <a:pt x="47" y="271"/>
                </a:lnTo>
                <a:lnTo>
                  <a:pt x="54" y="257"/>
                </a:lnTo>
                <a:lnTo>
                  <a:pt x="61" y="257"/>
                </a:lnTo>
                <a:lnTo>
                  <a:pt x="54" y="251"/>
                </a:lnTo>
                <a:lnTo>
                  <a:pt x="47" y="244"/>
                </a:lnTo>
                <a:lnTo>
                  <a:pt x="47" y="224"/>
                </a:lnTo>
                <a:lnTo>
                  <a:pt x="27" y="224"/>
                </a:lnTo>
                <a:lnTo>
                  <a:pt x="13" y="224"/>
                </a:lnTo>
                <a:lnTo>
                  <a:pt x="7" y="217"/>
                </a:lnTo>
                <a:lnTo>
                  <a:pt x="0" y="210"/>
                </a:lnTo>
                <a:lnTo>
                  <a:pt x="0" y="203"/>
                </a:lnTo>
                <a:lnTo>
                  <a:pt x="0" y="196"/>
                </a:lnTo>
                <a:lnTo>
                  <a:pt x="13" y="190"/>
                </a:lnTo>
                <a:lnTo>
                  <a:pt x="20" y="190"/>
                </a:lnTo>
                <a:lnTo>
                  <a:pt x="27" y="190"/>
                </a:lnTo>
                <a:lnTo>
                  <a:pt x="27" y="183"/>
                </a:lnTo>
                <a:lnTo>
                  <a:pt x="27" y="176"/>
                </a:lnTo>
                <a:lnTo>
                  <a:pt x="27" y="169"/>
                </a:lnTo>
                <a:lnTo>
                  <a:pt x="34" y="169"/>
                </a:lnTo>
                <a:lnTo>
                  <a:pt x="34" y="163"/>
                </a:lnTo>
                <a:lnTo>
                  <a:pt x="40" y="163"/>
                </a:lnTo>
                <a:lnTo>
                  <a:pt x="40" y="156"/>
                </a:lnTo>
                <a:lnTo>
                  <a:pt x="34" y="156"/>
                </a:lnTo>
                <a:lnTo>
                  <a:pt x="40" y="156"/>
                </a:lnTo>
                <a:lnTo>
                  <a:pt x="40" y="149"/>
                </a:lnTo>
                <a:lnTo>
                  <a:pt x="40" y="142"/>
                </a:lnTo>
                <a:lnTo>
                  <a:pt x="47" y="142"/>
                </a:lnTo>
                <a:lnTo>
                  <a:pt x="54" y="142"/>
                </a:lnTo>
                <a:lnTo>
                  <a:pt x="61" y="142"/>
                </a:lnTo>
                <a:lnTo>
                  <a:pt x="68" y="142"/>
                </a:lnTo>
                <a:lnTo>
                  <a:pt x="74" y="129"/>
                </a:lnTo>
                <a:lnTo>
                  <a:pt x="74" y="122"/>
                </a:lnTo>
                <a:lnTo>
                  <a:pt x="81" y="95"/>
                </a:lnTo>
                <a:lnTo>
                  <a:pt x="81" y="88"/>
                </a:lnTo>
                <a:lnTo>
                  <a:pt x="88" y="88"/>
                </a:lnTo>
                <a:lnTo>
                  <a:pt x="108" y="75"/>
                </a:lnTo>
                <a:lnTo>
                  <a:pt x="115" y="75"/>
                </a:lnTo>
                <a:lnTo>
                  <a:pt x="128" y="61"/>
                </a:lnTo>
                <a:lnTo>
                  <a:pt x="122" y="54"/>
                </a:lnTo>
                <a:lnTo>
                  <a:pt x="128" y="47"/>
                </a:lnTo>
                <a:lnTo>
                  <a:pt x="142" y="34"/>
                </a:lnTo>
                <a:lnTo>
                  <a:pt x="149" y="34"/>
                </a:lnTo>
                <a:lnTo>
                  <a:pt x="156" y="34"/>
                </a:lnTo>
                <a:lnTo>
                  <a:pt x="169" y="34"/>
                </a:lnTo>
                <a:lnTo>
                  <a:pt x="176" y="34"/>
                </a:lnTo>
                <a:lnTo>
                  <a:pt x="189" y="41"/>
                </a:lnTo>
                <a:lnTo>
                  <a:pt x="203" y="41"/>
                </a:lnTo>
                <a:lnTo>
                  <a:pt x="210" y="54"/>
                </a:lnTo>
                <a:lnTo>
                  <a:pt x="217" y="47"/>
                </a:lnTo>
                <a:lnTo>
                  <a:pt x="210" y="47"/>
                </a:lnTo>
                <a:lnTo>
                  <a:pt x="210" y="34"/>
                </a:lnTo>
                <a:lnTo>
                  <a:pt x="203" y="27"/>
                </a:lnTo>
                <a:lnTo>
                  <a:pt x="203" y="20"/>
                </a:lnTo>
                <a:lnTo>
                  <a:pt x="210" y="14"/>
                </a:lnTo>
                <a:lnTo>
                  <a:pt x="210" y="7"/>
                </a:lnTo>
                <a:lnTo>
                  <a:pt x="217" y="0"/>
                </a:lnTo>
                <a:lnTo>
                  <a:pt x="217" y="7"/>
                </a:lnTo>
                <a:lnTo>
                  <a:pt x="237" y="14"/>
                </a:lnTo>
                <a:lnTo>
                  <a:pt x="237" y="20"/>
                </a:lnTo>
                <a:lnTo>
                  <a:pt x="250" y="20"/>
                </a:lnTo>
                <a:lnTo>
                  <a:pt x="257" y="27"/>
                </a:lnTo>
                <a:lnTo>
                  <a:pt x="264" y="34"/>
                </a:lnTo>
                <a:lnTo>
                  <a:pt x="257" y="34"/>
                </a:lnTo>
                <a:lnTo>
                  <a:pt x="264" y="41"/>
                </a:lnTo>
                <a:lnTo>
                  <a:pt x="271" y="41"/>
                </a:lnTo>
                <a:lnTo>
                  <a:pt x="271" y="47"/>
                </a:lnTo>
                <a:lnTo>
                  <a:pt x="271" y="54"/>
                </a:lnTo>
                <a:lnTo>
                  <a:pt x="277" y="54"/>
                </a:lnTo>
                <a:lnTo>
                  <a:pt x="284" y="54"/>
                </a:lnTo>
                <a:lnTo>
                  <a:pt x="291" y="54"/>
                </a:lnTo>
                <a:lnTo>
                  <a:pt x="298" y="54"/>
                </a:lnTo>
                <a:lnTo>
                  <a:pt x="311" y="54"/>
                </a:lnTo>
                <a:lnTo>
                  <a:pt x="325" y="54"/>
                </a:lnTo>
                <a:lnTo>
                  <a:pt x="332" y="54"/>
                </a:lnTo>
                <a:lnTo>
                  <a:pt x="338" y="54"/>
                </a:lnTo>
                <a:lnTo>
                  <a:pt x="345" y="54"/>
                </a:lnTo>
                <a:lnTo>
                  <a:pt x="352" y="54"/>
                </a:lnTo>
                <a:lnTo>
                  <a:pt x="359" y="61"/>
                </a:lnTo>
                <a:lnTo>
                  <a:pt x="359" y="68"/>
                </a:lnTo>
                <a:lnTo>
                  <a:pt x="366" y="68"/>
                </a:lnTo>
                <a:lnTo>
                  <a:pt x="372" y="68"/>
                </a:lnTo>
                <a:lnTo>
                  <a:pt x="379" y="68"/>
                </a:lnTo>
                <a:lnTo>
                  <a:pt x="386" y="61"/>
                </a:lnTo>
                <a:lnTo>
                  <a:pt x="393" y="68"/>
                </a:lnTo>
                <a:lnTo>
                  <a:pt x="406" y="68"/>
                </a:lnTo>
                <a:lnTo>
                  <a:pt x="413" y="68"/>
                </a:lnTo>
                <a:lnTo>
                  <a:pt x="433" y="75"/>
                </a:lnTo>
                <a:lnTo>
                  <a:pt x="433" y="68"/>
                </a:lnTo>
                <a:lnTo>
                  <a:pt x="440" y="75"/>
                </a:lnTo>
                <a:lnTo>
                  <a:pt x="447" y="81"/>
                </a:lnTo>
                <a:lnTo>
                  <a:pt x="454" y="81"/>
                </a:lnTo>
                <a:lnTo>
                  <a:pt x="454" y="88"/>
                </a:lnTo>
                <a:lnTo>
                  <a:pt x="447" y="95"/>
                </a:lnTo>
                <a:lnTo>
                  <a:pt x="454" y="95"/>
                </a:lnTo>
                <a:lnTo>
                  <a:pt x="460" y="95"/>
                </a:lnTo>
                <a:lnTo>
                  <a:pt x="467" y="95"/>
                </a:lnTo>
                <a:lnTo>
                  <a:pt x="474" y="95"/>
                </a:lnTo>
                <a:lnTo>
                  <a:pt x="481" y="81"/>
                </a:lnTo>
                <a:lnTo>
                  <a:pt x="487" y="81"/>
                </a:lnTo>
                <a:lnTo>
                  <a:pt x="494" y="81"/>
                </a:lnTo>
                <a:lnTo>
                  <a:pt x="508" y="88"/>
                </a:lnTo>
                <a:lnTo>
                  <a:pt x="508" y="81"/>
                </a:lnTo>
                <a:lnTo>
                  <a:pt x="521" y="75"/>
                </a:lnTo>
                <a:lnTo>
                  <a:pt x="521" y="81"/>
                </a:lnTo>
                <a:lnTo>
                  <a:pt x="535" y="81"/>
                </a:lnTo>
                <a:lnTo>
                  <a:pt x="542" y="81"/>
                </a:lnTo>
                <a:lnTo>
                  <a:pt x="555" y="75"/>
                </a:lnTo>
                <a:lnTo>
                  <a:pt x="562" y="81"/>
                </a:lnTo>
                <a:lnTo>
                  <a:pt x="589" y="81"/>
                </a:lnTo>
                <a:lnTo>
                  <a:pt x="589" y="75"/>
                </a:lnTo>
                <a:lnTo>
                  <a:pt x="603" y="81"/>
                </a:lnTo>
                <a:lnTo>
                  <a:pt x="609" y="75"/>
                </a:lnTo>
                <a:lnTo>
                  <a:pt x="609" y="81"/>
                </a:lnTo>
                <a:lnTo>
                  <a:pt x="616" y="75"/>
                </a:lnTo>
                <a:lnTo>
                  <a:pt x="623" y="81"/>
                </a:lnTo>
                <a:lnTo>
                  <a:pt x="623" y="88"/>
                </a:lnTo>
                <a:lnTo>
                  <a:pt x="630" y="102"/>
                </a:lnTo>
                <a:lnTo>
                  <a:pt x="630" y="108"/>
                </a:lnTo>
                <a:lnTo>
                  <a:pt x="643" y="108"/>
                </a:lnTo>
                <a:lnTo>
                  <a:pt x="664" y="115"/>
                </a:lnTo>
                <a:lnTo>
                  <a:pt x="664" y="122"/>
                </a:lnTo>
                <a:lnTo>
                  <a:pt x="677" y="122"/>
                </a:lnTo>
                <a:lnTo>
                  <a:pt x="691" y="129"/>
                </a:lnTo>
                <a:lnTo>
                  <a:pt x="691" y="142"/>
                </a:lnTo>
                <a:lnTo>
                  <a:pt x="697" y="142"/>
                </a:lnTo>
                <a:lnTo>
                  <a:pt x="738" y="135"/>
                </a:lnTo>
                <a:lnTo>
                  <a:pt x="745" y="129"/>
                </a:lnTo>
                <a:lnTo>
                  <a:pt x="752" y="129"/>
                </a:lnTo>
                <a:lnTo>
                  <a:pt x="758" y="135"/>
                </a:lnTo>
                <a:lnTo>
                  <a:pt x="765" y="129"/>
                </a:lnTo>
                <a:lnTo>
                  <a:pt x="772" y="135"/>
                </a:lnTo>
                <a:lnTo>
                  <a:pt x="792" y="129"/>
                </a:lnTo>
                <a:lnTo>
                  <a:pt x="799" y="135"/>
                </a:lnTo>
                <a:lnTo>
                  <a:pt x="806" y="135"/>
                </a:lnTo>
                <a:lnTo>
                  <a:pt x="813" y="135"/>
                </a:lnTo>
                <a:lnTo>
                  <a:pt x="819" y="135"/>
                </a:lnTo>
                <a:lnTo>
                  <a:pt x="853" y="142"/>
                </a:lnTo>
                <a:lnTo>
                  <a:pt x="867" y="142"/>
                </a:lnTo>
                <a:lnTo>
                  <a:pt x="874" y="149"/>
                </a:lnTo>
                <a:lnTo>
                  <a:pt x="887" y="156"/>
                </a:lnTo>
                <a:lnTo>
                  <a:pt x="901" y="169"/>
                </a:lnTo>
                <a:lnTo>
                  <a:pt x="914" y="176"/>
                </a:lnTo>
                <a:lnTo>
                  <a:pt x="914" y="183"/>
                </a:lnTo>
                <a:lnTo>
                  <a:pt x="921" y="183"/>
                </a:lnTo>
                <a:lnTo>
                  <a:pt x="921" y="169"/>
                </a:lnTo>
                <a:lnTo>
                  <a:pt x="921" y="163"/>
                </a:lnTo>
                <a:lnTo>
                  <a:pt x="934" y="163"/>
                </a:lnTo>
                <a:lnTo>
                  <a:pt x="941" y="163"/>
                </a:lnTo>
                <a:lnTo>
                  <a:pt x="955" y="163"/>
                </a:lnTo>
                <a:lnTo>
                  <a:pt x="962" y="156"/>
                </a:lnTo>
                <a:lnTo>
                  <a:pt x="968" y="142"/>
                </a:lnTo>
                <a:lnTo>
                  <a:pt x="975" y="149"/>
                </a:lnTo>
                <a:lnTo>
                  <a:pt x="982" y="156"/>
                </a:lnTo>
                <a:lnTo>
                  <a:pt x="975" y="163"/>
                </a:lnTo>
                <a:lnTo>
                  <a:pt x="989" y="190"/>
                </a:lnTo>
                <a:lnTo>
                  <a:pt x="995" y="190"/>
                </a:lnTo>
                <a:lnTo>
                  <a:pt x="1009" y="196"/>
                </a:lnTo>
                <a:lnTo>
                  <a:pt x="1016" y="196"/>
                </a:lnTo>
                <a:lnTo>
                  <a:pt x="1016" y="190"/>
                </a:lnTo>
                <a:lnTo>
                  <a:pt x="1023" y="190"/>
                </a:lnTo>
                <a:lnTo>
                  <a:pt x="1036" y="183"/>
                </a:lnTo>
                <a:lnTo>
                  <a:pt x="1043" y="176"/>
                </a:lnTo>
                <a:lnTo>
                  <a:pt x="1043" y="183"/>
                </a:lnTo>
                <a:lnTo>
                  <a:pt x="1050" y="183"/>
                </a:lnTo>
                <a:lnTo>
                  <a:pt x="1056" y="183"/>
                </a:lnTo>
                <a:lnTo>
                  <a:pt x="1056" y="176"/>
                </a:lnTo>
                <a:lnTo>
                  <a:pt x="1063" y="169"/>
                </a:lnTo>
                <a:lnTo>
                  <a:pt x="1077" y="169"/>
                </a:lnTo>
                <a:lnTo>
                  <a:pt x="1084" y="176"/>
                </a:lnTo>
                <a:lnTo>
                  <a:pt x="1084" y="169"/>
                </a:lnTo>
                <a:lnTo>
                  <a:pt x="1090" y="183"/>
                </a:lnTo>
                <a:lnTo>
                  <a:pt x="1090" y="190"/>
                </a:lnTo>
                <a:lnTo>
                  <a:pt x="1090" y="196"/>
                </a:lnTo>
                <a:lnTo>
                  <a:pt x="1097" y="196"/>
                </a:lnTo>
                <a:lnTo>
                  <a:pt x="1104" y="196"/>
                </a:lnTo>
                <a:lnTo>
                  <a:pt x="1117" y="196"/>
                </a:lnTo>
                <a:lnTo>
                  <a:pt x="1138" y="190"/>
                </a:lnTo>
                <a:lnTo>
                  <a:pt x="1151" y="190"/>
                </a:lnTo>
                <a:lnTo>
                  <a:pt x="1151" y="176"/>
                </a:lnTo>
                <a:lnTo>
                  <a:pt x="1144" y="176"/>
                </a:lnTo>
                <a:lnTo>
                  <a:pt x="1144" y="169"/>
                </a:lnTo>
                <a:lnTo>
                  <a:pt x="1151" y="169"/>
                </a:lnTo>
                <a:lnTo>
                  <a:pt x="1158" y="169"/>
                </a:lnTo>
                <a:lnTo>
                  <a:pt x="1165" y="169"/>
                </a:lnTo>
                <a:lnTo>
                  <a:pt x="1165" y="176"/>
                </a:lnTo>
                <a:lnTo>
                  <a:pt x="1178" y="176"/>
                </a:lnTo>
                <a:lnTo>
                  <a:pt x="1185" y="190"/>
                </a:lnTo>
                <a:lnTo>
                  <a:pt x="1199" y="203"/>
                </a:lnTo>
                <a:lnTo>
                  <a:pt x="1199" y="210"/>
                </a:lnTo>
                <a:lnTo>
                  <a:pt x="1199" y="224"/>
                </a:lnTo>
                <a:lnTo>
                  <a:pt x="1185" y="230"/>
                </a:lnTo>
                <a:lnTo>
                  <a:pt x="1185" y="237"/>
                </a:lnTo>
                <a:lnTo>
                  <a:pt x="1199" y="237"/>
                </a:lnTo>
                <a:lnTo>
                  <a:pt x="1212" y="237"/>
                </a:lnTo>
                <a:lnTo>
                  <a:pt x="1219" y="244"/>
                </a:lnTo>
                <a:lnTo>
                  <a:pt x="1226" y="244"/>
                </a:lnTo>
                <a:lnTo>
                  <a:pt x="1226" y="251"/>
                </a:lnTo>
                <a:lnTo>
                  <a:pt x="1232" y="257"/>
                </a:lnTo>
                <a:lnTo>
                  <a:pt x="1226" y="271"/>
                </a:lnTo>
                <a:lnTo>
                  <a:pt x="1232" y="264"/>
                </a:lnTo>
                <a:lnTo>
                  <a:pt x="1232" y="257"/>
                </a:lnTo>
                <a:lnTo>
                  <a:pt x="1239" y="257"/>
                </a:lnTo>
                <a:lnTo>
                  <a:pt x="1239" y="264"/>
                </a:lnTo>
                <a:lnTo>
                  <a:pt x="1246" y="264"/>
                </a:lnTo>
                <a:lnTo>
                  <a:pt x="1246" y="271"/>
                </a:lnTo>
                <a:lnTo>
                  <a:pt x="1253" y="264"/>
                </a:lnTo>
                <a:lnTo>
                  <a:pt x="1253" y="257"/>
                </a:lnTo>
                <a:lnTo>
                  <a:pt x="1260" y="251"/>
                </a:lnTo>
                <a:lnTo>
                  <a:pt x="1260" y="244"/>
                </a:lnTo>
                <a:lnTo>
                  <a:pt x="1266" y="237"/>
                </a:lnTo>
                <a:lnTo>
                  <a:pt x="1266" y="224"/>
                </a:lnTo>
                <a:lnTo>
                  <a:pt x="1266" y="217"/>
                </a:lnTo>
                <a:lnTo>
                  <a:pt x="1280" y="217"/>
                </a:lnTo>
                <a:lnTo>
                  <a:pt x="1287" y="224"/>
                </a:lnTo>
                <a:lnTo>
                  <a:pt x="1287" y="230"/>
                </a:lnTo>
                <a:lnTo>
                  <a:pt x="1287" y="237"/>
                </a:lnTo>
                <a:lnTo>
                  <a:pt x="1293" y="244"/>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62" name="teruel">
            <a:extLst>
              <a:ext uri="{FF2B5EF4-FFF2-40B4-BE49-F238E27FC236}">
                <a16:creationId xmlns:a16="http://schemas.microsoft.com/office/drawing/2014/main" id="{1721B320-2FBF-4961-8FE5-DDE7EE92681F}"/>
              </a:ext>
            </a:extLst>
          </p:cNvPr>
          <p:cNvSpPr>
            <a:spLocks/>
          </p:cNvSpPr>
          <p:nvPr/>
        </p:nvSpPr>
        <p:spPr bwMode="auto">
          <a:xfrm>
            <a:off x="5550116" y="2439866"/>
            <a:ext cx="776287" cy="773112"/>
          </a:xfrm>
          <a:custGeom>
            <a:avLst/>
            <a:gdLst>
              <a:gd name="T0" fmla="*/ 2147483647 w 1808"/>
              <a:gd name="T1" fmla="*/ 2147483647 h 1727"/>
              <a:gd name="T2" fmla="*/ 2147483647 w 1808"/>
              <a:gd name="T3" fmla="*/ 2147483647 h 1727"/>
              <a:gd name="T4" fmla="*/ 2147483647 w 1808"/>
              <a:gd name="T5" fmla="*/ 2147483647 h 1727"/>
              <a:gd name="T6" fmla="*/ 2147483647 w 1808"/>
              <a:gd name="T7" fmla="*/ 2147483647 h 1727"/>
              <a:gd name="T8" fmla="*/ 2147483647 w 1808"/>
              <a:gd name="T9" fmla="*/ 2147483647 h 1727"/>
              <a:gd name="T10" fmla="*/ 2147483647 w 1808"/>
              <a:gd name="T11" fmla="*/ 2147483647 h 1727"/>
              <a:gd name="T12" fmla="*/ 2147483647 w 1808"/>
              <a:gd name="T13" fmla="*/ 2147483647 h 1727"/>
              <a:gd name="T14" fmla="*/ 2147483647 w 1808"/>
              <a:gd name="T15" fmla="*/ 2147483647 h 1727"/>
              <a:gd name="T16" fmla="*/ 2147483647 w 1808"/>
              <a:gd name="T17" fmla="*/ 2147483647 h 1727"/>
              <a:gd name="T18" fmla="*/ 2147483647 w 1808"/>
              <a:gd name="T19" fmla="*/ 2147483647 h 1727"/>
              <a:gd name="T20" fmla="*/ 2147483647 w 1808"/>
              <a:gd name="T21" fmla="*/ 2147483647 h 1727"/>
              <a:gd name="T22" fmla="*/ 2147483647 w 1808"/>
              <a:gd name="T23" fmla="*/ 2147483647 h 1727"/>
              <a:gd name="T24" fmla="*/ 2147483647 w 1808"/>
              <a:gd name="T25" fmla="*/ 427682371 h 1727"/>
              <a:gd name="T26" fmla="*/ 2147483647 w 1808"/>
              <a:gd name="T27" fmla="*/ 2147483647 h 1727"/>
              <a:gd name="T28" fmla="*/ 2147483647 w 1808"/>
              <a:gd name="T29" fmla="*/ 2147483647 h 1727"/>
              <a:gd name="T30" fmla="*/ 2147483647 w 1808"/>
              <a:gd name="T31" fmla="*/ 2147483647 h 1727"/>
              <a:gd name="T32" fmla="*/ 2147483647 w 1808"/>
              <a:gd name="T33" fmla="*/ 2147483647 h 1727"/>
              <a:gd name="T34" fmla="*/ 2147483647 w 1808"/>
              <a:gd name="T35" fmla="*/ 2147483647 h 1727"/>
              <a:gd name="T36" fmla="*/ 2147483647 w 1808"/>
              <a:gd name="T37" fmla="*/ 2147483647 h 1727"/>
              <a:gd name="T38" fmla="*/ 2147483647 w 1808"/>
              <a:gd name="T39" fmla="*/ 2147483647 h 1727"/>
              <a:gd name="T40" fmla="*/ 2147483647 w 1808"/>
              <a:gd name="T41" fmla="*/ 2147483647 h 1727"/>
              <a:gd name="T42" fmla="*/ 2147483647 w 1808"/>
              <a:gd name="T43" fmla="*/ 2147483647 h 1727"/>
              <a:gd name="T44" fmla="*/ 2147483647 w 1808"/>
              <a:gd name="T45" fmla="*/ 2147483647 h 1727"/>
              <a:gd name="T46" fmla="*/ 2147483647 w 1808"/>
              <a:gd name="T47" fmla="*/ 2147483647 h 1727"/>
              <a:gd name="T48" fmla="*/ 2147483647 w 1808"/>
              <a:gd name="T49" fmla="*/ 2147483647 h 1727"/>
              <a:gd name="T50" fmla="*/ 2147483647 w 1808"/>
              <a:gd name="T51" fmla="*/ 2147483647 h 1727"/>
              <a:gd name="T52" fmla="*/ 2147483647 w 1808"/>
              <a:gd name="T53" fmla="*/ 2147483647 h 1727"/>
              <a:gd name="T54" fmla="*/ 2147483647 w 1808"/>
              <a:gd name="T55" fmla="*/ 2147483647 h 1727"/>
              <a:gd name="T56" fmla="*/ 2147483647 w 1808"/>
              <a:gd name="T57" fmla="*/ 2147483647 h 1727"/>
              <a:gd name="T58" fmla="*/ 2147483647 w 1808"/>
              <a:gd name="T59" fmla="*/ 2147483647 h 1727"/>
              <a:gd name="T60" fmla="*/ 2147483647 w 1808"/>
              <a:gd name="T61" fmla="*/ 2147483647 h 1727"/>
              <a:gd name="T62" fmla="*/ 2147483647 w 1808"/>
              <a:gd name="T63" fmla="*/ 2147483647 h 1727"/>
              <a:gd name="T64" fmla="*/ 2147483647 w 1808"/>
              <a:gd name="T65" fmla="*/ 2147483647 h 1727"/>
              <a:gd name="T66" fmla="*/ 2147483647 w 1808"/>
              <a:gd name="T67" fmla="*/ 2147483647 h 1727"/>
              <a:gd name="T68" fmla="*/ 2147483647 w 1808"/>
              <a:gd name="T69" fmla="*/ 2147483647 h 1727"/>
              <a:gd name="T70" fmla="*/ 2147483647 w 1808"/>
              <a:gd name="T71" fmla="*/ 2147483647 h 1727"/>
              <a:gd name="T72" fmla="*/ 2147483647 w 1808"/>
              <a:gd name="T73" fmla="*/ 2147483647 h 1727"/>
              <a:gd name="T74" fmla="*/ 2147483647 w 1808"/>
              <a:gd name="T75" fmla="*/ 2147483647 h 1727"/>
              <a:gd name="T76" fmla="*/ 2147483647 w 1808"/>
              <a:gd name="T77" fmla="*/ 2147483647 h 1727"/>
              <a:gd name="T78" fmla="*/ 2147483647 w 1808"/>
              <a:gd name="T79" fmla="*/ 2147483647 h 1727"/>
              <a:gd name="T80" fmla="*/ 2147483647 w 1808"/>
              <a:gd name="T81" fmla="*/ 2147483647 h 1727"/>
              <a:gd name="T82" fmla="*/ 2147483647 w 1808"/>
              <a:gd name="T83" fmla="*/ 2147483647 h 1727"/>
              <a:gd name="T84" fmla="*/ 2147483647 w 1808"/>
              <a:gd name="T85" fmla="*/ 2147483647 h 1727"/>
              <a:gd name="T86" fmla="*/ 2147483647 w 1808"/>
              <a:gd name="T87" fmla="*/ 2147483647 h 1727"/>
              <a:gd name="T88" fmla="*/ 2147483647 w 1808"/>
              <a:gd name="T89" fmla="*/ 2147483647 h 1727"/>
              <a:gd name="T90" fmla="*/ 2147483647 w 1808"/>
              <a:gd name="T91" fmla="*/ 2147483647 h 1727"/>
              <a:gd name="T92" fmla="*/ 2147483647 w 1808"/>
              <a:gd name="T93" fmla="*/ 2147483647 h 1727"/>
              <a:gd name="T94" fmla="*/ 2147483647 w 1808"/>
              <a:gd name="T95" fmla="*/ 2147483647 h 1727"/>
              <a:gd name="T96" fmla="*/ 2147483647 w 1808"/>
              <a:gd name="T97" fmla="*/ 2147483647 h 1727"/>
              <a:gd name="T98" fmla="*/ 2147483647 w 1808"/>
              <a:gd name="T99" fmla="*/ 2147483647 h 1727"/>
              <a:gd name="T100" fmla="*/ 2147483647 w 1808"/>
              <a:gd name="T101" fmla="*/ 2147483647 h 1727"/>
              <a:gd name="T102" fmla="*/ 2147483647 w 1808"/>
              <a:gd name="T103" fmla="*/ 2147483647 h 1727"/>
              <a:gd name="T104" fmla="*/ 2147483647 w 1808"/>
              <a:gd name="T105" fmla="*/ 2147483647 h 1727"/>
              <a:gd name="T106" fmla="*/ 2147483647 w 1808"/>
              <a:gd name="T107" fmla="*/ 2147483647 h 1727"/>
              <a:gd name="T108" fmla="*/ 2147483647 w 1808"/>
              <a:gd name="T109" fmla="*/ 2147483647 h 1727"/>
              <a:gd name="T110" fmla="*/ 2147483647 w 1808"/>
              <a:gd name="T111" fmla="*/ 2147483647 h 1727"/>
              <a:gd name="T112" fmla="*/ 2147483647 w 1808"/>
              <a:gd name="T113" fmla="*/ 2147483647 h 1727"/>
              <a:gd name="T114" fmla="*/ 0 w 1808"/>
              <a:gd name="T115" fmla="*/ 2147483647 h 1727"/>
              <a:gd name="T116" fmla="*/ 2147483647 w 1808"/>
              <a:gd name="T117" fmla="*/ 2147483647 h 1727"/>
              <a:gd name="T118" fmla="*/ 2147483647 w 1808"/>
              <a:gd name="T119" fmla="*/ 2147483647 h 1727"/>
              <a:gd name="T120" fmla="*/ 2147483647 w 1808"/>
              <a:gd name="T121" fmla="*/ 2147483647 h 1727"/>
              <a:gd name="T122" fmla="*/ 2147483647 w 1808"/>
              <a:gd name="T123" fmla="*/ 2147483647 h 1727"/>
              <a:gd name="T124" fmla="*/ 2147483647 w 1808"/>
              <a:gd name="T125" fmla="*/ 2147483647 h 17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08"/>
              <a:gd name="T190" fmla="*/ 0 h 1727"/>
              <a:gd name="T191" fmla="*/ 1808 w 1808"/>
              <a:gd name="T192" fmla="*/ 1727 h 17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08" h="1727">
                <a:moveTo>
                  <a:pt x="189" y="494"/>
                </a:moveTo>
                <a:lnTo>
                  <a:pt x="210" y="494"/>
                </a:lnTo>
                <a:lnTo>
                  <a:pt x="244" y="474"/>
                </a:lnTo>
                <a:lnTo>
                  <a:pt x="250" y="467"/>
                </a:lnTo>
                <a:lnTo>
                  <a:pt x="277" y="481"/>
                </a:lnTo>
                <a:lnTo>
                  <a:pt x="284" y="467"/>
                </a:lnTo>
                <a:lnTo>
                  <a:pt x="305" y="447"/>
                </a:lnTo>
                <a:lnTo>
                  <a:pt x="305" y="433"/>
                </a:lnTo>
                <a:lnTo>
                  <a:pt x="291" y="413"/>
                </a:lnTo>
                <a:lnTo>
                  <a:pt x="284" y="413"/>
                </a:lnTo>
                <a:lnTo>
                  <a:pt x="277" y="413"/>
                </a:lnTo>
                <a:lnTo>
                  <a:pt x="277" y="406"/>
                </a:lnTo>
                <a:lnTo>
                  <a:pt x="291" y="400"/>
                </a:lnTo>
                <a:lnTo>
                  <a:pt x="305" y="393"/>
                </a:lnTo>
                <a:lnTo>
                  <a:pt x="325" y="393"/>
                </a:lnTo>
                <a:lnTo>
                  <a:pt x="332" y="386"/>
                </a:lnTo>
                <a:lnTo>
                  <a:pt x="332" y="379"/>
                </a:lnTo>
                <a:lnTo>
                  <a:pt x="332" y="372"/>
                </a:lnTo>
                <a:lnTo>
                  <a:pt x="325" y="372"/>
                </a:lnTo>
                <a:lnTo>
                  <a:pt x="338" y="366"/>
                </a:lnTo>
                <a:lnTo>
                  <a:pt x="332" y="359"/>
                </a:lnTo>
                <a:lnTo>
                  <a:pt x="338" y="345"/>
                </a:lnTo>
                <a:lnTo>
                  <a:pt x="345" y="345"/>
                </a:lnTo>
                <a:lnTo>
                  <a:pt x="359" y="339"/>
                </a:lnTo>
                <a:lnTo>
                  <a:pt x="372" y="318"/>
                </a:lnTo>
                <a:lnTo>
                  <a:pt x="379" y="318"/>
                </a:lnTo>
                <a:lnTo>
                  <a:pt x="379" y="325"/>
                </a:lnTo>
                <a:lnTo>
                  <a:pt x="379" y="332"/>
                </a:lnTo>
                <a:lnTo>
                  <a:pt x="372" y="339"/>
                </a:lnTo>
                <a:lnTo>
                  <a:pt x="379" y="339"/>
                </a:lnTo>
                <a:lnTo>
                  <a:pt x="379" y="345"/>
                </a:lnTo>
                <a:lnTo>
                  <a:pt x="379" y="352"/>
                </a:lnTo>
                <a:lnTo>
                  <a:pt x="386" y="359"/>
                </a:lnTo>
                <a:lnTo>
                  <a:pt x="393" y="352"/>
                </a:lnTo>
                <a:lnTo>
                  <a:pt x="393" y="359"/>
                </a:lnTo>
                <a:lnTo>
                  <a:pt x="399" y="359"/>
                </a:lnTo>
                <a:lnTo>
                  <a:pt x="406" y="359"/>
                </a:lnTo>
                <a:lnTo>
                  <a:pt x="413" y="366"/>
                </a:lnTo>
                <a:lnTo>
                  <a:pt x="420" y="366"/>
                </a:lnTo>
                <a:lnTo>
                  <a:pt x="426" y="359"/>
                </a:lnTo>
                <a:lnTo>
                  <a:pt x="433" y="366"/>
                </a:lnTo>
                <a:lnTo>
                  <a:pt x="440" y="366"/>
                </a:lnTo>
                <a:lnTo>
                  <a:pt x="447" y="359"/>
                </a:lnTo>
                <a:lnTo>
                  <a:pt x="454" y="359"/>
                </a:lnTo>
                <a:lnTo>
                  <a:pt x="460" y="352"/>
                </a:lnTo>
                <a:lnTo>
                  <a:pt x="467" y="332"/>
                </a:lnTo>
                <a:lnTo>
                  <a:pt x="467" y="318"/>
                </a:lnTo>
                <a:lnTo>
                  <a:pt x="454" y="305"/>
                </a:lnTo>
                <a:lnTo>
                  <a:pt x="454" y="298"/>
                </a:lnTo>
                <a:lnTo>
                  <a:pt x="467" y="278"/>
                </a:lnTo>
                <a:lnTo>
                  <a:pt x="487" y="271"/>
                </a:lnTo>
                <a:lnTo>
                  <a:pt x="501" y="264"/>
                </a:lnTo>
                <a:lnTo>
                  <a:pt x="501" y="257"/>
                </a:lnTo>
                <a:lnTo>
                  <a:pt x="521" y="271"/>
                </a:lnTo>
                <a:lnTo>
                  <a:pt x="535" y="271"/>
                </a:lnTo>
                <a:lnTo>
                  <a:pt x="535" y="278"/>
                </a:lnTo>
                <a:lnTo>
                  <a:pt x="542" y="271"/>
                </a:lnTo>
                <a:lnTo>
                  <a:pt x="548" y="271"/>
                </a:lnTo>
                <a:lnTo>
                  <a:pt x="582" y="264"/>
                </a:lnTo>
                <a:lnTo>
                  <a:pt x="582" y="257"/>
                </a:lnTo>
                <a:lnTo>
                  <a:pt x="589" y="251"/>
                </a:lnTo>
                <a:lnTo>
                  <a:pt x="582" y="244"/>
                </a:lnTo>
                <a:lnTo>
                  <a:pt x="582" y="237"/>
                </a:lnTo>
                <a:lnTo>
                  <a:pt x="589" y="230"/>
                </a:lnTo>
                <a:lnTo>
                  <a:pt x="596" y="223"/>
                </a:lnTo>
                <a:lnTo>
                  <a:pt x="596" y="230"/>
                </a:lnTo>
                <a:lnTo>
                  <a:pt x="603" y="230"/>
                </a:lnTo>
                <a:lnTo>
                  <a:pt x="609" y="230"/>
                </a:lnTo>
                <a:lnTo>
                  <a:pt x="630" y="244"/>
                </a:lnTo>
                <a:lnTo>
                  <a:pt x="643" y="257"/>
                </a:lnTo>
                <a:lnTo>
                  <a:pt x="650" y="264"/>
                </a:lnTo>
                <a:lnTo>
                  <a:pt x="657" y="257"/>
                </a:lnTo>
                <a:lnTo>
                  <a:pt x="664" y="257"/>
                </a:lnTo>
                <a:lnTo>
                  <a:pt x="677" y="264"/>
                </a:lnTo>
                <a:lnTo>
                  <a:pt x="684" y="264"/>
                </a:lnTo>
                <a:lnTo>
                  <a:pt x="697" y="251"/>
                </a:lnTo>
                <a:lnTo>
                  <a:pt x="704" y="251"/>
                </a:lnTo>
                <a:lnTo>
                  <a:pt x="711" y="237"/>
                </a:lnTo>
                <a:lnTo>
                  <a:pt x="697" y="257"/>
                </a:lnTo>
                <a:lnTo>
                  <a:pt x="691" y="278"/>
                </a:lnTo>
                <a:lnTo>
                  <a:pt x="684" y="284"/>
                </a:lnTo>
                <a:lnTo>
                  <a:pt x="684" y="305"/>
                </a:lnTo>
                <a:lnTo>
                  <a:pt x="691" y="311"/>
                </a:lnTo>
                <a:lnTo>
                  <a:pt x="697" y="311"/>
                </a:lnTo>
                <a:lnTo>
                  <a:pt x="704" y="311"/>
                </a:lnTo>
                <a:lnTo>
                  <a:pt x="718" y="318"/>
                </a:lnTo>
                <a:lnTo>
                  <a:pt x="718" y="325"/>
                </a:lnTo>
                <a:lnTo>
                  <a:pt x="725" y="325"/>
                </a:lnTo>
                <a:lnTo>
                  <a:pt x="731" y="325"/>
                </a:lnTo>
                <a:lnTo>
                  <a:pt x="738" y="318"/>
                </a:lnTo>
                <a:lnTo>
                  <a:pt x="758" y="305"/>
                </a:lnTo>
                <a:lnTo>
                  <a:pt x="758" y="291"/>
                </a:lnTo>
                <a:lnTo>
                  <a:pt x="772" y="284"/>
                </a:lnTo>
                <a:lnTo>
                  <a:pt x="772" y="278"/>
                </a:lnTo>
                <a:lnTo>
                  <a:pt x="779" y="271"/>
                </a:lnTo>
                <a:lnTo>
                  <a:pt x="779" y="264"/>
                </a:lnTo>
                <a:lnTo>
                  <a:pt x="779" y="244"/>
                </a:lnTo>
                <a:lnTo>
                  <a:pt x="785" y="244"/>
                </a:lnTo>
                <a:lnTo>
                  <a:pt x="785" y="251"/>
                </a:lnTo>
                <a:lnTo>
                  <a:pt x="785" y="257"/>
                </a:lnTo>
                <a:lnTo>
                  <a:pt x="785" y="264"/>
                </a:lnTo>
                <a:lnTo>
                  <a:pt x="792" y="271"/>
                </a:lnTo>
                <a:lnTo>
                  <a:pt x="799" y="278"/>
                </a:lnTo>
                <a:lnTo>
                  <a:pt x="806" y="291"/>
                </a:lnTo>
                <a:lnTo>
                  <a:pt x="833" y="298"/>
                </a:lnTo>
                <a:lnTo>
                  <a:pt x="840" y="298"/>
                </a:lnTo>
                <a:lnTo>
                  <a:pt x="846" y="298"/>
                </a:lnTo>
                <a:lnTo>
                  <a:pt x="846" y="291"/>
                </a:lnTo>
                <a:lnTo>
                  <a:pt x="853" y="298"/>
                </a:lnTo>
                <a:lnTo>
                  <a:pt x="860" y="291"/>
                </a:lnTo>
                <a:lnTo>
                  <a:pt x="867" y="284"/>
                </a:lnTo>
                <a:lnTo>
                  <a:pt x="874" y="278"/>
                </a:lnTo>
                <a:lnTo>
                  <a:pt x="874" y="264"/>
                </a:lnTo>
                <a:lnTo>
                  <a:pt x="874" y="257"/>
                </a:lnTo>
                <a:lnTo>
                  <a:pt x="874" y="251"/>
                </a:lnTo>
                <a:lnTo>
                  <a:pt x="874" y="244"/>
                </a:lnTo>
                <a:lnTo>
                  <a:pt x="874" y="237"/>
                </a:lnTo>
                <a:lnTo>
                  <a:pt x="887" y="230"/>
                </a:lnTo>
                <a:lnTo>
                  <a:pt x="887" y="223"/>
                </a:lnTo>
                <a:lnTo>
                  <a:pt x="887" y="217"/>
                </a:lnTo>
                <a:lnTo>
                  <a:pt x="901" y="223"/>
                </a:lnTo>
                <a:lnTo>
                  <a:pt x="901" y="230"/>
                </a:lnTo>
                <a:lnTo>
                  <a:pt x="914" y="237"/>
                </a:lnTo>
                <a:lnTo>
                  <a:pt x="914" y="244"/>
                </a:lnTo>
                <a:lnTo>
                  <a:pt x="921" y="244"/>
                </a:lnTo>
                <a:lnTo>
                  <a:pt x="921" y="251"/>
                </a:lnTo>
                <a:lnTo>
                  <a:pt x="921" y="257"/>
                </a:lnTo>
                <a:lnTo>
                  <a:pt x="934" y="264"/>
                </a:lnTo>
                <a:lnTo>
                  <a:pt x="928" y="264"/>
                </a:lnTo>
                <a:lnTo>
                  <a:pt x="934" y="271"/>
                </a:lnTo>
                <a:lnTo>
                  <a:pt x="948" y="278"/>
                </a:lnTo>
                <a:lnTo>
                  <a:pt x="962" y="271"/>
                </a:lnTo>
                <a:lnTo>
                  <a:pt x="968" y="257"/>
                </a:lnTo>
                <a:lnTo>
                  <a:pt x="975" y="244"/>
                </a:lnTo>
                <a:lnTo>
                  <a:pt x="989" y="217"/>
                </a:lnTo>
                <a:lnTo>
                  <a:pt x="995" y="210"/>
                </a:lnTo>
                <a:lnTo>
                  <a:pt x="1009" y="203"/>
                </a:lnTo>
                <a:lnTo>
                  <a:pt x="1009" y="196"/>
                </a:lnTo>
                <a:lnTo>
                  <a:pt x="1016" y="190"/>
                </a:lnTo>
                <a:lnTo>
                  <a:pt x="1016" y="183"/>
                </a:lnTo>
                <a:lnTo>
                  <a:pt x="1009" y="183"/>
                </a:lnTo>
                <a:lnTo>
                  <a:pt x="1002" y="176"/>
                </a:lnTo>
                <a:lnTo>
                  <a:pt x="995" y="156"/>
                </a:lnTo>
                <a:lnTo>
                  <a:pt x="975" y="142"/>
                </a:lnTo>
                <a:lnTo>
                  <a:pt x="968" y="135"/>
                </a:lnTo>
                <a:lnTo>
                  <a:pt x="975" y="135"/>
                </a:lnTo>
                <a:lnTo>
                  <a:pt x="989" y="135"/>
                </a:lnTo>
                <a:lnTo>
                  <a:pt x="1002" y="122"/>
                </a:lnTo>
                <a:lnTo>
                  <a:pt x="1002" y="108"/>
                </a:lnTo>
                <a:lnTo>
                  <a:pt x="1002" y="88"/>
                </a:lnTo>
                <a:lnTo>
                  <a:pt x="995" y="61"/>
                </a:lnTo>
                <a:lnTo>
                  <a:pt x="995" y="54"/>
                </a:lnTo>
                <a:lnTo>
                  <a:pt x="1016" y="34"/>
                </a:lnTo>
                <a:lnTo>
                  <a:pt x="1043" y="68"/>
                </a:lnTo>
                <a:lnTo>
                  <a:pt x="1070" y="102"/>
                </a:lnTo>
                <a:lnTo>
                  <a:pt x="1077" y="122"/>
                </a:lnTo>
                <a:lnTo>
                  <a:pt x="1084" y="142"/>
                </a:lnTo>
                <a:lnTo>
                  <a:pt x="1097" y="135"/>
                </a:lnTo>
                <a:lnTo>
                  <a:pt x="1104" y="129"/>
                </a:lnTo>
                <a:lnTo>
                  <a:pt x="1104" y="122"/>
                </a:lnTo>
                <a:lnTo>
                  <a:pt x="1104" y="115"/>
                </a:lnTo>
                <a:lnTo>
                  <a:pt x="1090" y="74"/>
                </a:lnTo>
                <a:lnTo>
                  <a:pt x="1084" y="68"/>
                </a:lnTo>
                <a:lnTo>
                  <a:pt x="1070" y="61"/>
                </a:lnTo>
                <a:lnTo>
                  <a:pt x="1063" y="61"/>
                </a:lnTo>
                <a:lnTo>
                  <a:pt x="1056" y="61"/>
                </a:lnTo>
                <a:lnTo>
                  <a:pt x="1043" y="47"/>
                </a:lnTo>
                <a:lnTo>
                  <a:pt x="1036" y="41"/>
                </a:lnTo>
                <a:lnTo>
                  <a:pt x="1036" y="7"/>
                </a:lnTo>
                <a:lnTo>
                  <a:pt x="1050" y="0"/>
                </a:lnTo>
                <a:lnTo>
                  <a:pt x="1056" y="0"/>
                </a:lnTo>
                <a:lnTo>
                  <a:pt x="1063" y="13"/>
                </a:lnTo>
                <a:lnTo>
                  <a:pt x="1070" y="7"/>
                </a:lnTo>
                <a:lnTo>
                  <a:pt x="1090" y="7"/>
                </a:lnTo>
                <a:lnTo>
                  <a:pt x="1097" y="0"/>
                </a:lnTo>
                <a:lnTo>
                  <a:pt x="1104" y="0"/>
                </a:lnTo>
                <a:lnTo>
                  <a:pt x="1111" y="0"/>
                </a:lnTo>
                <a:lnTo>
                  <a:pt x="1117" y="0"/>
                </a:lnTo>
                <a:lnTo>
                  <a:pt x="1124" y="7"/>
                </a:lnTo>
                <a:lnTo>
                  <a:pt x="1131" y="34"/>
                </a:lnTo>
                <a:lnTo>
                  <a:pt x="1138" y="41"/>
                </a:lnTo>
                <a:lnTo>
                  <a:pt x="1144" y="41"/>
                </a:lnTo>
                <a:lnTo>
                  <a:pt x="1158" y="47"/>
                </a:lnTo>
                <a:lnTo>
                  <a:pt x="1172" y="41"/>
                </a:lnTo>
                <a:lnTo>
                  <a:pt x="1172" y="47"/>
                </a:lnTo>
                <a:lnTo>
                  <a:pt x="1178" y="47"/>
                </a:lnTo>
                <a:lnTo>
                  <a:pt x="1172" y="47"/>
                </a:lnTo>
                <a:lnTo>
                  <a:pt x="1172" y="54"/>
                </a:lnTo>
                <a:lnTo>
                  <a:pt x="1172" y="61"/>
                </a:lnTo>
                <a:lnTo>
                  <a:pt x="1172" y="68"/>
                </a:lnTo>
                <a:lnTo>
                  <a:pt x="1178" y="74"/>
                </a:lnTo>
                <a:lnTo>
                  <a:pt x="1185" y="81"/>
                </a:lnTo>
                <a:lnTo>
                  <a:pt x="1192" y="88"/>
                </a:lnTo>
                <a:lnTo>
                  <a:pt x="1199" y="95"/>
                </a:lnTo>
                <a:lnTo>
                  <a:pt x="1212" y="95"/>
                </a:lnTo>
                <a:lnTo>
                  <a:pt x="1219" y="95"/>
                </a:lnTo>
                <a:lnTo>
                  <a:pt x="1233" y="108"/>
                </a:lnTo>
                <a:lnTo>
                  <a:pt x="1253" y="122"/>
                </a:lnTo>
                <a:lnTo>
                  <a:pt x="1260" y="122"/>
                </a:lnTo>
                <a:lnTo>
                  <a:pt x="1266" y="122"/>
                </a:lnTo>
                <a:lnTo>
                  <a:pt x="1266" y="108"/>
                </a:lnTo>
                <a:lnTo>
                  <a:pt x="1266" y="102"/>
                </a:lnTo>
                <a:lnTo>
                  <a:pt x="1273" y="108"/>
                </a:lnTo>
                <a:lnTo>
                  <a:pt x="1300" y="142"/>
                </a:lnTo>
                <a:lnTo>
                  <a:pt x="1307" y="149"/>
                </a:lnTo>
                <a:lnTo>
                  <a:pt x="1314" y="149"/>
                </a:lnTo>
                <a:lnTo>
                  <a:pt x="1334" y="156"/>
                </a:lnTo>
                <a:lnTo>
                  <a:pt x="1341" y="176"/>
                </a:lnTo>
                <a:lnTo>
                  <a:pt x="1348" y="176"/>
                </a:lnTo>
                <a:lnTo>
                  <a:pt x="1354" y="183"/>
                </a:lnTo>
                <a:lnTo>
                  <a:pt x="1361" y="176"/>
                </a:lnTo>
                <a:lnTo>
                  <a:pt x="1368" y="176"/>
                </a:lnTo>
                <a:lnTo>
                  <a:pt x="1388" y="183"/>
                </a:lnTo>
                <a:lnTo>
                  <a:pt x="1415" y="196"/>
                </a:lnTo>
                <a:lnTo>
                  <a:pt x="1429" y="210"/>
                </a:lnTo>
                <a:lnTo>
                  <a:pt x="1442" y="217"/>
                </a:lnTo>
                <a:lnTo>
                  <a:pt x="1456" y="223"/>
                </a:lnTo>
                <a:lnTo>
                  <a:pt x="1463" y="223"/>
                </a:lnTo>
                <a:lnTo>
                  <a:pt x="1476" y="217"/>
                </a:lnTo>
                <a:lnTo>
                  <a:pt x="1476" y="223"/>
                </a:lnTo>
                <a:lnTo>
                  <a:pt x="1483" y="230"/>
                </a:lnTo>
                <a:lnTo>
                  <a:pt x="1503" y="230"/>
                </a:lnTo>
                <a:lnTo>
                  <a:pt x="1510" y="237"/>
                </a:lnTo>
                <a:lnTo>
                  <a:pt x="1517" y="244"/>
                </a:lnTo>
                <a:lnTo>
                  <a:pt x="1524" y="244"/>
                </a:lnTo>
                <a:lnTo>
                  <a:pt x="1537" y="251"/>
                </a:lnTo>
                <a:lnTo>
                  <a:pt x="1537" y="271"/>
                </a:lnTo>
                <a:lnTo>
                  <a:pt x="1544" y="278"/>
                </a:lnTo>
                <a:lnTo>
                  <a:pt x="1551" y="291"/>
                </a:lnTo>
                <a:lnTo>
                  <a:pt x="1558" y="298"/>
                </a:lnTo>
                <a:lnTo>
                  <a:pt x="1558" y="305"/>
                </a:lnTo>
                <a:lnTo>
                  <a:pt x="1564" y="311"/>
                </a:lnTo>
                <a:lnTo>
                  <a:pt x="1571" y="318"/>
                </a:lnTo>
                <a:lnTo>
                  <a:pt x="1585" y="339"/>
                </a:lnTo>
                <a:lnTo>
                  <a:pt x="1585" y="332"/>
                </a:lnTo>
                <a:lnTo>
                  <a:pt x="1592" y="325"/>
                </a:lnTo>
                <a:lnTo>
                  <a:pt x="1592" y="318"/>
                </a:lnTo>
                <a:lnTo>
                  <a:pt x="1598" y="311"/>
                </a:lnTo>
                <a:lnTo>
                  <a:pt x="1598" y="305"/>
                </a:lnTo>
                <a:lnTo>
                  <a:pt x="1612" y="298"/>
                </a:lnTo>
                <a:lnTo>
                  <a:pt x="1632" y="298"/>
                </a:lnTo>
                <a:lnTo>
                  <a:pt x="1652" y="298"/>
                </a:lnTo>
                <a:lnTo>
                  <a:pt x="1659" y="305"/>
                </a:lnTo>
                <a:lnTo>
                  <a:pt x="1673" y="311"/>
                </a:lnTo>
                <a:lnTo>
                  <a:pt x="1693" y="305"/>
                </a:lnTo>
                <a:lnTo>
                  <a:pt x="1720" y="305"/>
                </a:lnTo>
                <a:lnTo>
                  <a:pt x="1740" y="305"/>
                </a:lnTo>
                <a:lnTo>
                  <a:pt x="1740" y="311"/>
                </a:lnTo>
                <a:lnTo>
                  <a:pt x="1740" y="318"/>
                </a:lnTo>
                <a:lnTo>
                  <a:pt x="1747" y="318"/>
                </a:lnTo>
                <a:lnTo>
                  <a:pt x="1740" y="325"/>
                </a:lnTo>
                <a:lnTo>
                  <a:pt x="1740" y="332"/>
                </a:lnTo>
                <a:lnTo>
                  <a:pt x="1740" y="339"/>
                </a:lnTo>
                <a:lnTo>
                  <a:pt x="1747" y="332"/>
                </a:lnTo>
                <a:lnTo>
                  <a:pt x="1754" y="332"/>
                </a:lnTo>
                <a:lnTo>
                  <a:pt x="1747" y="339"/>
                </a:lnTo>
                <a:lnTo>
                  <a:pt x="1754" y="345"/>
                </a:lnTo>
                <a:lnTo>
                  <a:pt x="1761" y="345"/>
                </a:lnTo>
                <a:lnTo>
                  <a:pt x="1761" y="339"/>
                </a:lnTo>
                <a:lnTo>
                  <a:pt x="1761" y="332"/>
                </a:lnTo>
                <a:lnTo>
                  <a:pt x="1768" y="345"/>
                </a:lnTo>
                <a:lnTo>
                  <a:pt x="1774" y="352"/>
                </a:lnTo>
                <a:lnTo>
                  <a:pt x="1788" y="352"/>
                </a:lnTo>
                <a:lnTo>
                  <a:pt x="1795" y="359"/>
                </a:lnTo>
                <a:lnTo>
                  <a:pt x="1788" y="359"/>
                </a:lnTo>
                <a:lnTo>
                  <a:pt x="1781" y="359"/>
                </a:lnTo>
                <a:lnTo>
                  <a:pt x="1774" y="359"/>
                </a:lnTo>
                <a:lnTo>
                  <a:pt x="1774" y="366"/>
                </a:lnTo>
                <a:lnTo>
                  <a:pt x="1781" y="372"/>
                </a:lnTo>
                <a:lnTo>
                  <a:pt x="1788" y="372"/>
                </a:lnTo>
                <a:lnTo>
                  <a:pt x="1781" y="379"/>
                </a:lnTo>
                <a:lnTo>
                  <a:pt x="1781" y="386"/>
                </a:lnTo>
                <a:lnTo>
                  <a:pt x="1788" y="386"/>
                </a:lnTo>
                <a:lnTo>
                  <a:pt x="1795" y="393"/>
                </a:lnTo>
                <a:lnTo>
                  <a:pt x="1795" y="400"/>
                </a:lnTo>
                <a:lnTo>
                  <a:pt x="1795" y="406"/>
                </a:lnTo>
                <a:lnTo>
                  <a:pt x="1795" y="413"/>
                </a:lnTo>
                <a:lnTo>
                  <a:pt x="1801" y="413"/>
                </a:lnTo>
                <a:lnTo>
                  <a:pt x="1808" y="413"/>
                </a:lnTo>
                <a:lnTo>
                  <a:pt x="1801" y="420"/>
                </a:lnTo>
                <a:lnTo>
                  <a:pt x="1801" y="427"/>
                </a:lnTo>
                <a:lnTo>
                  <a:pt x="1795" y="433"/>
                </a:lnTo>
                <a:lnTo>
                  <a:pt x="1795" y="440"/>
                </a:lnTo>
                <a:lnTo>
                  <a:pt x="1788" y="447"/>
                </a:lnTo>
                <a:lnTo>
                  <a:pt x="1795" y="454"/>
                </a:lnTo>
                <a:lnTo>
                  <a:pt x="1788" y="461"/>
                </a:lnTo>
                <a:lnTo>
                  <a:pt x="1781" y="461"/>
                </a:lnTo>
                <a:lnTo>
                  <a:pt x="1774" y="474"/>
                </a:lnTo>
                <a:lnTo>
                  <a:pt x="1774" y="481"/>
                </a:lnTo>
                <a:lnTo>
                  <a:pt x="1768" y="481"/>
                </a:lnTo>
                <a:lnTo>
                  <a:pt x="1774" y="488"/>
                </a:lnTo>
                <a:lnTo>
                  <a:pt x="1774" y="494"/>
                </a:lnTo>
                <a:lnTo>
                  <a:pt x="1774" y="501"/>
                </a:lnTo>
                <a:lnTo>
                  <a:pt x="1768" y="508"/>
                </a:lnTo>
                <a:lnTo>
                  <a:pt x="1761" y="515"/>
                </a:lnTo>
                <a:lnTo>
                  <a:pt x="1768" y="521"/>
                </a:lnTo>
                <a:lnTo>
                  <a:pt x="1774" y="521"/>
                </a:lnTo>
                <a:lnTo>
                  <a:pt x="1781" y="521"/>
                </a:lnTo>
                <a:lnTo>
                  <a:pt x="1774" y="528"/>
                </a:lnTo>
                <a:lnTo>
                  <a:pt x="1774" y="535"/>
                </a:lnTo>
                <a:lnTo>
                  <a:pt x="1774" y="542"/>
                </a:lnTo>
                <a:lnTo>
                  <a:pt x="1774" y="549"/>
                </a:lnTo>
                <a:lnTo>
                  <a:pt x="1781" y="549"/>
                </a:lnTo>
                <a:lnTo>
                  <a:pt x="1781" y="555"/>
                </a:lnTo>
                <a:lnTo>
                  <a:pt x="1781" y="562"/>
                </a:lnTo>
                <a:lnTo>
                  <a:pt x="1788" y="562"/>
                </a:lnTo>
                <a:lnTo>
                  <a:pt x="1788" y="569"/>
                </a:lnTo>
                <a:lnTo>
                  <a:pt x="1788" y="576"/>
                </a:lnTo>
                <a:lnTo>
                  <a:pt x="1801" y="582"/>
                </a:lnTo>
                <a:lnTo>
                  <a:pt x="1795" y="589"/>
                </a:lnTo>
                <a:lnTo>
                  <a:pt x="1788" y="596"/>
                </a:lnTo>
                <a:lnTo>
                  <a:pt x="1781" y="603"/>
                </a:lnTo>
                <a:lnTo>
                  <a:pt x="1781" y="610"/>
                </a:lnTo>
                <a:lnTo>
                  <a:pt x="1774" y="610"/>
                </a:lnTo>
                <a:lnTo>
                  <a:pt x="1774" y="616"/>
                </a:lnTo>
                <a:lnTo>
                  <a:pt x="1761" y="623"/>
                </a:lnTo>
                <a:lnTo>
                  <a:pt x="1761" y="637"/>
                </a:lnTo>
                <a:lnTo>
                  <a:pt x="1761" y="643"/>
                </a:lnTo>
                <a:lnTo>
                  <a:pt x="1761" y="650"/>
                </a:lnTo>
                <a:lnTo>
                  <a:pt x="1754" y="650"/>
                </a:lnTo>
                <a:lnTo>
                  <a:pt x="1747" y="650"/>
                </a:lnTo>
                <a:lnTo>
                  <a:pt x="1734" y="657"/>
                </a:lnTo>
                <a:lnTo>
                  <a:pt x="1727" y="671"/>
                </a:lnTo>
                <a:lnTo>
                  <a:pt x="1720" y="664"/>
                </a:lnTo>
                <a:lnTo>
                  <a:pt x="1713" y="664"/>
                </a:lnTo>
                <a:lnTo>
                  <a:pt x="1713" y="671"/>
                </a:lnTo>
                <a:lnTo>
                  <a:pt x="1713" y="677"/>
                </a:lnTo>
                <a:lnTo>
                  <a:pt x="1707" y="677"/>
                </a:lnTo>
                <a:lnTo>
                  <a:pt x="1707" y="671"/>
                </a:lnTo>
                <a:lnTo>
                  <a:pt x="1700" y="671"/>
                </a:lnTo>
                <a:lnTo>
                  <a:pt x="1707" y="677"/>
                </a:lnTo>
                <a:lnTo>
                  <a:pt x="1707" y="684"/>
                </a:lnTo>
                <a:lnTo>
                  <a:pt x="1713" y="691"/>
                </a:lnTo>
                <a:lnTo>
                  <a:pt x="1707" y="691"/>
                </a:lnTo>
                <a:lnTo>
                  <a:pt x="1707" y="698"/>
                </a:lnTo>
                <a:lnTo>
                  <a:pt x="1686" y="704"/>
                </a:lnTo>
                <a:lnTo>
                  <a:pt x="1673" y="704"/>
                </a:lnTo>
                <a:lnTo>
                  <a:pt x="1666" y="698"/>
                </a:lnTo>
                <a:lnTo>
                  <a:pt x="1659" y="698"/>
                </a:lnTo>
                <a:lnTo>
                  <a:pt x="1625" y="711"/>
                </a:lnTo>
                <a:lnTo>
                  <a:pt x="1598" y="738"/>
                </a:lnTo>
                <a:lnTo>
                  <a:pt x="1585" y="738"/>
                </a:lnTo>
                <a:lnTo>
                  <a:pt x="1585" y="731"/>
                </a:lnTo>
                <a:lnTo>
                  <a:pt x="1585" y="725"/>
                </a:lnTo>
                <a:lnTo>
                  <a:pt x="1585" y="718"/>
                </a:lnTo>
                <a:lnTo>
                  <a:pt x="1585" y="711"/>
                </a:lnTo>
                <a:lnTo>
                  <a:pt x="1578" y="711"/>
                </a:lnTo>
                <a:lnTo>
                  <a:pt x="1578" y="704"/>
                </a:lnTo>
                <a:lnTo>
                  <a:pt x="1578" y="698"/>
                </a:lnTo>
                <a:lnTo>
                  <a:pt x="1544" y="698"/>
                </a:lnTo>
                <a:lnTo>
                  <a:pt x="1537" y="704"/>
                </a:lnTo>
                <a:lnTo>
                  <a:pt x="1524" y="704"/>
                </a:lnTo>
                <a:lnTo>
                  <a:pt x="1517" y="704"/>
                </a:lnTo>
                <a:lnTo>
                  <a:pt x="1503" y="704"/>
                </a:lnTo>
                <a:lnTo>
                  <a:pt x="1490" y="698"/>
                </a:lnTo>
                <a:lnTo>
                  <a:pt x="1490" y="691"/>
                </a:lnTo>
                <a:lnTo>
                  <a:pt x="1476" y="684"/>
                </a:lnTo>
                <a:lnTo>
                  <a:pt x="1470" y="684"/>
                </a:lnTo>
                <a:lnTo>
                  <a:pt x="1463" y="677"/>
                </a:lnTo>
                <a:lnTo>
                  <a:pt x="1449" y="677"/>
                </a:lnTo>
                <a:lnTo>
                  <a:pt x="1449" y="671"/>
                </a:lnTo>
                <a:lnTo>
                  <a:pt x="1442" y="657"/>
                </a:lnTo>
                <a:lnTo>
                  <a:pt x="1436" y="657"/>
                </a:lnTo>
                <a:lnTo>
                  <a:pt x="1436" y="650"/>
                </a:lnTo>
                <a:lnTo>
                  <a:pt x="1436" y="637"/>
                </a:lnTo>
                <a:lnTo>
                  <a:pt x="1415" y="637"/>
                </a:lnTo>
                <a:lnTo>
                  <a:pt x="1388" y="643"/>
                </a:lnTo>
                <a:lnTo>
                  <a:pt x="1395" y="643"/>
                </a:lnTo>
                <a:lnTo>
                  <a:pt x="1388" y="643"/>
                </a:lnTo>
                <a:lnTo>
                  <a:pt x="1388" y="650"/>
                </a:lnTo>
                <a:lnTo>
                  <a:pt x="1382" y="657"/>
                </a:lnTo>
                <a:lnTo>
                  <a:pt x="1382" y="664"/>
                </a:lnTo>
                <a:lnTo>
                  <a:pt x="1375" y="671"/>
                </a:lnTo>
                <a:lnTo>
                  <a:pt x="1368" y="677"/>
                </a:lnTo>
                <a:lnTo>
                  <a:pt x="1368" y="684"/>
                </a:lnTo>
                <a:lnTo>
                  <a:pt x="1368" y="691"/>
                </a:lnTo>
                <a:lnTo>
                  <a:pt x="1361" y="698"/>
                </a:lnTo>
                <a:lnTo>
                  <a:pt x="1361" y="711"/>
                </a:lnTo>
                <a:lnTo>
                  <a:pt x="1354" y="711"/>
                </a:lnTo>
                <a:lnTo>
                  <a:pt x="1354" y="718"/>
                </a:lnTo>
                <a:lnTo>
                  <a:pt x="1361" y="725"/>
                </a:lnTo>
                <a:lnTo>
                  <a:pt x="1361" y="731"/>
                </a:lnTo>
                <a:lnTo>
                  <a:pt x="1354" y="738"/>
                </a:lnTo>
                <a:lnTo>
                  <a:pt x="1361" y="752"/>
                </a:lnTo>
                <a:lnTo>
                  <a:pt x="1348" y="752"/>
                </a:lnTo>
                <a:lnTo>
                  <a:pt x="1341" y="759"/>
                </a:lnTo>
                <a:lnTo>
                  <a:pt x="1321" y="765"/>
                </a:lnTo>
                <a:lnTo>
                  <a:pt x="1314" y="772"/>
                </a:lnTo>
                <a:lnTo>
                  <a:pt x="1307" y="772"/>
                </a:lnTo>
                <a:lnTo>
                  <a:pt x="1307" y="779"/>
                </a:lnTo>
                <a:lnTo>
                  <a:pt x="1300" y="779"/>
                </a:lnTo>
                <a:lnTo>
                  <a:pt x="1300" y="786"/>
                </a:lnTo>
                <a:lnTo>
                  <a:pt x="1287" y="779"/>
                </a:lnTo>
                <a:lnTo>
                  <a:pt x="1287" y="765"/>
                </a:lnTo>
                <a:lnTo>
                  <a:pt x="1280" y="765"/>
                </a:lnTo>
                <a:lnTo>
                  <a:pt x="1253" y="765"/>
                </a:lnTo>
                <a:lnTo>
                  <a:pt x="1246" y="772"/>
                </a:lnTo>
                <a:lnTo>
                  <a:pt x="1246" y="779"/>
                </a:lnTo>
                <a:lnTo>
                  <a:pt x="1239" y="779"/>
                </a:lnTo>
                <a:lnTo>
                  <a:pt x="1246" y="779"/>
                </a:lnTo>
                <a:lnTo>
                  <a:pt x="1239" y="779"/>
                </a:lnTo>
                <a:lnTo>
                  <a:pt x="1233" y="786"/>
                </a:lnTo>
                <a:lnTo>
                  <a:pt x="1239" y="792"/>
                </a:lnTo>
                <a:lnTo>
                  <a:pt x="1246" y="799"/>
                </a:lnTo>
                <a:lnTo>
                  <a:pt x="1239" y="799"/>
                </a:lnTo>
                <a:lnTo>
                  <a:pt x="1246" y="806"/>
                </a:lnTo>
                <a:lnTo>
                  <a:pt x="1239" y="813"/>
                </a:lnTo>
                <a:lnTo>
                  <a:pt x="1239" y="820"/>
                </a:lnTo>
                <a:lnTo>
                  <a:pt x="1239" y="826"/>
                </a:lnTo>
                <a:lnTo>
                  <a:pt x="1239" y="833"/>
                </a:lnTo>
                <a:lnTo>
                  <a:pt x="1246" y="840"/>
                </a:lnTo>
                <a:lnTo>
                  <a:pt x="1253" y="840"/>
                </a:lnTo>
                <a:lnTo>
                  <a:pt x="1266" y="840"/>
                </a:lnTo>
                <a:lnTo>
                  <a:pt x="1266" y="847"/>
                </a:lnTo>
                <a:lnTo>
                  <a:pt x="1273" y="847"/>
                </a:lnTo>
                <a:lnTo>
                  <a:pt x="1280" y="847"/>
                </a:lnTo>
                <a:lnTo>
                  <a:pt x="1287" y="853"/>
                </a:lnTo>
                <a:lnTo>
                  <a:pt x="1293" y="847"/>
                </a:lnTo>
                <a:lnTo>
                  <a:pt x="1293" y="840"/>
                </a:lnTo>
                <a:lnTo>
                  <a:pt x="1307" y="840"/>
                </a:lnTo>
                <a:lnTo>
                  <a:pt x="1314" y="840"/>
                </a:lnTo>
                <a:lnTo>
                  <a:pt x="1314" y="847"/>
                </a:lnTo>
                <a:lnTo>
                  <a:pt x="1314" y="853"/>
                </a:lnTo>
                <a:lnTo>
                  <a:pt x="1314" y="860"/>
                </a:lnTo>
                <a:lnTo>
                  <a:pt x="1314" y="867"/>
                </a:lnTo>
                <a:lnTo>
                  <a:pt x="1314" y="874"/>
                </a:lnTo>
                <a:lnTo>
                  <a:pt x="1307" y="881"/>
                </a:lnTo>
                <a:lnTo>
                  <a:pt x="1307" y="887"/>
                </a:lnTo>
                <a:lnTo>
                  <a:pt x="1314" y="887"/>
                </a:lnTo>
                <a:lnTo>
                  <a:pt x="1314" y="894"/>
                </a:lnTo>
                <a:lnTo>
                  <a:pt x="1314" y="901"/>
                </a:lnTo>
                <a:lnTo>
                  <a:pt x="1314" y="908"/>
                </a:lnTo>
                <a:lnTo>
                  <a:pt x="1314" y="914"/>
                </a:lnTo>
                <a:lnTo>
                  <a:pt x="1321" y="914"/>
                </a:lnTo>
                <a:lnTo>
                  <a:pt x="1314" y="928"/>
                </a:lnTo>
                <a:lnTo>
                  <a:pt x="1314" y="935"/>
                </a:lnTo>
                <a:lnTo>
                  <a:pt x="1307" y="948"/>
                </a:lnTo>
                <a:lnTo>
                  <a:pt x="1307" y="955"/>
                </a:lnTo>
                <a:lnTo>
                  <a:pt x="1314" y="962"/>
                </a:lnTo>
                <a:lnTo>
                  <a:pt x="1321" y="955"/>
                </a:lnTo>
                <a:lnTo>
                  <a:pt x="1327" y="962"/>
                </a:lnTo>
                <a:lnTo>
                  <a:pt x="1334" y="969"/>
                </a:lnTo>
                <a:lnTo>
                  <a:pt x="1334" y="975"/>
                </a:lnTo>
                <a:lnTo>
                  <a:pt x="1327" y="982"/>
                </a:lnTo>
                <a:lnTo>
                  <a:pt x="1327" y="989"/>
                </a:lnTo>
                <a:lnTo>
                  <a:pt x="1334" y="989"/>
                </a:lnTo>
                <a:lnTo>
                  <a:pt x="1334" y="996"/>
                </a:lnTo>
                <a:lnTo>
                  <a:pt x="1327" y="996"/>
                </a:lnTo>
                <a:lnTo>
                  <a:pt x="1321" y="1002"/>
                </a:lnTo>
                <a:lnTo>
                  <a:pt x="1314" y="1002"/>
                </a:lnTo>
                <a:lnTo>
                  <a:pt x="1321" y="1009"/>
                </a:lnTo>
                <a:lnTo>
                  <a:pt x="1307" y="1009"/>
                </a:lnTo>
                <a:lnTo>
                  <a:pt x="1293" y="1016"/>
                </a:lnTo>
                <a:lnTo>
                  <a:pt x="1287" y="1016"/>
                </a:lnTo>
                <a:lnTo>
                  <a:pt x="1280" y="1016"/>
                </a:lnTo>
                <a:lnTo>
                  <a:pt x="1280" y="1023"/>
                </a:lnTo>
                <a:lnTo>
                  <a:pt x="1280" y="1030"/>
                </a:lnTo>
                <a:lnTo>
                  <a:pt x="1273" y="1030"/>
                </a:lnTo>
                <a:lnTo>
                  <a:pt x="1273" y="1036"/>
                </a:lnTo>
                <a:lnTo>
                  <a:pt x="1273" y="1030"/>
                </a:lnTo>
                <a:lnTo>
                  <a:pt x="1273" y="1036"/>
                </a:lnTo>
                <a:lnTo>
                  <a:pt x="1280" y="1036"/>
                </a:lnTo>
                <a:lnTo>
                  <a:pt x="1287" y="1057"/>
                </a:lnTo>
                <a:lnTo>
                  <a:pt x="1300" y="1063"/>
                </a:lnTo>
                <a:lnTo>
                  <a:pt x="1307" y="1070"/>
                </a:lnTo>
                <a:lnTo>
                  <a:pt x="1314" y="1084"/>
                </a:lnTo>
                <a:lnTo>
                  <a:pt x="1321" y="1091"/>
                </a:lnTo>
                <a:lnTo>
                  <a:pt x="1327" y="1097"/>
                </a:lnTo>
                <a:lnTo>
                  <a:pt x="1334" y="1111"/>
                </a:lnTo>
                <a:lnTo>
                  <a:pt x="1327" y="1111"/>
                </a:lnTo>
                <a:lnTo>
                  <a:pt x="1334" y="1118"/>
                </a:lnTo>
                <a:lnTo>
                  <a:pt x="1327" y="1118"/>
                </a:lnTo>
                <a:lnTo>
                  <a:pt x="1327" y="1124"/>
                </a:lnTo>
                <a:lnTo>
                  <a:pt x="1327" y="1118"/>
                </a:lnTo>
                <a:lnTo>
                  <a:pt x="1327" y="1124"/>
                </a:lnTo>
                <a:lnTo>
                  <a:pt x="1327" y="1118"/>
                </a:lnTo>
                <a:lnTo>
                  <a:pt x="1314" y="1124"/>
                </a:lnTo>
                <a:lnTo>
                  <a:pt x="1307" y="1131"/>
                </a:lnTo>
                <a:lnTo>
                  <a:pt x="1300" y="1131"/>
                </a:lnTo>
                <a:lnTo>
                  <a:pt x="1300" y="1138"/>
                </a:lnTo>
                <a:lnTo>
                  <a:pt x="1287" y="1145"/>
                </a:lnTo>
                <a:lnTo>
                  <a:pt x="1287" y="1151"/>
                </a:lnTo>
                <a:lnTo>
                  <a:pt x="1280" y="1151"/>
                </a:lnTo>
                <a:lnTo>
                  <a:pt x="1280" y="1158"/>
                </a:lnTo>
                <a:lnTo>
                  <a:pt x="1280" y="1165"/>
                </a:lnTo>
                <a:lnTo>
                  <a:pt x="1273" y="1172"/>
                </a:lnTo>
                <a:lnTo>
                  <a:pt x="1273" y="1165"/>
                </a:lnTo>
                <a:lnTo>
                  <a:pt x="1273" y="1172"/>
                </a:lnTo>
                <a:lnTo>
                  <a:pt x="1273" y="1179"/>
                </a:lnTo>
                <a:lnTo>
                  <a:pt x="1273" y="1185"/>
                </a:lnTo>
                <a:lnTo>
                  <a:pt x="1266" y="1179"/>
                </a:lnTo>
                <a:lnTo>
                  <a:pt x="1266" y="1185"/>
                </a:lnTo>
                <a:lnTo>
                  <a:pt x="1260" y="1179"/>
                </a:lnTo>
                <a:lnTo>
                  <a:pt x="1260" y="1185"/>
                </a:lnTo>
                <a:lnTo>
                  <a:pt x="1253" y="1185"/>
                </a:lnTo>
                <a:lnTo>
                  <a:pt x="1260" y="1185"/>
                </a:lnTo>
                <a:lnTo>
                  <a:pt x="1260" y="1192"/>
                </a:lnTo>
                <a:lnTo>
                  <a:pt x="1253" y="1192"/>
                </a:lnTo>
                <a:lnTo>
                  <a:pt x="1253" y="1185"/>
                </a:lnTo>
                <a:lnTo>
                  <a:pt x="1253" y="1192"/>
                </a:lnTo>
                <a:lnTo>
                  <a:pt x="1246" y="1185"/>
                </a:lnTo>
                <a:lnTo>
                  <a:pt x="1246" y="1192"/>
                </a:lnTo>
                <a:lnTo>
                  <a:pt x="1239" y="1192"/>
                </a:lnTo>
                <a:lnTo>
                  <a:pt x="1239" y="1199"/>
                </a:lnTo>
                <a:lnTo>
                  <a:pt x="1233" y="1199"/>
                </a:lnTo>
                <a:lnTo>
                  <a:pt x="1233" y="1206"/>
                </a:lnTo>
                <a:lnTo>
                  <a:pt x="1239" y="1212"/>
                </a:lnTo>
                <a:lnTo>
                  <a:pt x="1246" y="1226"/>
                </a:lnTo>
                <a:lnTo>
                  <a:pt x="1246" y="1240"/>
                </a:lnTo>
                <a:lnTo>
                  <a:pt x="1239" y="1240"/>
                </a:lnTo>
                <a:lnTo>
                  <a:pt x="1205" y="1267"/>
                </a:lnTo>
                <a:lnTo>
                  <a:pt x="1185" y="1273"/>
                </a:lnTo>
                <a:lnTo>
                  <a:pt x="1178" y="1273"/>
                </a:lnTo>
                <a:lnTo>
                  <a:pt x="1172" y="1267"/>
                </a:lnTo>
                <a:lnTo>
                  <a:pt x="1165" y="1273"/>
                </a:lnTo>
                <a:lnTo>
                  <a:pt x="1158" y="1273"/>
                </a:lnTo>
                <a:lnTo>
                  <a:pt x="1151" y="1280"/>
                </a:lnTo>
                <a:lnTo>
                  <a:pt x="1144" y="1280"/>
                </a:lnTo>
                <a:lnTo>
                  <a:pt x="1138" y="1280"/>
                </a:lnTo>
                <a:lnTo>
                  <a:pt x="1117" y="1273"/>
                </a:lnTo>
                <a:lnTo>
                  <a:pt x="1104" y="1260"/>
                </a:lnTo>
                <a:lnTo>
                  <a:pt x="1104" y="1267"/>
                </a:lnTo>
                <a:lnTo>
                  <a:pt x="1097" y="1307"/>
                </a:lnTo>
                <a:lnTo>
                  <a:pt x="1097" y="1314"/>
                </a:lnTo>
                <a:lnTo>
                  <a:pt x="1090" y="1321"/>
                </a:lnTo>
                <a:lnTo>
                  <a:pt x="1090" y="1328"/>
                </a:lnTo>
                <a:lnTo>
                  <a:pt x="1084" y="1341"/>
                </a:lnTo>
                <a:lnTo>
                  <a:pt x="1084" y="1348"/>
                </a:lnTo>
                <a:lnTo>
                  <a:pt x="1084" y="1361"/>
                </a:lnTo>
                <a:lnTo>
                  <a:pt x="1084" y="1368"/>
                </a:lnTo>
                <a:lnTo>
                  <a:pt x="1084" y="1375"/>
                </a:lnTo>
                <a:lnTo>
                  <a:pt x="1077" y="1375"/>
                </a:lnTo>
                <a:lnTo>
                  <a:pt x="1077" y="1389"/>
                </a:lnTo>
                <a:lnTo>
                  <a:pt x="1070" y="1395"/>
                </a:lnTo>
                <a:lnTo>
                  <a:pt x="1063" y="1395"/>
                </a:lnTo>
                <a:lnTo>
                  <a:pt x="1063" y="1402"/>
                </a:lnTo>
                <a:lnTo>
                  <a:pt x="1056" y="1402"/>
                </a:lnTo>
                <a:lnTo>
                  <a:pt x="1050" y="1402"/>
                </a:lnTo>
                <a:lnTo>
                  <a:pt x="1036" y="1429"/>
                </a:lnTo>
                <a:lnTo>
                  <a:pt x="1050" y="1463"/>
                </a:lnTo>
                <a:lnTo>
                  <a:pt x="1043" y="1470"/>
                </a:lnTo>
                <a:lnTo>
                  <a:pt x="1043" y="1463"/>
                </a:lnTo>
                <a:lnTo>
                  <a:pt x="1036" y="1456"/>
                </a:lnTo>
                <a:lnTo>
                  <a:pt x="1036" y="1463"/>
                </a:lnTo>
                <a:lnTo>
                  <a:pt x="1029" y="1463"/>
                </a:lnTo>
                <a:lnTo>
                  <a:pt x="1029" y="1470"/>
                </a:lnTo>
                <a:lnTo>
                  <a:pt x="1023" y="1470"/>
                </a:lnTo>
                <a:lnTo>
                  <a:pt x="1009" y="1490"/>
                </a:lnTo>
                <a:lnTo>
                  <a:pt x="995" y="1497"/>
                </a:lnTo>
                <a:lnTo>
                  <a:pt x="989" y="1497"/>
                </a:lnTo>
                <a:lnTo>
                  <a:pt x="975" y="1497"/>
                </a:lnTo>
                <a:lnTo>
                  <a:pt x="962" y="1497"/>
                </a:lnTo>
                <a:lnTo>
                  <a:pt x="962" y="1504"/>
                </a:lnTo>
                <a:lnTo>
                  <a:pt x="955" y="1504"/>
                </a:lnTo>
                <a:lnTo>
                  <a:pt x="948" y="1504"/>
                </a:lnTo>
                <a:lnTo>
                  <a:pt x="934" y="1504"/>
                </a:lnTo>
                <a:lnTo>
                  <a:pt x="928" y="1497"/>
                </a:lnTo>
                <a:lnTo>
                  <a:pt x="921" y="1504"/>
                </a:lnTo>
                <a:lnTo>
                  <a:pt x="921" y="1517"/>
                </a:lnTo>
                <a:lnTo>
                  <a:pt x="921" y="1538"/>
                </a:lnTo>
                <a:lnTo>
                  <a:pt x="914" y="1544"/>
                </a:lnTo>
                <a:lnTo>
                  <a:pt x="907" y="1551"/>
                </a:lnTo>
                <a:lnTo>
                  <a:pt x="901" y="1565"/>
                </a:lnTo>
                <a:lnTo>
                  <a:pt x="894" y="1558"/>
                </a:lnTo>
                <a:lnTo>
                  <a:pt x="887" y="1558"/>
                </a:lnTo>
                <a:lnTo>
                  <a:pt x="874" y="1571"/>
                </a:lnTo>
                <a:lnTo>
                  <a:pt x="867" y="1571"/>
                </a:lnTo>
                <a:lnTo>
                  <a:pt x="860" y="1571"/>
                </a:lnTo>
                <a:lnTo>
                  <a:pt x="860" y="1578"/>
                </a:lnTo>
                <a:lnTo>
                  <a:pt x="860" y="1585"/>
                </a:lnTo>
                <a:lnTo>
                  <a:pt x="853" y="1585"/>
                </a:lnTo>
                <a:lnTo>
                  <a:pt x="853" y="1592"/>
                </a:lnTo>
                <a:lnTo>
                  <a:pt x="860" y="1599"/>
                </a:lnTo>
                <a:lnTo>
                  <a:pt x="853" y="1599"/>
                </a:lnTo>
                <a:lnTo>
                  <a:pt x="853" y="1605"/>
                </a:lnTo>
                <a:lnTo>
                  <a:pt x="853" y="1612"/>
                </a:lnTo>
                <a:lnTo>
                  <a:pt x="853" y="1619"/>
                </a:lnTo>
                <a:lnTo>
                  <a:pt x="860" y="1632"/>
                </a:lnTo>
                <a:lnTo>
                  <a:pt x="853" y="1639"/>
                </a:lnTo>
                <a:lnTo>
                  <a:pt x="860" y="1639"/>
                </a:lnTo>
                <a:lnTo>
                  <a:pt x="860" y="1646"/>
                </a:lnTo>
                <a:lnTo>
                  <a:pt x="860" y="1653"/>
                </a:lnTo>
                <a:lnTo>
                  <a:pt x="867" y="1659"/>
                </a:lnTo>
                <a:lnTo>
                  <a:pt x="880" y="1666"/>
                </a:lnTo>
                <a:lnTo>
                  <a:pt x="887" y="1673"/>
                </a:lnTo>
                <a:lnTo>
                  <a:pt x="894" y="1680"/>
                </a:lnTo>
                <a:lnTo>
                  <a:pt x="894" y="1687"/>
                </a:lnTo>
                <a:lnTo>
                  <a:pt x="880" y="1693"/>
                </a:lnTo>
                <a:lnTo>
                  <a:pt x="867" y="1700"/>
                </a:lnTo>
                <a:lnTo>
                  <a:pt x="860" y="1707"/>
                </a:lnTo>
                <a:lnTo>
                  <a:pt x="853" y="1714"/>
                </a:lnTo>
                <a:lnTo>
                  <a:pt x="846" y="1714"/>
                </a:lnTo>
                <a:lnTo>
                  <a:pt x="840" y="1720"/>
                </a:lnTo>
                <a:lnTo>
                  <a:pt x="840" y="1727"/>
                </a:lnTo>
                <a:lnTo>
                  <a:pt x="833" y="1727"/>
                </a:lnTo>
                <a:lnTo>
                  <a:pt x="826" y="1727"/>
                </a:lnTo>
                <a:lnTo>
                  <a:pt x="826" y="1720"/>
                </a:lnTo>
                <a:lnTo>
                  <a:pt x="813" y="1720"/>
                </a:lnTo>
                <a:lnTo>
                  <a:pt x="813" y="1714"/>
                </a:lnTo>
                <a:lnTo>
                  <a:pt x="799" y="1707"/>
                </a:lnTo>
                <a:lnTo>
                  <a:pt x="792" y="1700"/>
                </a:lnTo>
                <a:lnTo>
                  <a:pt x="799" y="1680"/>
                </a:lnTo>
                <a:lnTo>
                  <a:pt x="806" y="1673"/>
                </a:lnTo>
                <a:lnTo>
                  <a:pt x="799" y="1666"/>
                </a:lnTo>
                <a:lnTo>
                  <a:pt x="792" y="1646"/>
                </a:lnTo>
                <a:lnTo>
                  <a:pt x="799" y="1632"/>
                </a:lnTo>
                <a:lnTo>
                  <a:pt x="799" y="1639"/>
                </a:lnTo>
                <a:lnTo>
                  <a:pt x="799" y="1632"/>
                </a:lnTo>
                <a:lnTo>
                  <a:pt x="799" y="1619"/>
                </a:lnTo>
                <a:lnTo>
                  <a:pt x="785" y="1605"/>
                </a:lnTo>
                <a:lnTo>
                  <a:pt x="792" y="1599"/>
                </a:lnTo>
                <a:lnTo>
                  <a:pt x="785" y="1592"/>
                </a:lnTo>
                <a:lnTo>
                  <a:pt x="779" y="1599"/>
                </a:lnTo>
                <a:lnTo>
                  <a:pt x="772" y="1605"/>
                </a:lnTo>
                <a:lnTo>
                  <a:pt x="772" y="1599"/>
                </a:lnTo>
                <a:lnTo>
                  <a:pt x="765" y="1599"/>
                </a:lnTo>
                <a:lnTo>
                  <a:pt x="758" y="1592"/>
                </a:lnTo>
                <a:lnTo>
                  <a:pt x="745" y="1585"/>
                </a:lnTo>
                <a:lnTo>
                  <a:pt x="738" y="1578"/>
                </a:lnTo>
                <a:lnTo>
                  <a:pt x="725" y="1578"/>
                </a:lnTo>
                <a:lnTo>
                  <a:pt x="718" y="1578"/>
                </a:lnTo>
                <a:lnTo>
                  <a:pt x="711" y="1578"/>
                </a:lnTo>
                <a:lnTo>
                  <a:pt x="691" y="1585"/>
                </a:lnTo>
                <a:lnTo>
                  <a:pt x="664" y="1578"/>
                </a:lnTo>
                <a:lnTo>
                  <a:pt x="650" y="1578"/>
                </a:lnTo>
                <a:lnTo>
                  <a:pt x="636" y="1585"/>
                </a:lnTo>
                <a:lnTo>
                  <a:pt x="643" y="1585"/>
                </a:lnTo>
                <a:lnTo>
                  <a:pt x="636" y="1592"/>
                </a:lnTo>
                <a:lnTo>
                  <a:pt x="623" y="1585"/>
                </a:lnTo>
                <a:lnTo>
                  <a:pt x="623" y="1592"/>
                </a:lnTo>
                <a:lnTo>
                  <a:pt x="616" y="1592"/>
                </a:lnTo>
                <a:lnTo>
                  <a:pt x="616" y="1585"/>
                </a:lnTo>
                <a:lnTo>
                  <a:pt x="609" y="1592"/>
                </a:lnTo>
                <a:lnTo>
                  <a:pt x="609" y="1599"/>
                </a:lnTo>
                <a:lnTo>
                  <a:pt x="603" y="1599"/>
                </a:lnTo>
                <a:lnTo>
                  <a:pt x="603" y="1592"/>
                </a:lnTo>
                <a:lnTo>
                  <a:pt x="596" y="1592"/>
                </a:lnTo>
                <a:lnTo>
                  <a:pt x="589" y="1592"/>
                </a:lnTo>
                <a:lnTo>
                  <a:pt x="582" y="1571"/>
                </a:lnTo>
                <a:lnTo>
                  <a:pt x="569" y="1558"/>
                </a:lnTo>
                <a:lnTo>
                  <a:pt x="569" y="1544"/>
                </a:lnTo>
                <a:lnTo>
                  <a:pt x="576" y="1544"/>
                </a:lnTo>
                <a:lnTo>
                  <a:pt x="582" y="1544"/>
                </a:lnTo>
                <a:lnTo>
                  <a:pt x="582" y="1538"/>
                </a:lnTo>
                <a:lnTo>
                  <a:pt x="596" y="1538"/>
                </a:lnTo>
                <a:lnTo>
                  <a:pt x="609" y="1531"/>
                </a:lnTo>
                <a:lnTo>
                  <a:pt x="616" y="1531"/>
                </a:lnTo>
                <a:lnTo>
                  <a:pt x="630" y="1517"/>
                </a:lnTo>
                <a:lnTo>
                  <a:pt x="636" y="1517"/>
                </a:lnTo>
                <a:lnTo>
                  <a:pt x="643" y="1504"/>
                </a:lnTo>
                <a:lnTo>
                  <a:pt x="650" y="1497"/>
                </a:lnTo>
                <a:lnTo>
                  <a:pt x="650" y="1483"/>
                </a:lnTo>
                <a:lnTo>
                  <a:pt x="643" y="1477"/>
                </a:lnTo>
                <a:lnTo>
                  <a:pt x="636" y="1477"/>
                </a:lnTo>
                <a:lnTo>
                  <a:pt x="616" y="1456"/>
                </a:lnTo>
                <a:lnTo>
                  <a:pt x="616" y="1450"/>
                </a:lnTo>
                <a:lnTo>
                  <a:pt x="609" y="1450"/>
                </a:lnTo>
                <a:lnTo>
                  <a:pt x="603" y="1450"/>
                </a:lnTo>
                <a:lnTo>
                  <a:pt x="596" y="1443"/>
                </a:lnTo>
                <a:lnTo>
                  <a:pt x="596" y="1436"/>
                </a:lnTo>
                <a:lnTo>
                  <a:pt x="582" y="1436"/>
                </a:lnTo>
                <a:lnTo>
                  <a:pt x="582" y="1429"/>
                </a:lnTo>
                <a:lnTo>
                  <a:pt x="576" y="1429"/>
                </a:lnTo>
                <a:lnTo>
                  <a:pt x="569" y="1429"/>
                </a:lnTo>
                <a:lnTo>
                  <a:pt x="542" y="1429"/>
                </a:lnTo>
                <a:lnTo>
                  <a:pt x="535" y="1429"/>
                </a:lnTo>
                <a:lnTo>
                  <a:pt x="528" y="1436"/>
                </a:lnTo>
                <a:lnTo>
                  <a:pt x="515" y="1429"/>
                </a:lnTo>
                <a:lnTo>
                  <a:pt x="501" y="1429"/>
                </a:lnTo>
                <a:lnTo>
                  <a:pt x="494" y="1429"/>
                </a:lnTo>
                <a:lnTo>
                  <a:pt x="494" y="1416"/>
                </a:lnTo>
                <a:lnTo>
                  <a:pt x="494" y="1402"/>
                </a:lnTo>
                <a:lnTo>
                  <a:pt x="494" y="1395"/>
                </a:lnTo>
                <a:lnTo>
                  <a:pt x="494" y="1389"/>
                </a:lnTo>
                <a:lnTo>
                  <a:pt x="487" y="1395"/>
                </a:lnTo>
                <a:lnTo>
                  <a:pt x="467" y="1375"/>
                </a:lnTo>
                <a:lnTo>
                  <a:pt x="467" y="1368"/>
                </a:lnTo>
                <a:lnTo>
                  <a:pt x="460" y="1361"/>
                </a:lnTo>
                <a:lnTo>
                  <a:pt x="460" y="1355"/>
                </a:lnTo>
                <a:lnTo>
                  <a:pt x="447" y="1334"/>
                </a:lnTo>
                <a:lnTo>
                  <a:pt x="454" y="1321"/>
                </a:lnTo>
                <a:lnTo>
                  <a:pt x="447" y="1321"/>
                </a:lnTo>
                <a:lnTo>
                  <a:pt x="447" y="1328"/>
                </a:lnTo>
                <a:lnTo>
                  <a:pt x="440" y="1328"/>
                </a:lnTo>
                <a:lnTo>
                  <a:pt x="433" y="1328"/>
                </a:lnTo>
                <a:lnTo>
                  <a:pt x="426" y="1348"/>
                </a:lnTo>
                <a:lnTo>
                  <a:pt x="426" y="1361"/>
                </a:lnTo>
                <a:lnTo>
                  <a:pt x="433" y="1375"/>
                </a:lnTo>
                <a:lnTo>
                  <a:pt x="433" y="1382"/>
                </a:lnTo>
                <a:lnTo>
                  <a:pt x="433" y="1389"/>
                </a:lnTo>
                <a:lnTo>
                  <a:pt x="433" y="1395"/>
                </a:lnTo>
                <a:lnTo>
                  <a:pt x="420" y="1395"/>
                </a:lnTo>
                <a:lnTo>
                  <a:pt x="399" y="1416"/>
                </a:lnTo>
                <a:lnTo>
                  <a:pt x="393" y="1416"/>
                </a:lnTo>
                <a:lnTo>
                  <a:pt x="393" y="1409"/>
                </a:lnTo>
                <a:lnTo>
                  <a:pt x="393" y="1402"/>
                </a:lnTo>
                <a:lnTo>
                  <a:pt x="386" y="1402"/>
                </a:lnTo>
                <a:lnTo>
                  <a:pt x="379" y="1402"/>
                </a:lnTo>
                <a:lnTo>
                  <a:pt x="372" y="1402"/>
                </a:lnTo>
                <a:lnTo>
                  <a:pt x="366" y="1409"/>
                </a:lnTo>
                <a:lnTo>
                  <a:pt x="359" y="1402"/>
                </a:lnTo>
                <a:lnTo>
                  <a:pt x="338" y="1402"/>
                </a:lnTo>
                <a:lnTo>
                  <a:pt x="332" y="1402"/>
                </a:lnTo>
                <a:lnTo>
                  <a:pt x="318" y="1395"/>
                </a:lnTo>
                <a:lnTo>
                  <a:pt x="325" y="1382"/>
                </a:lnTo>
                <a:lnTo>
                  <a:pt x="325" y="1375"/>
                </a:lnTo>
                <a:lnTo>
                  <a:pt x="325" y="1334"/>
                </a:lnTo>
                <a:lnTo>
                  <a:pt x="298" y="1355"/>
                </a:lnTo>
                <a:lnTo>
                  <a:pt x="264" y="1328"/>
                </a:lnTo>
                <a:lnTo>
                  <a:pt x="257" y="1334"/>
                </a:lnTo>
                <a:lnTo>
                  <a:pt x="250" y="1334"/>
                </a:lnTo>
                <a:lnTo>
                  <a:pt x="244" y="1341"/>
                </a:lnTo>
                <a:lnTo>
                  <a:pt x="237" y="1348"/>
                </a:lnTo>
                <a:lnTo>
                  <a:pt x="217" y="1321"/>
                </a:lnTo>
                <a:lnTo>
                  <a:pt x="210" y="1321"/>
                </a:lnTo>
                <a:lnTo>
                  <a:pt x="189" y="1294"/>
                </a:lnTo>
                <a:lnTo>
                  <a:pt x="183" y="1287"/>
                </a:lnTo>
                <a:lnTo>
                  <a:pt x="176" y="1287"/>
                </a:lnTo>
                <a:lnTo>
                  <a:pt x="169" y="1280"/>
                </a:lnTo>
                <a:lnTo>
                  <a:pt x="156" y="1267"/>
                </a:lnTo>
                <a:lnTo>
                  <a:pt x="149" y="1260"/>
                </a:lnTo>
                <a:lnTo>
                  <a:pt x="142" y="1253"/>
                </a:lnTo>
                <a:lnTo>
                  <a:pt x="128" y="1246"/>
                </a:lnTo>
                <a:lnTo>
                  <a:pt x="128" y="1233"/>
                </a:lnTo>
                <a:lnTo>
                  <a:pt x="115" y="1219"/>
                </a:lnTo>
                <a:lnTo>
                  <a:pt x="101" y="1212"/>
                </a:lnTo>
                <a:lnTo>
                  <a:pt x="95" y="1212"/>
                </a:lnTo>
                <a:lnTo>
                  <a:pt x="88" y="1233"/>
                </a:lnTo>
                <a:lnTo>
                  <a:pt x="88" y="1246"/>
                </a:lnTo>
                <a:lnTo>
                  <a:pt x="81" y="1253"/>
                </a:lnTo>
                <a:lnTo>
                  <a:pt x="74" y="1240"/>
                </a:lnTo>
                <a:lnTo>
                  <a:pt x="68" y="1219"/>
                </a:lnTo>
                <a:lnTo>
                  <a:pt x="74" y="1212"/>
                </a:lnTo>
                <a:lnTo>
                  <a:pt x="74" y="1206"/>
                </a:lnTo>
                <a:lnTo>
                  <a:pt x="88" y="1206"/>
                </a:lnTo>
                <a:lnTo>
                  <a:pt x="95" y="1206"/>
                </a:lnTo>
                <a:lnTo>
                  <a:pt x="95" y="1199"/>
                </a:lnTo>
                <a:lnTo>
                  <a:pt x="88" y="1192"/>
                </a:lnTo>
                <a:lnTo>
                  <a:pt x="74" y="1179"/>
                </a:lnTo>
                <a:lnTo>
                  <a:pt x="68" y="1172"/>
                </a:lnTo>
                <a:lnTo>
                  <a:pt x="61" y="1165"/>
                </a:lnTo>
                <a:lnTo>
                  <a:pt x="47" y="1151"/>
                </a:lnTo>
                <a:lnTo>
                  <a:pt x="47" y="1158"/>
                </a:lnTo>
                <a:lnTo>
                  <a:pt x="47" y="1151"/>
                </a:lnTo>
                <a:lnTo>
                  <a:pt x="40" y="1145"/>
                </a:lnTo>
                <a:lnTo>
                  <a:pt x="40" y="1138"/>
                </a:lnTo>
                <a:lnTo>
                  <a:pt x="34" y="1131"/>
                </a:lnTo>
                <a:lnTo>
                  <a:pt x="27" y="1124"/>
                </a:lnTo>
                <a:lnTo>
                  <a:pt x="27" y="1118"/>
                </a:lnTo>
                <a:lnTo>
                  <a:pt x="13" y="1118"/>
                </a:lnTo>
                <a:lnTo>
                  <a:pt x="13" y="1111"/>
                </a:lnTo>
                <a:lnTo>
                  <a:pt x="0" y="1111"/>
                </a:lnTo>
                <a:lnTo>
                  <a:pt x="7" y="1111"/>
                </a:lnTo>
                <a:lnTo>
                  <a:pt x="0" y="1104"/>
                </a:lnTo>
                <a:lnTo>
                  <a:pt x="7" y="1097"/>
                </a:lnTo>
                <a:lnTo>
                  <a:pt x="7" y="1091"/>
                </a:lnTo>
                <a:lnTo>
                  <a:pt x="13" y="1091"/>
                </a:lnTo>
                <a:lnTo>
                  <a:pt x="20" y="1097"/>
                </a:lnTo>
                <a:lnTo>
                  <a:pt x="27" y="1077"/>
                </a:lnTo>
                <a:lnTo>
                  <a:pt x="34" y="1070"/>
                </a:lnTo>
                <a:lnTo>
                  <a:pt x="34" y="1063"/>
                </a:lnTo>
                <a:lnTo>
                  <a:pt x="40" y="1050"/>
                </a:lnTo>
                <a:lnTo>
                  <a:pt x="47" y="1036"/>
                </a:lnTo>
                <a:lnTo>
                  <a:pt x="61" y="1030"/>
                </a:lnTo>
                <a:lnTo>
                  <a:pt x="101" y="1009"/>
                </a:lnTo>
                <a:lnTo>
                  <a:pt x="95" y="1002"/>
                </a:lnTo>
                <a:lnTo>
                  <a:pt x="95" y="982"/>
                </a:lnTo>
                <a:lnTo>
                  <a:pt x="88" y="955"/>
                </a:lnTo>
                <a:lnTo>
                  <a:pt x="101" y="921"/>
                </a:lnTo>
                <a:lnTo>
                  <a:pt x="95" y="908"/>
                </a:lnTo>
                <a:lnTo>
                  <a:pt x="101" y="908"/>
                </a:lnTo>
                <a:lnTo>
                  <a:pt x="108" y="894"/>
                </a:lnTo>
                <a:lnTo>
                  <a:pt x="115" y="887"/>
                </a:lnTo>
                <a:lnTo>
                  <a:pt x="122" y="901"/>
                </a:lnTo>
                <a:lnTo>
                  <a:pt x="149" y="901"/>
                </a:lnTo>
                <a:lnTo>
                  <a:pt x="149" y="908"/>
                </a:lnTo>
                <a:lnTo>
                  <a:pt x="176" y="921"/>
                </a:lnTo>
                <a:lnTo>
                  <a:pt x="189" y="914"/>
                </a:lnTo>
                <a:lnTo>
                  <a:pt x="217" y="894"/>
                </a:lnTo>
                <a:lnTo>
                  <a:pt x="223" y="887"/>
                </a:lnTo>
                <a:lnTo>
                  <a:pt x="217" y="874"/>
                </a:lnTo>
                <a:lnTo>
                  <a:pt x="210" y="860"/>
                </a:lnTo>
                <a:lnTo>
                  <a:pt x="217" y="847"/>
                </a:lnTo>
                <a:lnTo>
                  <a:pt x="217" y="833"/>
                </a:lnTo>
                <a:lnTo>
                  <a:pt x="230" y="813"/>
                </a:lnTo>
                <a:lnTo>
                  <a:pt x="230" y="786"/>
                </a:lnTo>
                <a:lnTo>
                  <a:pt x="230" y="779"/>
                </a:lnTo>
                <a:lnTo>
                  <a:pt x="223" y="772"/>
                </a:lnTo>
                <a:lnTo>
                  <a:pt x="217" y="759"/>
                </a:lnTo>
                <a:lnTo>
                  <a:pt x="217" y="745"/>
                </a:lnTo>
                <a:lnTo>
                  <a:pt x="210" y="745"/>
                </a:lnTo>
                <a:lnTo>
                  <a:pt x="210" y="718"/>
                </a:lnTo>
                <a:lnTo>
                  <a:pt x="217" y="711"/>
                </a:lnTo>
                <a:lnTo>
                  <a:pt x="223" y="698"/>
                </a:lnTo>
                <a:lnTo>
                  <a:pt x="223" y="691"/>
                </a:lnTo>
                <a:lnTo>
                  <a:pt x="223" y="677"/>
                </a:lnTo>
                <a:lnTo>
                  <a:pt x="223" y="671"/>
                </a:lnTo>
                <a:lnTo>
                  <a:pt x="223" y="657"/>
                </a:lnTo>
                <a:lnTo>
                  <a:pt x="223" y="637"/>
                </a:lnTo>
                <a:lnTo>
                  <a:pt x="223" y="630"/>
                </a:lnTo>
                <a:lnTo>
                  <a:pt x="217" y="623"/>
                </a:lnTo>
                <a:lnTo>
                  <a:pt x="210" y="623"/>
                </a:lnTo>
                <a:lnTo>
                  <a:pt x="210" y="616"/>
                </a:lnTo>
                <a:lnTo>
                  <a:pt x="203" y="616"/>
                </a:lnTo>
                <a:lnTo>
                  <a:pt x="196" y="616"/>
                </a:lnTo>
                <a:lnTo>
                  <a:pt x="183" y="603"/>
                </a:lnTo>
                <a:lnTo>
                  <a:pt x="183" y="596"/>
                </a:lnTo>
                <a:lnTo>
                  <a:pt x="176" y="589"/>
                </a:lnTo>
                <a:lnTo>
                  <a:pt x="169" y="582"/>
                </a:lnTo>
                <a:lnTo>
                  <a:pt x="156" y="562"/>
                </a:lnTo>
                <a:lnTo>
                  <a:pt x="149" y="542"/>
                </a:lnTo>
                <a:lnTo>
                  <a:pt x="156" y="528"/>
                </a:lnTo>
                <a:lnTo>
                  <a:pt x="162" y="521"/>
                </a:lnTo>
                <a:lnTo>
                  <a:pt x="162" y="508"/>
                </a:lnTo>
                <a:lnTo>
                  <a:pt x="162" y="494"/>
                </a:lnTo>
                <a:lnTo>
                  <a:pt x="156" y="488"/>
                </a:lnTo>
                <a:lnTo>
                  <a:pt x="183" y="494"/>
                </a:lnTo>
                <a:lnTo>
                  <a:pt x="183" y="488"/>
                </a:lnTo>
                <a:lnTo>
                  <a:pt x="189" y="494"/>
                </a:lnTo>
                <a:close/>
              </a:path>
            </a:pathLst>
          </a:custGeom>
          <a:solidFill>
            <a:srgbClr val="FF7171"/>
          </a:solidFill>
          <a:ln w="1" cap="sq">
            <a:solidFill>
              <a:srgbClr val="7F7F7F"/>
            </a:solidFill>
            <a:prstDash val="solid"/>
            <a:miter lim="800000"/>
            <a:headEnd/>
            <a:tailEnd/>
          </a:ln>
        </p:spPr>
        <p:txBody>
          <a:bodyPr/>
          <a:lstStyle/>
          <a:p>
            <a:endParaRPr lang="es-ES"/>
          </a:p>
        </p:txBody>
      </p:sp>
      <p:sp>
        <p:nvSpPr>
          <p:cNvPr id="63" name="castellon">
            <a:extLst>
              <a:ext uri="{FF2B5EF4-FFF2-40B4-BE49-F238E27FC236}">
                <a16:creationId xmlns:a16="http://schemas.microsoft.com/office/drawing/2014/main" id="{D188F350-6ADD-405A-91C0-00A0CB752589}"/>
              </a:ext>
            </a:extLst>
          </p:cNvPr>
          <p:cNvSpPr>
            <a:spLocks/>
          </p:cNvSpPr>
          <p:nvPr/>
        </p:nvSpPr>
        <p:spPr bwMode="auto">
          <a:xfrm>
            <a:off x="5916828" y="2725616"/>
            <a:ext cx="496888" cy="547687"/>
          </a:xfrm>
          <a:custGeom>
            <a:avLst/>
            <a:gdLst>
              <a:gd name="T0" fmla="*/ 2147483647 w 1165"/>
              <a:gd name="T1" fmla="*/ 2147483647 h 1233"/>
              <a:gd name="T2" fmla="*/ 2147483647 w 1165"/>
              <a:gd name="T3" fmla="*/ 2147483647 h 1233"/>
              <a:gd name="T4" fmla="*/ 2147483647 w 1165"/>
              <a:gd name="T5" fmla="*/ 2147483647 h 1233"/>
              <a:gd name="T6" fmla="*/ 2147483647 w 1165"/>
              <a:gd name="T7" fmla="*/ 2147483647 h 1233"/>
              <a:gd name="T8" fmla="*/ 2147483647 w 1165"/>
              <a:gd name="T9" fmla="*/ 2147483647 h 1233"/>
              <a:gd name="T10" fmla="*/ 2147483647 w 1165"/>
              <a:gd name="T11" fmla="*/ 2147483647 h 1233"/>
              <a:gd name="T12" fmla="*/ 2147483647 w 1165"/>
              <a:gd name="T13" fmla="*/ 2147483647 h 1233"/>
              <a:gd name="T14" fmla="*/ 2147483647 w 1165"/>
              <a:gd name="T15" fmla="*/ 2147483647 h 1233"/>
              <a:gd name="T16" fmla="*/ 2147483647 w 1165"/>
              <a:gd name="T17" fmla="*/ 2147483647 h 1233"/>
              <a:gd name="T18" fmla="*/ 2147483647 w 1165"/>
              <a:gd name="T19" fmla="*/ 2147483647 h 1233"/>
              <a:gd name="T20" fmla="*/ 2147483647 w 1165"/>
              <a:gd name="T21" fmla="*/ 2147483647 h 1233"/>
              <a:gd name="T22" fmla="*/ 2147483647 w 1165"/>
              <a:gd name="T23" fmla="*/ 2147483647 h 1233"/>
              <a:gd name="T24" fmla="*/ 2147483647 w 1165"/>
              <a:gd name="T25" fmla="*/ 2147483647 h 1233"/>
              <a:gd name="T26" fmla="*/ 2147483647 w 1165"/>
              <a:gd name="T27" fmla="*/ 2147483647 h 1233"/>
              <a:gd name="T28" fmla="*/ 2147483647 w 1165"/>
              <a:gd name="T29" fmla="*/ 2147483647 h 1233"/>
              <a:gd name="T30" fmla="*/ 2147483647 w 1165"/>
              <a:gd name="T31" fmla="*/ 2147483647 h 1233"/>
              <a:gd name="T32" fmla="*/ 2147483647 w 1165"/>
              <a:gd name="T33" fmla="*/ 2147483647 h 1233"/>
              <a:gd name="T34" fmla="*/ 2147483647 w 1165"/>
              <a:gd name="T35" fmla="*/ 2147483647 h 1233"/>
              <a:gd name="T36" fmla="*/ 2147483647 w 1165"/>
              <a:gd name="T37" fmla="*/ 2147483647 h 1233"/>
              <a:gd name="T38" fmla="*/ 2147483647 w 1165"/>
              <a:gd name="T39" fmla="*/ 2147483647 h 1233"/>
              <a:gd name="T40" fmla="*/ 2147483647 w 1165"/>
              <a:gd name="T41" fmla="*/ 2147483647 h 1233"/>
              <a:gd name="T42" fmla="*/ 2147483647 w 1165"/>
              <a:gd name="T43" fmla="*/ 2147483647 h 1233"/>
              <a:gd name="T44" fmla="*/ 2147483647 w 1165"/>
              <a:gd name="T45" fmla="*/ 2147483647 h 1233"/>
              <a:gd name="T46" fmla="*/ 2147483647 w 1165"/>
              <a:gd name="T47" fmla="*/ 2147483647 h 1233"/>
              <a:gd name="T48" fmla="*/ 421766111 w 1165"/>
              <a:gd name="T49" fmla="*/ 2147483647 h 1233"/>
              <a:gd name="T50" fmla="*/ 0 w 1165"/>
              <a:gd name="T51" fmla="*/ 2147483647 h 1233"/>
              <a:gd name="T52" fmla="*/ 2147483647 w 1165"/>
              <a:gd name="T53" fmla="*/ 2147483647 h 1233"/>
              <a:gd name="T54" fmla="*/ 2147483647 w 1165"/>
              <a:gd name="T55" fmla="*/ 2147483647 h 1233"/>
              <a:gd name="T56" fmla="*/ 2147483647 w 1165"/>
              <a:gd name="T57" fmla="*/ 2147483647 h 1233"/>
              <a:gd name="T58" fmla="*/ 2147483647 w 1165"/>
              <a:gd name="T59" fmla="*/ 2147483647 h 1233"/>
              <a:gd name="T60" fmla="*/ 2147483647 w 1165"/>
              <a:gd name="T61" fmla="*/ 2147483647 h 1233"/>
              <a:gd name="T62" fmla="*/ 2147483647 w 1165"/>
              <a:gd name="T63" fmla="*/ 2147483647 h 1233"/>
              <a:gd name="T64" fmla="*/ 2147483647 w 1165"/>
              <a:gd name="T65" fmla="*/ 2147483647 h 1233"/>
              <a:gd name="T66" fmla="*/ 2147483647 w 1165"/>
              <a:gd name="T67" fmla="*/ 2147483647 h 1233"/>
              <a:gd name="T68" fmla="*/ 2147483647 w 1165"/>
              <a:gd name="T69" fmla="*/ 2147483647 h 1233"/>
              <a:gd name="T70" fmla="*/ 2147483647 w 1165"/>
              <a:gd name="T71" fmla="*/ 2147483647 h 1233"/>
              <a:gd name="T72" fmla="*/ 2147483647 w 1165"/>
              <a:gd name="T73" fmla="*/ 2147483647 h 1233"/>
              <a:gd name="T74" fmla="*/ 2147483647 w 1165"/>
              <a:gd name="T75" fmla="*/ 2147483647 h 1233"/>
              <a:gd name="T76" fmla="*/ 2147483647 w 1165"/>
              <a:gd name="T77" fmla="*/ 2147483647 h 1233"/>
              <a:gd name="T78" fmla="*/ 2147483647 w 1165"/>
              <a:gd name="T79" fmla="*/ 2147483647 h 1233"/>
              <a:gd name="T80" fmla="*/ 2147483647 w 1165"/>
              <a:gd name="T81" fmla="*/ 2147483647 h 1233"/>
              <a:gd name="T82" fmla="*/ 2147483647 w 1165"/>
              <a:gd name="T83" fmla="*/ 2147483647 h 1233"/>
              <a:gd name="T84" fmla="*/ 2147483647 w 1165"/>
              <a:gd name="T85" fmla="*/ 2147483647 h 1233"/>
              <a:gd name="T86" fmla="*/ 2147483647 w 1165"/>
              <a:gd name="T87" fmla="*/ 2147483647 h 1233"/>
              <a:gd name="T88" fmla="*/ 2147483647 w 1165"/>
              <a:gd name="T89" fmla="*/ 2147483647 h 1233"/>
              <a:gd name="T90" fmla="*/ 2147483647 w 1165"/>
              <a:gd name="T91" fmla="*/ 2147483647 h 1233"/>
              <a:gd name="T92" fmla="*/ 2147483647 w 1165"/>
              <a:gd name="T93" fmla="*/ 2147483647 h 1233"/>
              <a:gd name="T94" fmla="*/ 2147483647 w 1165"/>
              <a:gd name="T95" fmla="*/ 2147483647 h 1233"/>
              <a:gd name="T96" fmla="*/ 2147483647 w 1165"/>
              <a:gd name="T97" fmla="*/ 2147483647 h 1233"/>
              <a:gd name="T98" fmla="*/ 2147483647 w 1165"/>
              <a:gd name="T99" fmla="*/ 2147483647 h 1233"/>
              <a:gd name="T100" fmla="*/ 2147483647 w 1165"/>
              <a:gd name="T101" fmla="*/ 1612842502 h 1233"/>
              <a:gd name="T102" fmla="*/ 2147483647 w 1165"/>
              <a:gd name="T103" fmla="*/ 836247477 h 1233"/>
              <a:gd name="T104" fmla="*/ 2147483647 w 1165"/>
              <a:gd name="T105" fmla="*/ 2147483647 h 1233"/>
              <a:gd name="T106" fmla="*/ 2147483647 w 1165"/>
              <a:gd name="T107" fmla="*/ 2147483647 h 1233"/>
              <a:gd name="T108" fmla="*/ 2147483647 w 1165"/>
              <a:gd name="T109" fmla="*/ 2147483647 h 1233"/>
              <a:gd name="T110" fmla="*/ 2147483647 w 1165"/>
              <a:gd name="T111" fmla="*/ 2147483647 h 1233"/>
              <a:gd name="T112" fmla="*/ 2147483647 w 1165"/>
              <a:gd name="T113" fmla="*/ 2147483647 h 1233"/>
              <a:gd name="T114" fmla="*/ 2147483647 w 1165"/>
              <a:gd name="T115" fmla="*/ 2147483647 h 1233"/>
              <a:gd name="T116" fmla="*/ 2147483647 w 1165"/>
              <a:gd name="T117" fmla="*/ 2147483647 h 1233"/>
              <a:gd name="T118" fmla="*/ 2147483647 w 1165"/>
              <a:gd name="T119" fmla="*/ 2147483647 h 1233"/>
              <a:gd name="T120" fmla="*/ 2147483647 w 1165"/>
              <a:gd name="T121" fmla="*/ 2147483647 h 1233"/>
              <a:gd name="T122" fmla="*/ 2147483647 w 1165"/>
              <a:gd name="T123" fmla="*/ 2147483647 h 1233"/>
              <a:gd name="T124" fmla="*/ 2147483647 w 1165"/>
              <a:gd name="T125" fmla="*/ 2147483647 h 12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5"/>
              <a:gd name="T190" fmla="*/ 0 h 1233"/>
              <a:gd name="T191" fmla="*/ 1165 w 1165"/>
              <a:gd name="T192" fmla="*/ 1233 h 12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5" h="1233">
                <a:moveTo>
                  <a:pt x="1151" y="312"/>
                </a:moveTo>
                <a:lnTo>
                  <a:pt x="1151" y="319"/>
                </a:lnTo>
                <a:lnTo>
                  <a:pt x="1145" y="319"/>
                </a:lnTo>
                <a:lnTo>
                  <a:pt x="1138" y="332"/>
                </a:lnTo>
                <a:lnTo>
                  <a:pt x="1145" y="332"/>
                </a:lnTo>
                <a:lnTo>
                  <a:pt x="1138" y="339"/>
                </a:lnTo>
                <a:lnTo>
                  <a:pt x="1138" y="346"/>
                </a:lnTo>
                <a:lnTo>
                  <a:pt x="1138" y="352"/>
                </a:lnTo>
                <a:lnTo>
                  <a:pt x="1131" y="359"/>
                </a:lnTo>
                <a:lnTo>
                  <a:pt x="1138" y="352"/>
                </a:lnTo>
                <a:lnTo>
                  <a:pt x="1131" y="352"/>
                </a:lnTo>
                <a:lnTo>
                  <a:pt x="1138" y="346"/>
                </a:lnTo>
                <a:lnTo>
                  <a:pt x="1131" y="346"/>
                </a:lnTo>
                <a:lnTo>
                  <a:pt x="1131" y="352"/>
                </a:lnTo>
                <a:lnTo>
                  <a:pt x="1124" y="359"/>
                </a:lnTo>
                <a:lnTo>
                  <a:pt x="1118" y="366"/>
                </a:lnTo>
                <a:lnTo>
                  <a:pt x="1118" y="373"/>
                </a:lnTo>
                <a:lnTo>
                  <a:pt x="1111" y="380"/>
                </a:lnTo>
                <a:lnTo>
                  <a:pt x="1104" y="393"/>
                </a:lnTo>
                <a:lnTo>
                  <a:pt x="1104" y="407"/>
                </a:lnTo>
                <a:lnTo>
                  <a:pt x="1104" y="413"/>
                </a:lnTo>
                <a:lnTo>
                  <a:pt x="1104" y="407"/>
                </a:lnTo>
                <a:lnTo>
                  <a:pt x="1097" y="407"/>
                </a:lnTo>
                <a:lnTo>
                  <a:pt x="1097" y="413"/>
                </a:lnTo>
                <a:lnTo>
                  <a:pt x="1084" y="427"/>
                </a:lnTo>
                <a:lnTo>
                  <a:pt x="1077" y="440"/>
                </a:lnTo>
                <a:lnTo>
                  <a:pt x="1077" y="468"/>
                </a:lnTo>
                <a:lnTo>
                  <a:pt x="1077" y="474"/>
                </a:lnTo>
                <a:lnTo>
                  <a:pt x="1070" y="474"/>
                </a:lnTo>
                <a:lnTo>
                  <a:pt x="1063" y="481"/>
                </a:lnTo>
                <a:lnTo>
                  <a:pt x="1063" y="495"/>
                </a:lnTo>
                <a:lnTo>
                  <a:pt x="1050" y="501"/>
                </a:lnTo>
                <a:lnTo>
                  <a:pt x="1050" y="508"/>
                </a:lnTo>
                <a:lnTo>
                  <a:pt x="1043" y="508"/>
                </a:lnTo>
                <a:lnTo>
                  <a:pt x="1043" y="515"/>
                </a:lnTo>
                <a:lnTo>
                  <a:pt x="1036" y="529"/>
                </a:lnTo>
                <a:lnTo>
                  <a:pt x="1030" y="542"/>
                </a:lnTo>
                <a:lnTo>
                  <a:pt x="1023" y="549"/>
                </a:lnTo>
                <a:lnTo>
                  <a:pt x="1016" y="549"/>
                </a:lnTo>
                <a:lnTo>
                  <a:pt x="1016" y="556"/>
                </a:lnTo>
                <a:lnTo>
                  <a:pt x="1016" y="562"/>
                </a:lnTo>
                <a:lnTo>
                  <a:pt x="1009" y="569"/>
                </a:lnTo>
                <a:lnTo>
                  <a:pt x="1002" y="576"/>
                </a:lnTo>
                <a:lnTo>
                  <a:pt x="996" y="576"/>
                </a:lnTo>
                <a:lnTo>
                  <a:pt x="996" y="590"/>
                </a:lnTo>
                <a:lnTo>
                  <a:pt x="989" y="590"/>
                </a:lnTo>
                <a:lnTo>
                  <a:pt x="982" y="596"/>
                </a:lnTo>
                <a:lnTo>
                  <a:pt x="975" y="596"/>
                </a:lnTo>
                <a:lnTo>
                  <a:pt x="982" y="596"/>
                </a:lnTo>
                <a:lnTo>
                  <a:pt x="975" y="603"/>
                </a:lnTo>
                <a:lnTo>
                  <a:pt x="969" y="603"/>
                </a:lnTo>
                <a:lnTo>
                  <a:pt x="969" y="617"/>
                </a:lnTo>
                <a:lnTo>
                  <a:pt x="969" y="623"/>
                </a:lnTo>
                <a:lnTo>
                  <a:pt x="962" y="644"/>
                </a:lnTo>
                <a:lnTo>
                  <a:pt x="955" y="650"/>
                </a:lnTo>
                <a:lnTo>
                  <a:pt x="928" y="664"/>
                </a:lnTo>
                <a:lnTo>
                  <a:pt x="921" y="671"/>
                </a:lnTo>
                <a:lnTo>
                  <a:pt x="921" y="664"/>
                </a:lnTo>
                <a:lnTo>
                  <a:pt x="914" y="678"/>
                </a:lnTo>
                <a:lnTo>
                  <a:pt x="908" y="684"/>
                </a:lnTo>
                <a:lnTo>
                  <a:pt x="894" y="705"/>
                </a:lnTo>
                <a:lnTo>
                  <a:pt x="874" y="745"/>
                </a:lnTo>
                <a:lnTo>
                  <a:pt x="860" y="779"/>
                </a:lnTo>
                <a:lnTo>
                  <a:pt x="860" y="786"/>
                </a:lnTo>
                <a:lnTo>
                  <a:pt x="867" y="793"/>
                </a:lnTo>
                <a:lnTo>
                  <a:pt x="860" y="793"/>
                </a:lnTo>
                <a:lnTo>
                  <a:pt x="860" y="799"/>
                </a:lnTo>
                <a:lnTo>
                  <a:pt x="860" y="793"/>
                </a:lnTo>
                <a:lnTo>
                  <a:pt x="853" y="793"/>
                </a:lnTo>
                <a:lnTo>
                  <a:pt x="853" y="799"/>
                </a:lnTo>
                <a:lnTo>
                  <a:pt x="853" y="806"/>
                </a:lnTo>
                <a:lnTo>
                  <a:pt x="840" y="820"/>
                </a:lnTo>
                <a:lnTo>
                  <a:pt x="833" y="820"/>
                </a:lnTo>
                <a:lnTo>
                  <a:pt x="826" y="827"/>
                </a:lnTo>
                <a:lnTo>
                  <a:pt x="813" y="827"/>
                </a:lnTo>
                <a:lnTo>
                  <a:pt x="806" y="827"/>
                </a:lnTo>
                <a:lnTo>
                  <a:pt x="806" y="833"/>
                </a:lnTo>
                <a:lnTo>
                  <a:pt x="799" y="833"/>
                </a:lnTo>
                <a:lnTo>
                  <a:pt x="799" y="840"/>
                </a:lnTo>
                <a:lnTo>
                  <a:pt x="792" y="840"/>
                </a:lnTo>
                <a:lnTo>
                  <a:pt x="779" y="847"/>
                </a:lnTo>
                <a:lnTo>
                  <a:pt x="779" y="854"/>
                </a:lnTo>
                <a:lnTo>
                  <a:pt x="772" y="874"/>
                </a:lnTo>
                <a:lnTo>
                  <a:pt x="765" y="881"/>
                </a:lnTo>
                <a:lnTo>
                  <a:pt x="765" y="888"/>
                </a:lnTo>
                <a:lnTo>
                  <a:pt x="765" y="894"/>
                </a:lnTo>
                <a:lnTo>
                  <a:pt x="759" y="921"/>
                </a:lnTo>
                <a:lnTo>
                  <a:pt x="765" y="928"/>
                </a:lnTo>
                <a:lnTo>
                  <a:pt x="759" y="921"/>
                </a:lnTo>
                <a:lnTo>
                  <a:pt x="759" y="928"/>
                </a:lnTo>
                <a:lnTo>
                  <a:pt x="759" y="921"/>
                </a:lnTo>
                <a:lnTo>
                  <a:pt x="752" y="921"/>
                </a:lnTo>
                <a:lnTo>
                  <a:pt x="752" y="928"/>
                </a:lnTo>
                <a:lnTo>
                  <a:pt x="759" y="928"/>
                </a:lnTo>
                <a:lnTo>
                  <a:pt x="752" y="928"/>
                </a:lnTo>
                <a:lnTo>
                  <a:pt x="745" y="928"/>
                </a:lnTo>
                <a:lnTo>
                  <a:pt x="745" y="955"/>
                </a:lnTo>
                <a:lnTo>
                  <a:pt x="738" y="989"/>
                </a:lnTo>
                <a:lnTo>
                  <a:pt x="732" y="996"/>
                </a:lnTo>
                <a:lnTo>
                  <a:pt x="725" y="1003"/>
                </a:lnTo>
                <a:lnTo>
                  <a:pt x="684" y="1043"/>
                </a:lnTo>
                <a:lnTo>
                  <a:pt x="684" y="1050"/>
                </a:lnTo>
                <a:lnTo>
                  <a:pt x="684" y="1057"/>
                </a:lnTo>
                <a:lnTo>
                  <a:pt x="684" y="1050"/>
                </a:lnTo>
                <a:lnTo>
                  <a:pt x="677" y="1050"/>
                </a:lnTo>
                <a:lnTo>
                  <a:pt x="684" y="1057"/>
                </a:lnTo>
                <a:lnTo>
                  <a:pt x="677" y="1050"/>
                </a:lnTo>
                <a:lnTo>
                  <a:pt x="671" y="1057"/>
                </a:lnTo>
                <a:lnTo>
                  <a:pt x="657" y="1077"/>
                </a:lnTo>
                <a:lnTo>
                  <a:pt x="637" y="1118"/>
                </a:lnTo>
                <a:lnTo>
                  <a:pt x="610" y="1159"/>
                </a:lnTo>
                <a:lnTo>
                  <a:pt x="603" y="1179"/>
                </a:lnTo>
                <a:lnTo>
                  <a:pt x="596" y="1186"/>
                </a:lnTo>
                <a:lnTo>
                  <a:pt x="589" y="1199"/>
                </a:lnTo>
                <a:lnTo>
                  <a:pt x="582" y="1213"/>
                </a:lnTo>
                <a:lnTo>
                  <a:pt x="576" y="1213"/>
                </a:lnTo>
                <a:lnTo>
                  <a:pt x="549" y="1199"/>
                </a:lnTo>
                <a:lnTo>
                  <a:pt x="542" y="1199"/>
                </a:lnTo>
                <a:lnTo>
                  <a:pt x="535" y="1192"/>
                </a:lnTo>
                <a:lnTo>
                  <a:pt x="528" y="1192"/>
                </a:lnTo>
                <a:lnTo>
                  <a:pt x="522" y="1192"/>
                </a:lnTo>
                <a:lnTo>
                  <a:pt x="515" y="1192"/>
                </a:lnTo>
                <a:lnTo>
                  <a:pt x="508" y="1186"/>
                </a:lnTo>
                <a:lnTo>
                  <a:pt x="508" y="1179"/>
                </a:lnTo>
                <a:lnTo>
                  <a:pt x="508" y="1172"/>
                </a:lnTo>
                <a:lnTo>
                  <a:pt x="501" y="1172"/>
                </a:lnTo>
                <a:lnTo>
                  <a:pt x="501" y="1165"/>
                </a:lnTo>
                <a:lnTo>
                  <a:pt x="481" y="1145"/>
                </a:lnTo>
                <a:lnTo>
                  <a:pt x="474" y="1131"/>
                </a:lnTo>
                <a:lnTo>
                  <a:pt x="467" y="1131"/>
                </a:lnTo>
                <a:lnTo>
                  <a:pt x="454" y="1131"/>
                </a:lnTo>
                <a:lnTo>
                  <a:pt x="447" y="1131"/>
                </a:lnTo>
                <a:lnTo>
                  <a:pt x="413" y="1131"/>
                </a:lnTo>
                <a:lnTo>
                  <a:pt x="406" y="1138"/>
                </a:lnTo>
                <a:lnTo>
                  <a:pt x="406" y="1145"/>
                </a:lnTo>
                <a:lnTo>
                  <a:pt x="400" y="1152"/>
                </a:lnTo>
                <a:lnTo>
                  <a:pt x="406" y="1159"/>
                </a:lnTo>
                <a:lnTo>
                  <a:pt x="406" y="1165"/>
                </a:lnTo>
                <a:lnTo>
                  <a:pt x="400" y="1179"/>
                </a:lnTo>
                <a:lnTo>
                  <a:pt x="386" y="1192"/>
                </a:lnTo>
                <a:lnTo>
                  <a:pt x="379" y="1192"/>
                </a:lnTo>
                <a:lnTo>
                  <a:pt x="366" y="1199"/>
                </a:lnTo>
                <a:lnTo>
                  <a:pt x="366" y="1206"/>
                </a:lnTo>
                <a:lnTo>
                  <a:pt x="359" y="1206"/>
                </a:lnTo>
                <a:lnTo>
                  <a:pt x="366" y="1206"/>
                </a:lnTo>
                <a:lnTo>
                  <a:pt x="359" y="1213"/>
                </a:lnTo>
                <a:lnTo>
                  <a:pt x="359" y="1226"/>
                </a:lnTo>
                <a:lnTo>
                  <a:pt x="352" y="1226"/>
                </a:lnTo>
                <a:lnTo>
                  <a:pt x="345" y="1233"/>
                </a:lnTo>
                <a:lnTo>
                  <a:pt x="339" y="1226"/>
                </a:lnTo>
                <a:lnTo>
                  <a:pt x="332" y="1219"/>
                </a:lnTo>
                <a:lnTo>
                  <a:pt x="332" y="1213"/>
                </a:lnTo>
                <a:lnTo>
                  <a:pt x="325" y="1213"/>
                </a:lnTo>
                <a:lnTo>
                  <a:pt x="318" y="1199"/>
                </a:lnTo>
                <a:lnTo>
                  <a:pt x="312" y="1192"/>
                </a:lnTo>
                <a:lnTo>
                  <a:pt x="305" y="1192"/>
                </a:lnTo>
                <a:lnTo>
                  <a:pt x="305" y="1186"/>
                </a:lnTo>
                <a:lnTo>
                  <a:pt x="305" y="1179"/>
                </a:lnTo>
                <a:lnTo>
                  <a:pt x="298" y="1165"/>
                </a:lnTo>
                <a:lnTo>
                  <a:pt x="291" y="1165"/>
                </a:lnTo>
                <a:lnTo>
                  <a:pt x="291" y="1159"/>
                </a:lnTo>
                <a:lnTo>
                  <a:pt x="291" y="1152"/>
                </a:lnTo>
                <a:lnTo>
                  <a:pt x="284" y="1152"/>
                </a:lnTo>
                <a:lnTo>
                  <a:pt x="278" y="1145"/>
                </a:lnTo>
                <a:lnTo>
                  <a:pt x="278" y="1138"/>
                </a:lnTo>
                <a:lnTo>
                  <a:pt x="264" y="1138"/>
                </a:lnTo>
                <a:lnTo>
                  <a:pt x="257" y="1145"/>
                </a:lnTo>
                <a:lnTo>
                  <a:pt x="237" y="1165"/>
                </a:lnTo>
                <a:lnTo>
                  <a:pt x="237" y="1172"/>
                </a:lnTo>
                <a:lnTo>
                  <a:pt x="237" y="1186"/>
                </a:lnTo>
                <a:lnTo>
                  <a:pt x="230" y="1206"/>
                </a:lnTo>
                <a:lnTo>
                  <a:pt x="190" y="1199"/>
                </a:lnTo>
                <a:lnTo>
                  <a:pt x="176" y="1192"/>
                </a:lnTo>
                <a:lnTo>
                  <a:pt x="176" y="1152"/>
                </a:lnTo>
                <a:lnTo>
                  <a:pt x="176" y="1145"/>
                </a:lnTo>
                <a:lnTo>
                  <a:pt x="169" y="1098"/>
                </a:lnTo>
                <a:lnTo>
                  <a:pt x="156" y="1091"/>
                </a:lnTo>
                <a:lnTo>
                  <a:pt x="135" y="1077"/>
                </a:lnTo>
                <a:lnTo>
                  <a:pt x="135" y="1084"/>
                </a:lnTo>
                <a:lnTo>
                  <a:pt x="122" y="1098"/>
                </a:lnTo>
                <a:lnTo>
                  <a:pt x="115" y="1118"/>
                </a:lnTo>
                <a:lnTo>
                  <a:pt x="108" y="1125"/>
                </a:lnTo>
                <a:lnTo>
                  <a:pt x="102" y="1125"/>
                </a:lnTo>
                <a:lnTo>
                  <a:pt x="102" y="1118"/>
                </a:lnTo>
                <a:lnTo>
                  <a:pt x="95" y="1118"/>
                </a:lnTo>
                <a:lnTo>
                  <a:pt x="95" y="1111"/>
                </a:lnTo>
                <a:lnTo>
                  <a:pt x="95" y="1104"/>
                </a:lnTo>
                <a:lnTo>
                  <a:pt x="88" y="1104"/>
                </a:lnTo>
                <a:lnTo>
                  <a:pt x="88" y="1098"/>
                </a:lnTo>
                <a:lnTo>
                  <a:pt x="81" y="1091"/>
                </a:lnTo>
                <a:lnTo>
                  <a:pt x="61" y="1064"/>
                </a:lnTo>
                <a:lnTo>
                  <a:pt x="47" y="1050"/>
                </a:lnTo>
                <a:lnTo>
                  <a:pt x="41" y="1050"/>
                </a:lnTo>
                <a:lnTo>
                  <a:pt x="41" y="1043"/>
                </a:lnTo>
                <a:lnTo>
                  <a:pt x="34" y="1037"/>
                </a:lnTo>
                <a:lnTo>
                  <a:pt x="27" y="1030"/>
                </a:lnTo>
                <a:lnTo>
                  <a:pt x="14" y="1023"/>
                </a:lnTo>
                <a:lnTo>
                  <a:pt x="7" y="1016"/>
                </a:lnTo>
                <a:lnTo>
                  <a:pt x="7" y="1009"/>
                </a:lnTo>
                <a:lnTo>
                  <a:pt x="7" y="1003"/>
                </a:lnTo>
                <a:lnTo>
                  <a:pt x="0" y="1003"/>
                </a:lnTo>
                <a:lnTo>
                  <a:pt x="7" y="996"/>
                </a:lnTo>
                <a:lnTo>
                  <a:pt x="0" y="982"/>
                </a:lnTo>
                <a:lnTo>
                  <a:pt x="0" y="976"/>
                </a:lnTo>
                <a:lnTo>
                  <a:pt x="0" y="969"/>
                </a:lnTo>
                <a:lnTo>
                  <a:pt x="0" y="962"/>
                </a:lnTo>
                <a:lnTo>
                  <a:pt x="7" y="962"/>
                </a:lnTo>
                <a:lnTo>
                  <a:pt x="0" y="955"/>
                </a:lnTo>
                <a:lnTo>
                  <a:pt x="0" y="948"/>
                </a:lnTo>
                <a:lnTo>
                  <a:pt x="7" y="948"/>
                </a:lnTo>
                <a:lnTo>
                  <a:pt x="7" y="942"/>
                </a:lnTo>
                <a:lnTo>
                  <a:pt x="7" y="935"/>
                </a:lnTo>
                <a:lnTo>
                  <a:pt x="14" y="935"/>
                </a:lnTo>
                <a:lnTo>
                  <a:pt x="20" y="935"/>
                </a:lnTo>
                <a:lnTo>
                  <a:pt x="34" y="921"/>
                </a:lnTo>
                <a:lnTo>
                  <a:pt x="41" y="921"/>
                </a:lnTo>
                <a:lnTo>
                  <a:pt x="47" y="928"/>
                </a:lnTo>
                <a:lnTo>
                  <a:pt x="54" y="915"/>
                </a:lnTo>
                <a:lnTo>
                  <a:pt x="61" y="908"/>
                </a:lnTo>
                <a:lnTo>
                  <a:pt x="68" y="901"/>
                </a:lnTo>
                <a:lnTo>
                  <a:pt x="68" y="881"/>
                </a:lnTo>
                <a:lnTo>
                  <a:pt x="68" y="867"/>
                </a:lnTo>
                <a:lnTo>
                  <a:pt x="75" y="860"/>
                </a:lnTo>
                <a:lnTo>
                  <a:pt x="81" y="867"/>
                </a:lnTo>
                <a:lnTo>
                  <a:pt x="95" y="867"/>
                </a:lnTo>
                <a:lnTo>
                  <a:pt x="102" y="867"/>
                </a:lnTo>
                <a:lnTo>
                  <a:pt x="108" y="867"/>
                </a:lnTo>
                <a:lnTo>
                  <a:pt x="108" y="860"/>
                </a:lnTo>
                <a:lnTo>
                  <a:pt x="122" y="860"/>
                </a:lnTo>
                <a:lnTo>
                  <a:pt x="135" y="860"/>
                </a:lnTo>
                <a:lnTo>
                  <a:pt x="142" y="860"/>
                </a:lnTo>
                <a:lnTo>
                  <a:pt x="156" y="854"/>
                </a:lnTo>
                <a:lnTo>
                  <a:pt x="169" y="833"/>
                </a:lnTo>
                <a:lnTo>
                  <a:pt x="176" y="833"/>
                </a:lnTo>
                <a:lnTo>
                  <a:pt x="176" y="827"/>
                </a:lnTo>
                <a:lnTo>
                  <a:pt x="183" y="827"/>
                </a:lnTo>
                <a:lnTo>
                  <a:pt x="183" y="820"/>
                </a:lnTo>
                <a:lnTo>
                  <a:pt x="190" y="827"/>
                </a:lnTo>
                <a:lnTo>
                  <a:pt x="190" y="833"/>
                </a:lnTo>
                <a:lnTo>
                  <a:pt x="196" y="827"/>
                </a:lnTo>
                <a:lnTo>
                  <a:pt x="183" y="793"/>
                </a:lnTo>
                <a:lnTo>
                  <a:pt x="196" y="766"/>
                </a:lnTo>
                <a:lnTo>
                  <a:pt x="203" y="766"/>
                </a:lnTo>
                <a:lnTo>
                  <a:pt x="210" y="766"/>
                </a:lnTo>
                <a:lnTo>
                  <a:pt x="210" y="759"/>
                </a:lnTo>
                <a:lnTo>
                  <a:pt x="217" y="759"/>
                </a:lnTo>
                <a:lnTo>
                  <a:pt x="224" y="752"/>
                </a:lnTo>
                <a:lnTo>
                  <a:pt x="224" y="739"/>
                </a:lnTo>
                <a:lnTo>
                  <a:pt x="230" y="739"/>
                </a:lnTo>
                <a:lnTo>
                  <a:pt x="230" y="732"/>
                </a:lnTo>
                <a:lnTo>
                  <a:pt x="230" y="725"/>
                </a:lnTo>
                <a:lnTo>
                  <a:pt x="230" y="711"/>
                </a:lnTo>
                <a:lnTo>
                  <a:pt x="230" y="705"/>
                </a:lnTo>
                <a:lnTo>
                  <a:pt x="237" y="691"/>
                </a:lnTo>
                <a:lnTo>
                  <a:pt x="237" y="684"/>
                </a:lnTo>
                <a:lnTo>
                  <a:pt x="244" y="678"/>
                </a:lnTo>
                <a:lnTo>
                  <a:pt x="244" y="671"/>
                </a:lnTo>
                <a:lnTo>
                  <a:pt x="251" y="630"/>
                </a:lnTo>
                <a:lnTo>
                  <a:pt x="251" y="623"/>
                </a:lnTo>
                <a:lnTo>
                  <a:pt x="264" y="637"/>
                </a:lnTo>
                <a:lnTo>
                  <a:pt x="284" y="644"/>
                </a:lnTo>
                <a:lnTo>
                  <a:pt x="291" y="644"/>
                </a:lnTo>
                <a:lnTo>
                  <a:pt x="298" y="644"/>
                </a:lnTo>
                <a:lnTo>
                  <a:pt x="305" y="637"/>
                </a:lnTo>
                <a:lnTo>
                  <a:pt x="312" y="637"/>
                </a:lnTo>
                <a:lnTo>
                  <a:pt x="318" y="630"/>
                </a:lnTo>
                <a:lnTo>
                  <a:pt x="325" y="637"/>
                </a:lnTo>
                <a:lnTo>
                  <a:pt x="332" y="637"/>
                </a:lnTo>
                <a:lnTo>
                  <a:pt x="352" y="630"/>
                </a:lnTo>
                <a:lnTo>
                  <a:pt x="386" y="603"/>
                </a:lnTo>
                <a:lnTo>
                  <a:pt x="393" y="603"/>
                </a:lnTo>
                <a:lnTo>
                  <a:pt x="393" y="590"/>
                </a:lnTo>
                <a:lnTo>
                  <a:pt x="386" y="576"/>
                </a:lnTo>
                <a:lnTo>
                  <a:pt x="379" y="569"/>
                </a:lnTo>
                <a:lnTo>
                  <a:pt x="379" y="562"/>
                </a:lnTo>
                <a:lnTo>
                  <a:pt x="386" y="562"/>
                </a:lnTo>
                <a:lnTo>
                  <a:pt x="386" y="556"/>
                </a:lnTo>
                <a:lnTo>
                  <a:pt x="393" y="556"/>
                </a:lnTo>
                <a:lnTo>
                  <a:pt x="393" y="549"/>
                </a:lnTo>
                <a:lnTo>
                  <a:pt x="400" y="556"/>
                </a:lnTo>
                <a:lnTo>
                  <a:pt x="400" y="549"/>
                </a:lnTo>
                <a:lnTo>
                  <a:pt x="400" y="556"/>
                </a:lnTo>
                <a:lnTo>
                  <a:pt x="406" y="556"/>
                </a:lnTo>
                <a:lnTo>
                  <a:pt x="406" y="549"/>
                </a:lnTo>
                <a:lnTo>
                  <a:pt x="400" y="549"/>
                </a:lnTo>
                <a:lnTo>
                  <a:pt x="406" y="549"/>
                </a:lnTo>
                <a:lnTo>
                  <a:pt x="406" y="542"/>
                </a:lnTo>
                <a:lnTo>
                  <a:pt x="413" y="549"/>
                </a:lnTo>
                <a:lnTo>
                  <a:pt x="413" y="542"/>
                </a:lnTo>
                <a:lnTo>
                  <a:pt x="420" y="549"/>
                </a:lnTo>
                <a:lnTo>
                  <a:pt x="420" y="542"/>
                </a:lnTo>
                <a:lnTo>
                  <a:pt x="420" y="535"/>
                </a:lnTo>
                <a:lnTo>
                  <a:pt x="420" y="529"/>
                </a:lnTo>
                <a:lnTo>
                  <a:pt x="420" y="535"/>
                </a:lnTo>
                <a:lnTo>
                  <a:pt x="427" y="529"/>
                </a:lnTo>
                <a:lnTo>
                  <a:pt x="427" y="522"/>
                </a:lnTo>
                <a:lnTo>
                  <a:pt x="427" y="515"/>
                </a:lnTo>
                <a:lnTo>
                  <a:pt x="433" y="515"/>
                </a:lnTo>
                <a:lnTo>
                  <a:pt x="433" y="508"/>
                </a:lnTo>
                <a:lnTo>
                  <a:pt x="447" y="501"/>
                </a:lnTo>
                <a:lnTo>
                  <a:pt x="447" y="495"/>
                </a:lnTo>
                <a:lnTo>
                  <a:pt x="454" y="495"/>
                </a:lnTo>
                <a:lnTo>
                  <a:pt x="461" y="488"/>
                </a:lnTo>
                <a:lnTo>
                  <a:pt x="474" y="481"/>
                </a:lnTo>
                <a:lnTo>
                  <a:pt x="474" y="488"/>
                </a:lnTo>
                <a:lnTo>
                  <a:pt x="474" y="481"/>
                </a:lnTo>
                <a:lnTo>
                  <a:pt x="474" y="488"/>
                </a:lnTo>
                <a:lnTo>
                  <a:pt x="474" y="481"/>
                </a:lnTo>
                <a:lnTo>
                  <a:pt x="481" y="481"/>
                </a:lnTo>
                <a:lnTo>
                  <a:pt x="474" y="474"/>
                </a:lnTo>
                <a:lnTo>
                  <a:pt x="481" y="474"/>
                </a:lnTo>
                <a:lnTo>
                  <a:pt x="474" y="461"/>
                </a:lnTo>
                <a:lnTo>
                  <a:pt x="467" y="454"/>
                </a:lnTo>
                <a:lnTo>
                  <a:pt x="461" y="447"/>
                </a:lnTo>
                <a:lnTo>
                  <a:pt x="454" y="434"/>
                </a:lnTo>
                <a:lnTo>
                  <a:pt x="447" y="427"/>
                </a:lnTo>
                <a:lnTo>
                  <a:pt x="433" y="420"/>
                </a:lnTo>
                <a:lnTo>
                  <a:pt x="427" y="400"/>
                </a:lnTo>
                <a:lnTo>
                  <a:pt x="420" y="400"/>
                </a:lnTo>
                <a:lnTo>
                  <a:pt x="420" y="393"/>
                </a:lnTo>
                <a:lnTo>
                  <a:pt x="420" y="400"/>
                </a:lnTo>
                <a:lnTo>
                  <a:pt x="420" y="393"/>
                </a:lnTo>
                <a:lnTo>
                  <a:pt x="427" y="393"/>
                </a:lnTo>
                <a:lnTo>
                  <a:pt x="427" y="386"/>
                </a:lnTo>
                <a:lnTo>
                  <a:pt x="427" y="380"/>
                </a:lnTo>
                <a:lnTo>
                  <a:pt x="433" y="380"/>
                </a:lnTo>
                <a:lnTo>
                  <a:pt x="440" y="380"/>
                </a:lnTo>
                <a:lnTo>
                  <a:pt x="454" y="373"/>
                </a:lnTo>
                <a:lnTo>
                  <a:pt x="467" y="373"/>
                </a:lnTo>
                <a:lnTo>
                  <a:pt x="461" y="366"/>
                </a:lnTo>
                <a:lnTo>
                  <a:pt x="467" y="366"/>
                </a:lnTo>
                <a:lnTo>
                  <a:pt x="474" y="359"/>
                </a:lnTo>
                <a:lnTo>
                  <a:pt x="481" y="359"/>
                </a:lnTo>
                <a:lnTo>
                  <a:pt x="481" y="352"/>
                </a:lnTo>
                <a:lnTo>
                  <a:pt x="474" y="352"/>
                </a:lnTo>
                <a:lnTo>
                  <a:pt x="474" y="346"/>
                </a:lnTo>
                <a:lnTo>
                  <a:pt x="481" y="339"/>
                </a:lnTo>
                <a:lnTo>
                  <a:pt x="481" y="332"/>
                </a:lnTo>
                <a:lnTo>
                  <a:pt x="474" y="325"/>
                </a:lnTo>
                <a:lnTo>
                  <a:pt x="467" y="319"/>
                </a:lnTo>
                <a:lnTo>
                  <a:pt x="461" y="325"/>
                </a:lnTo>
                <a:lnTo>
                  <a:pt x="454" y="319"/>
                </a:lnTo>
                <a:lnTo>
                  <a:pt x="454" y="312"/>
                </a:lnTo>
                <a:lnTo>
                  <a:pt x="461" y="298"/>
                </a:lnTo>
                <a:lnTo>
                  <a:pt x="461" y="291"/>
                </a:lnTo>
                <a:lnTo>
                  <a:pt x="467" y="278"/>
                </a:lnTo>
                <a:lnTo>
                  <a:pt x="461" y="278"/>
                </a:lnTo>
                <a:lnTo>
                  <a:pt x="461" y="271"/>
                </a:lnTo>
                <a:lnTo>
                  <a:pt x="461" y="264"/>
                </a:lnTo>
                <a:lnTo>
                  <a:pt x="461" y="258"/>
                </a:lnTo>
                <a:lnTo>
                  <a:pt x="461" y="251"/>
                </a:lnTo>
                <a:lnTo>
                  <a:pt x="454" y="251"/>
                </a:lnTo>
                <a:lnTo>
                  <a:pt x="454" y="244"/>
                </a:lnTo>
                <a:lnTo>
                  <a:pt x="461" y="237"/>
                </a:lnTo>
                <a:lnTo>
                  <a:pt x="461" y="230"/>
                </a:lnTo>
                <a:lnTo>
                  <a:pt x="461" y="224"/>
                </a:lnTo>
                <a:lnTo>
                  <a:pt x="461" y="217"/>
                </a:lnTo>
                <a:lnTo>
                  <a:pt x="461" y="210"/>
                </a:lnTo>
                <a:lnTo>
                  <a:pt x="461" y="203"/>
                </a:lnTo>
                <a:lnTo>
                  <a:pt x="454" y="203"/>
                </a:lnTo>
                <a:lnTo>
                  <a:pt x="440" y="203"/>
                </a:lnTo>
                <a:lnTo>
                  <a:pt x="440" y="210"/>
                </a:lnTo>
                <a:lnTo>
                  <a:pt x="433" y="217"/>
                </a:lnTo>
                <a:lnTo>
                  <a:pt x="427" y="210"/>
                </a:lnTo>
                <a:lnTo>
                  <a:pt x="420" y="210"/>
                </a:lnTo>
                <a:lnTo>
                  <a:pt x="413" y="210"/>
                </a:lnTo>
                <a:lnTo>
                  <a:pt x="413" y="203"/>
                </a:lnTo>
                <a:lnTo>
                  <a:pt x="400" y="203"/>
                </a:lnTo>
                <a:lnTo>
                  <a:pt x="393" y="203"/>
                </a:lnTo>
                <a:lnTo>
                  <a:pt x="386" y="197"/>
                </a:lnTo>
                <a:lnTo>
                  <a:pt x="386" y="190"/>
                </a:lnTo>
                <a:lnTo>
                  <a:pt x="386" y="183"/>
                </a:lnTo>
                <a:lnTo>
                  <a:pt x="386" y="176"/>
                </a:lnTo>
                <a:lnTo>
                  <a:pt x="393" y="170"/>
                </a:lnTo>
                <a:lnTo>
                  <a:pt x="386" y="163"/>
                </a:lnTo>
                <a:lnTo>
                  <a:pt x="393" y="163"/>
                </a:lnTo>
                <a:lnTo>
                  <a:pt x="386" y="156"/>
                </a:lnTo>
                <a:lnTo>
                  <a:pt x="379" y="149"/>
                </a:lnTo>
                <a:lnTo>
                  <a:pt x="386" y="142"/>
                </a:lnTo>
                <a:lnTo>
                  <a:pt x="393" y="142"/>
                </a:lnTo>
                <a:lnTo>
                  <a:pt x="386" y="142"/>
                </a:lnTo>
                <a:lnTo>
                  <a:pt x="393" y="142"/>
                </a:lnTo>
                <a:lnTo>
                  <a:pt x="393" y="136"/>
                </a:lnTo>
                <a:lnTo>
                  <a:pt x="400" y="129"/>
                </a:lnTo>
                <a:lnTo>
                  <a:pt x="427" y="129"/>
                </a:lnTo>
                <a:lnTo>
                  <a:pt x="433" y="129"/>
                </a:lnTo>
                <a:lnTo>
                  <a:pt x="433" y="142"/>
                </a:lnTo>
                <a:lnTo>
                  <a:pt x="447" y="149"/>
                </a:lnTo>
                <a:lnTo>
                  <a:pt x="447" y="142"/>
                </a:lnTo>
                <a:lnTo>
                  <a:pt x="454" y="142"/>
                </a:lnTo>
                <a:lnTo>
                  <a:pt x="454" y="136"/>
                </a:lnTo>
                <a:lnTo>
                  <a:pt x="461" y="136"/>
                </a:lnTo>
                <a:lnTo>
                  <a:pt x="467" y="129"/>
                </a:lnTo>
                <a:lnTo>
                  <a:pt x="488" y="122"/>
                </a:lnTo>
                <a:lnTo>
                  <a:pt x="494" y="115"/>
                </a:lnTo>
                <a:lnTo>
                  <a:pt x="508" y="115"/>
                </a:lnTo>
                <a:lnTo>
                  <a:pt x="501" y="102"/>
                </a:lnTo>
                <a:lnTo>
                  <a:pt x="508" y="95"/>
                </a:lnTo>
                <a:lnTo>
                  <a:pt x="508" y="88"/>
                </a:lnTo>
                <a:lnTo>
                  <a:pt x="501" y="81"/>
                </a:lnTo>
                <a:lnTo>
                  <a:pt x="501" y="75"/>
                </a:lnTo>
                <a:lnTo>
                  <a:pt x="508" y="75"/>
                </a:lnTo>
                <a:lnTo>
                  <a:pt x="508" y="61"/>
                </a:lnTo>
                <a:lnTo>
                  <a:pt x="515" y="54"/>
                </a:lnTo>
                <a:lnTo>
                  <a:pt x="515" y="48"/>
                </a:lnTo>
                <a:lnTo>
                  <a:pt x="515" y="41"/>
                </a:lnTo>
                <a:lnTo>
                  <a:pt x="522" y="34"/>
                </a:lnTo>
                <a:lnTo>
                  <a:pt x="528" y="27"/>
                </a:lnTo>
                <a:lnTo>
                  <a:pt x="528" y="21"/>
                </a:lnTo>
                <a:lnTo>
                  <a:pt x="535" y="14"/>
                </a:lnTo>
                <a:lnTo>
                  <a:pt x="535" y="7"/>
                </a:lnTo>
                <a:lnTo>
                  <a:pt x="542" y="7"/>
                </a:lnTo>
                <a:lnTo>
                  <a:pt x="535" y="7"/>
                </a:lnTo>
                <a:lnTo>
                  <a:pt x="562" y="0"/>
                </a:lnTo>
                <a:lnTo>
                  <a:pt x="582" y="0"/>
                </a:lnTo>
                <a:lnTo>
                  <a:pt x="582" y="14"/>
                </a:lnTo>
                <a:lnTo>
                  <a:pt x="582" y="21"/>
                </a:lnTo>
                <a:lnTo>
                  <a:pt x="589" y="21"/>
                </a:lnTo>
                <a:lnTo>
                  <a:pt x="596" y="34"/>
                </a:lnTo>
                <a:lnTo>
                  <a:pt x="596" y="41"/>
                </a:lnTo>
                <a:lnTo>
                  <a:pt x="610" y="41"/>
                </a:lnTo>
                <a:lnTo>
                  <a:pt x="616" y="48"/>
                </a:lnTo>
                <a:lnTo>
                  <a:pt x="623" y="48"/>
                </a:lnTo>
                <a:lnTo>
                  <a:pt x="637" y="54"/>
                </a:lnTo>
                <a:lnTo>
                  <a:pt x="637" y="61"/>
                </a:lnTo>
                <a:lnTo>
                  <a:pt x="650" y="68"/>
                </a:lnTo>
                <a:lnTo>
                  <a:pt x="664" y="68"/>
                </a:lnTo>
                <a:lnTo>
                  <a:pt x="671" y="68"/>
                </a:lnTo>
                <a:lnTo>
                  <a:pt x="684" y="68"/>
                </a:lnTo>
                <a:lnTo>
                  <a:pt x="691" y="61"/>
                </a:lnTo>
                <a:lnTo>
                  <a:pt x="725" y="61"/>
                </a:lnTo>
                <a:lnTo>
                  <a:pt x="725" y="68"/>
                </a:lnTo>
                <a:lnTo>
                  <a:pt x="725" y="75"/>
                </a:lnTo>
                <a:lnTo>
                  <a:pt x="732" y="75"/>
                </a:lnTo>
                <a:lnTo>
                  <a:pt x="732" y="81"/>
                </a:lnTo>
                <a:lnTo>
                  <a:pt x="732" y="88"/>
                </a:lnTo>
                <a:lnTo>
                  <a:pt x="732" y="95"/>
                </a:lnTo>
                <a:lnTo>
                  <a:pt x="732" y="102"/>
                </a:lnTo>
                <a:lnTo>
                  <a:pt x="745" y="102"/>
                </a:lnTo>
                <a:lnTo>
                  <a:pt x="772" y="75"/>
                </a:lnTo>
                <a:lnTo>
                  <a:pt x="806" y="61"/>
                </a:lnTo>
                <a:lnTo>
                  <a:pt x="813" y="61"/>
                </a:lnTo>
                <a:lnTo>
                  <a:pt x="820" y="68"/>
                </a:lnTo>
                <a:lnTo>
                  <a:pt x="833" y="68"/>
                </a:lnTo>
                <a:lnTo>
                  <a:pt x="853" y="61"/>
                </a:lnTo>
                <a:lnTo>
                  <a:pt x="853" y="54"/>
                </a:lnTo>
                <a:lnTo>
                  <a:pt x="860" y="54"/>
                </a:lnTo>
                <a:lnTo>
                  <a:pt x="867" y="54"/>
                </a:lnTo>
                <a:lnTo>
                  <a:pt x="874" y="54"/>
                </a:lnTo>
                <a:lnTo>
                  <a:pt x="881" y="61"/>
                </a:lnTo>
                <a:lnTo>
                  <a:pt x="894" y="54"/>
                </a:lnTo>
                <a:lnTo>
                  <a:pt x="908" y="48"/>
                </a:lnTo>
                <a:lnTo>
                  <a:pt x="901" y="61"/>
                </a:lnTo>
                <a:lnTo>
                  <a:pt x="908" y="68"/>
                </a:lnTo>
                <a:lnTo>
                  <a:pt x="914" y="81"/>
                </a:lnTo>
                <a:lnTo>
                  <a:pt x="914" y="88"/>
                </a:lnTo>
                <a:lnTo>
                  <a:pt x="921" y="88"/>
                </a:lnTo>
                <a:lnTo>
                  <a:pt x="928" y="81"/>
                </a:lnTo>
                <a:lnTo>
                  <a:pt x="935" y="81"/>
                </a:lnTo>
                <a:lnTo>
                  <a:pt x="941" y="81"/>
                </a:lnTo>
                <a:lnTo>
                  <a:pt x="948" y="95"/>
                </a:lnTo>
                <a:lnTo>
                  <a:pt x="962" y="102"/>
                </a:lnTo>
                <a:lnTo>
                  <a:pt x="962" y="109"/>
                </a:lnTo>
                <a:lnTo>
                  <a:pt x="955" y="115"/>
                </a:lnTo>
                <a:lnTo>
                  <a:pt x="948" y="122"/>
                </a:lnTo>
                <a:lnTo>
                  <a:pt x="941" y="136"/>
                </a:lnTo>
                <a:lnTo>
                  <a:pt x="948" y="149"/>
                </a:lnTo>
                <a:lnTo>
                  <a:pt x="941" y="149"/>
                </a:lnTo>
                <a:lnTo>
                  <a:pt x="948" y="156"/>
                </a:lnTo>
                <a:lnTo>
                  <a:pt x="955" y="156"/>
                </a:lnTo>
                <a:lnTo>
                  <a:pt x="955" y="170"/>
                </a:lnTo>
                <a:lnTo>
                  <a:pt x="969" y="176"/>
                </a:lnTo>
                <a:lnTo>
                  <a:pt x="975" y="170"/>
                </a:lnTo>
                <a:lnTo>
                  <a:pt x="975" y="176"/>
                </a:lnTo>
                <a:lnTo>
                  <a:pt x="982" y="183"/>
                </a:lnTo>
                <a:lnTo>
                  <a:pt x="989" y="183"/>
                </a:lnTo>
                <a:lnTo>
                  <a:pt x="1002" y="183"/>
                </a:lnTo>
                <a:lnTo>
                  <a:pt x="1016" y="190"/>
                </a:lnTo>
                <a:lnTo>
                  <a:pt x="1036" y="190"/>
                </a:lnTo>
                <a:lnTo>
                  <a:pt x="1050" y="190"/>
                </a:lnTo>
                <a:lnTo>
                  <a:pt x="1057" y="190"/>
                </a:lnTo>
                <a:lnTo>
                  <a:pt x="1057" y="197"/>
                </a:lnTo>
                <a:lnTo>
                  <a:pt x="1063" y="197"/>
                </a:lnTo>
                <a:lnTo>
                  <a:pt x="1070" y="197"/>
                </a:lnTo>
                <a:lnTo>
                  <a:pt x="1063" y="203"/>
                </a:lnTo>
                <a:lnTo>
                  <a:pt x="1077" y="210"/>
                </a:lnTo>
                <a:lnTo>
                  <a:pt x="1084" y="217"/>
                </a:lnTo>
                <a:lnTo>
                  <a:pt x="1090" y="217"/>
                </a:lnTo>
                <a:lnTo>
                  <a:pt x="1104" y="217"/>
                </a:lnTo>
                <a:lnTo>
                  <a:pt x="1097" y="224"/>
                </a:lnTo>
                <a:lnTo>
                  <a:pt x="1097" y="230"/>
                </a:lnTo>
                <a:lnTo>
                  <a:pt x="1090" y="237"/>
                </a:lnTo>
                <a:lnTo>
                  <a:pt x="1097" y="244"/>
                </a:lnTo>
                <a:lnTo>
                  <a:pt x="1097" y="251"/>
                </a:lnTo>
                <a:lnTo>
                  <a:pt x="1097" y="258"/>
                </a:lnTo>
                <a:lnTo>
                  <a:pt x="1104" y="258"/>
                </a:lnTo>
                <a:lnTo>
                  <a:pt x="1104" y="264"/>
                </a:lnTo>
                <a:lnTo>
                  <a:pt x="1111" y="264"/>
                </a:lnTo>
                <a:lnTo>
                  <a:pt x="1118" y="264"/>
                </a:lnTo>
                <a:lnTo>
                  <a:pt x="1131" y="271"/>
                </a:lnTo>
                <a:lnTo>
                  <a:pt x="1138" y="271"/>
                </a:lnTo>
                <a:lnTo>
                  <a:pt x="1151" y="278"/>
                </a:lnTo>
                <a:lnTo>
                  <a:pt x="1165" y="278"/>
                </a:lnTo>
                <a:lnTo>
                  <a:pt x="1165" y="291"/>
                </a:lnTo>
                <a:lnTo>
                  <a:pt x="1158" y="298"/>
                </a:lnTo>
                <a:lnTo>
                  <a:pt x="1151" y="312"/>
                </a:lnTo>
                <a:close/>
              </a:path>
            </a:pathLst>
          </a:custGeom>
          <a:solidFill>
            <a:schemeClr val="bg1">
              <a:lumMod val="85000"/>
            </a:schemeClr>
          </a:solidFill>
          <a:ln w="0">
            <a:solidFill>
              <a:srgbClr val="7F7F7F"/>
            </a:solidFill>
            <a:prstDash val="solid"/>
            <a:round/>
            <a:headEnd/>
            <a:tailEnd/>
          </a:ln>
        </p:spPr>
        <p:txBody>
          <a:bodyPr/>
          <a:lstStyle/>
          <a:p>
            <a:endParaRPr lang="es-ES"/>
          </a:p>
        </p:txBody>
      </p:sp>
      <p:sp>
        <p:nvSpPr>
          <p:cNvPr id="64" name="tarragona">
            <a:extLst>
              <a:ext uri="{FF2B5EF4-FFF2-40B4-BE49-F238E27FC236}">
                <a16:creationId xmlns:a16="http://schemas.microsoft.com/office/drawing/2014/main" id="{A28DCD1B-8FDC-444E-B39E-8BB260D95A8C}"/>
              </a:ext>
            </a:extLst>
          </p:cNvPr>
          <p:cNvSpPr>
            <a:spLocks/>
          </p:cNvSpPr>
          <p:nvPr/>
        </p:nvSpPr>
        <p:spPr bwMode="auto">
          <a:xfrm>
            <a:off x="6283541" y="2287466"/>
            <a:ext cx="539750" cy="557212"/>
          </a:xfrm>
          <a:custGeom>
            <a:avLst/>
            <a:gdLst>
              <a:gd name="T0" fmla="*/ 2147483647 w 1267"/>
              <a:gd name="T1" fmla="*/ 2147483647 h 1240"/>
              <a:gd name="T2" fmla="*/ 2147483647 w 1267"/>
              <a:gd name="T3" fmla="*/ 2147483647 h 1240"/>
              <a:gd name="T4" fmla="*/ 2147483647 w 1267"/>
              <a:gd name="T5" fmla="*/ 2147483647 h 1240"/>
              <a:gd name="T6" fmla="*/ 2147483647 w 1267"/>
              <a:gd name="T7" fmla="*/ 2147483647 h 1240"/>
              <a:gd name="T8" fmla="*/ 2147483647 w 1267"/>
              <a:gd name="T9" fmla="*/ 2147483647 h 1240"/>
              <a:gd name="T10" fmla="*/ 2147483647 w 1267"/>
              <a:gd name="T11" fmla="*/ 2147483647 h 1240"/>
              <a:gd name="T12" fmla="*/ 2147483647 w 1267"/>
              <a:gd name="T13" fmla="*/ 2147483647 h 1240"/>
              <a:gd name="T14" fmla="*/ 2147483647 w 1267"/>
              <a:gd name="T15" fmla="*/ 2147483647 h 1240"/>
              <a:gd name="T16" fmla="*/ 2147483647 w 1267"/>
              <a:gd name="T17" fmla="*/ 2147483647 h 1240"/>
              <a:gd name="T18" fmla="*/ 2147483647 w 1267"/>
              <a:gd name="T19" fmla="*/ 2147483647 h 1240"/>
              <a:gd name="T20" fmla="*/ 2147483647 w 1267"/>
              <a:gd name="T21" fmla="*/ 2147483647 h 1240"/>
              <a:gd name="T22" fmla="*/ 2147483647 w 1267"/>
              <a:gd name="T23" fmla="*/ 2147483647 h 1240"/>
              <a:gd name="T24" fmla="*/ 2147483647 w 1267"/>
              <a:gd name="T25" fmla="*/ 1283736442 h 1240"/>
              <a:gd name="T26" fmla="*/ 2147483647 w 1267"/>
              <a:gd name="T27" fmla="*/ 0 h 1240"/>
              <a:gd name="T28" fmla="*/ 2147483647 w 1267"/>
              <a:gd name="T29" fmla="*/ 2147483647 h 1240"/>
              <a:gd name="T30" fmla="*/ 2147483647 w 1267"/>
              <a:gd name="T31" fmla="*/ 2147483647 h 1240"/>
              <a:gd name="T32" fmla="*/ 2147483647 w 1267"/>
              <a:gd name="T33" fmla="*/ 2147483647 h 1240"/>
              <a:gd name="T34" fmla="*/ 2147483647 w 1267"/>
              <a:gd name="T35" fmla="*/ 2147483647 h 1240"/>
              <a:gd name="T36" fmla="*/ 2147483647 w 1267"/>
              <a:gd name="T37" fmla="*/ 2147483647 h 1240"/>
              <a:gd name="T38" fmla="*/ 2147483647 w 1267"/>
              <a:gd name="T39" fmla="*/ 2147483647 h 1240"/>
              <a:gd name="T40" fmla="*/ 2147483647 w 1267"/>
              <a:gd name="T41" fmla="*/ 2147483647 h 1240"/>
              <a:gd name="T42" fmla="*/ 2147483647 w 1267"/>
              <a:gd name="T43" fmla="*/ 2147483647 h 1240"/>
              <a:gd name="T44" fmla="*/ 2147483647 w 1267"/>
              <a:gd name="T45" fmla="*/ 2147483647 h 1240"/>
              <a:gd name="T46" fmla="*/ 2147483647 w 1267"/>
              <a:gd name="T47" fmla="*/ 2147483647 h 1240"/>
              <a:gd name="T48" fmla="*/ 2147483647 w 1267"/>
              <a:gd name="T49" fmla="*/ 2147483647 h 1240"/>
              <a:gd name="T50" fmla="*/ 2147483647 w 1267"/>
              <a:gd name="T51" fmla="*/ 2147483647 h 1240"/>
              <a:gd name="T52" fmla="*/ 2147483647 w 1267"/>
              <a:gd name="T53" fmla="*/ 2147483647 h 1240"/>
              <a:gd name="T54" fmla="*/ 2147483647 w 1267"/>
              <a:gd name="T55" fmla="*/ 2147483647 h 1240"/>
              <a:gd name="T56" fmla="*/ 2147483647 w 1267"/>
              <a:gd name="T57" fmla="*/ 2147483647 h 1240"/>
              <a:gd name="T58" fmla="*/ 2147483647 w 1267"/>
              <a:gd name="T59" fmla="*/ 2147483647 h 1240"/>
              <a:gd name="T60" fmla="*/ 2147483647 w 1267"/>
              <a:gd name="T61" fmla="*/ 2147483647 h 1240"/>
              <a:gd name="T62" fmla="*/ 2147483647 w 1267"/>
              <a:gd name="T63" fmla="*/ 2147483647 h 1240"/>
              <a:gd name="T64" fmla="*/ 2147483647 w 1267"/>
              <a:gd name="T65" fmla="*/ 2147483647 h 1240"/>
              <a:gd name="T66" fmla="*/ 2147483647 w 1267"/>
              <a:gd name="T67" fmla="*/ 2147483647 h 1240"/>
              <a:gd name="T68" fmla="*/ 2147483647 w 1267"/>
              <a:gd name="T69" fmla="*/ 2147483647 h 1240"/>
              <a:gd name="T70" fmla="*/ 2147483647 w 1267"/>
              <a:gd name="T71" fmla="*/ 2147483647 h 1240"/>
              <a:gd name="T72" fmla="*/ 2147483647 w 1267"/>
              <a:gd name="T73" fmla="*/ 2147483647 h 1240"/>
              <a:gd name="T74" fmla="*/ 2147483647 w 1267"/>
              <a:gd name="T75" fmla="*/ 2147483647 h 1240"/>
              <a:gd name="T76" fmla="*/ 2147483647 w 1267"/>
              <a:gd name="T77" fmla="*/ 2147483647 h 1240"/>
              <a:gd name="T78" fmla="*/ 2147483647 w 1267"/>
              <a:gd name="T79" fmla="*/ 2147483647 h 1240"/>
              <a:gd name="T80" fmla="*/ 2147483647 w 1267"/>
              <a:gd name="T81" fmla="*/ 2147483647 h 1240"/>
              <a:gd name="T82" fmla="*/ 2147483647 w 1267"/>
              <a:gd name="T83" fmla="*/ 2147483647 h 1240"/>
              <a:gd name="T84" fmla="*/ 2147483647 w 1267"/>
              <a:gd name="T85" fmla="*/ 2147483647 h 1240"/>
              <a:gd name="T86" fmla="*/ 2147483647 w 1267"/>
              <a:gd name="T87" fmla="*/ 2147483647 h 1240"/>
              <a:gd name="T88" fmla="*/ 2147483647 w 1267"/>
              <a:gd name="T89" fmla="*/ 2147483647 h 1240"/>
              <a:gd name="T90" fmla="*/ 2147483647 w 1267"/>
              <a:gd name="T91" fmla="*/ 2147483647 h 1240"/>
              <a:gd name="T92" fmla="*/ 2147483647 w 1267"/>
              <a:gd name="T93" fmla="*/ 2147483647 h 1240"/>
              <a:gd name="T94" fmla="*/ 2147483647 w 1267"/>
              <a:gd name="T95" fmla="*/ 2147483647 h 1240"/>
              <a:gd name="T96" fmla="*/ 2147483647 w 1267"/>
              <a:gd name="T97" fmla="*/ 2147483647 h 1240"/>
              <a:gd name="T98" fmla="*/ 2147483647 w 1267"/>
              <a:gd name="T99" fmla="*/ 2147483647 h 1240"/>
              <a:gd name="T100" fmla="*/ 2147483647 w 1267"/>
              <a:gd name="T101" fmla="*/ 2147483647 h 1240"/>
              <a:gd name="T102" fmla="*/ 841967096 w 1267"/>
              <a:gd name="T103" fmla="*/ 2147483647 h 1240"/>
              <a:gd name="T104" fmla="*/ 2147483647 w 1267"/>
              <a:gd name="T105" fmla="*/ 2147483647 h 1240"/>
              <a:gd name="T106" fmla="*/ 2147483647 w 1267"/>
              <a:gd name="T107" fmla="*/ 2147483647 h 1240"/>
              <a:gd name="T108" fmla="*/ 2147483647 w 1267"/>
              <a:gd name="T109" fmla="*/ 2147483647 h 1240"/>
              <a:gd name="T110" fmla="*/ 2147483647 w 1267"/>
              <a:gd name="T111" fmla="*/ 2147483647 h 1240"/>
              <a:gd name="T112" fmla="*/ 2147483647 w 1267"/>
              <a:gd name="T113" fmla="*/ 2147483647 h 1240"/>
              <a:gd name="T114" fmla="*/ 2147483647 w 1267"/>
              <a:gd name="T115" fmla="*/ 2147483647 h 1240"/>
              <a:gd name="T116" fmla="*/ 2147483647 w 1267"/>
              <a:gd name="T117" fmla="*/ 2147483647 h 1240"/>
              <a:gd name="T118" fmla="*/ 1623930830 w 1267"/>
              <a:gd name="T119" fmla="*/ 2147483647 h 1240"/>
              <a:gd name="T120" fmla="*/ 2147483647 w 1267"/>
              <a:gd name="T121" fmla="*/ 2147483647 h 1240"/>
              <a:gd name="T122" fmla="*/ 2147483647 w 1267"/>
              <a:gd name="T123" fmla="*/ 2147483647 h 1240"/>
              <a:gd name="T124" fmla="*/ 2147483647 w 1267"/>
              <a:gd name="T125" fmla="*/ 2147483647 h 1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7"/>
              <a:gd name="T190" fmla="*/ 0 h 1240"/>
              <a:gd name="T191" fmla="*/ 1267 w 1267"/>
              <a:gd name="T192" fmla="*/ 1240 h 12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7" h="1240">
                <a:moveTo>
                  <a:pt x="210" y="373"/>
                </a:moveTo>
                <a:lnTo>
                  <a:pt x="217" y="359"/>
                </a:lnTo>
                <a:lnTo>
                  <a:pt x="210" y="346"/>
                </a:lnTo>
                <a:lnTo>
                  <a:pt x="210" y="339"/>
                </a:lnTo>
                <a:lnTo>
                  <a:pt x="217" y="332"/>
                </a:lnTo>
                <a:lnTo>
                  <a:pt x="230" y="326"/>
                </a:lnTo>
                <a:lnTo>
                  <a:pt x="237" y="319"/>
                </a:lnTo>
                <a:lnTo>
                  <a:pt x="244" y="326"/>
                </a:lnTo>
                <a:lnTo>
                  <a:pt x="251" y="326"/>
                </a:lnTo>
                <a:lnTo>
                  <a:pt x="244" y="332"/>
                </a:lnTo>
                <a:lnTo>
                  <a:pt x="251" y="332"/>
                </a:lnTo>
                <a:lnTo>
                  <a:pt x="251" y="339"/>
                </a:lnTo>
                <a:lnTo>
                  <a:pt x="264" y="346"/>
                </a:lnTo>
                <a:lnTo>
                  <a:pt x="264" y="353"/>
                </a:lnTo>
                <a:lnTo>
                  <a:pt x="271" y="366"/>
                </a:lnTo>
                <a:lnTo>
                  <a:pt x="284" y="366"/>
                </a:lnTo>
                <a:lnTo>
                  <a:pt x="291" y="366"/>
                </a:lnTo>
                <a:lnTo>
                  <a:pt x="298" y="353"/>
                </a:lnTo>
                <a:lnTo>
                  <a:pt x="305" y="346"/>
                </a:lnTo>
                <a:lnTo>
                  <a:pt x="312" y="332"/>
                </a:lnTo>
                <a:lnTo>
                  <a:pt x="318" y="326"/>
                </a:lnTo>
                <a:lnTo>
                  <a:pt x="332" y="332"/>
                </a:lnTo>
                <a:lnTo>
                  <a:pt x="339" y="332"/>
                </a:lnTo>
                <a:lnTo>
                  <a:pt x="339" y="339"/>
                </a:lnTo>
                <a:lnTo>
                  <a:pt x="345" y="346"/>
                </a:lnTo>
                <a:lnTo>
                  <a:pt x="352" y="359"/>
                </a:lnTo>
                <a:lnTo>
                  <a:pt x="359" y="359"/>
                </a:lnTo>
                <a:lnTo>
                  <a:pt x="366" y="359"/>
                </a:lnTo>
                <a:lnTo>
                  <a:pt x="373" y="366"/>
                </a:lnTo>
                <a:lnTo>
                  <a:pt x="379" y="359"/>
                </a:lnTo>
                <a:lnTo>
                  <a:pt x="379" y="366"/>
                </a:lnTo>
                <a:lnTo>
                  <a:pt x="379" y="359"/>
                </a:lnTo>
                <a:lnTo>
                  <a:pt x="386" y="353"/>
                </a:lnTo>
                <a:lnTo>
                  <a:pt x="400" y="353"/>
                </a:lnTo>
                <a:lnTo>
                  <a:pt x="406" y="353"/>
                </a:lnTo>
                <a:lnTo>
                  <a:pt x="413" y="339"/>
                </a:lnTo>
                <a:lnTo>
                  <a:pt x="420" y="339"/>
                </a:lnTo>
                <a:lnTo>
                  <a:pt x="427" y="339"/>
                </a:lnTo>
                <a:lnTo>
                  <a:pt x="433" y="339"/>
                </a:lnTo>
                <a:lnTo>
                  <a:pt x="440" y="332"/>
                </a:lnTo>
                <a:lnTo>
                  <a:pt x="440" y="339"/>
                </a:lnTo>
                <a:lnTo>
                  <a:pt x="447" y="339"/>
                </a:lnTo>
                <a:lnTo>
                  <a:pt x="454" y="332"/>
                </a:lnTo>
                <a:lnTo>
                  <a:pt x="461" y="332"/>
                </a:lnTo>
                <a:lnTo>
                  <a:pt x="467" y="332"/>
                </a:lnTo>
                <a:lnTo>
                  <a:pt x="474" y="326"/>
                </a:lnTo>
                <a:lnTo>
                  <a:pt x="488" y="326"/>
                </a:lnTo>
                <a:lnTo>
                  <a:pt x="481" y="319"/>
                </a:lnTo>
                <a:lnTo>
                  <a:pt x="488" y="319"/>
                </a:lnTo>
                <a:lnTo>
                  <a:pt x="488" y="312"/>
                </a:lnTo>
                <a:lnTo>
                  <a:pt x="494" y="312"/>
                </a:lnTo>
                <a:lnTo>
                  <a:pt x="501" y="312"/>
                </a:lnTo>
                <a:lnTo>
                  <a:pt x="522" y="312"/>
                </a:lnTo>
                <a:lnTo>
                  <a:pt x="528" y="312"/>
                </a:lnTo>
                <a:lnTo>
                  <a:pt x="535" y="312"/>
                </a:lnTo>
                <a:lnTo>
                  <a:pt x="542" y="312"/>
                </a:lnTo>
                <a:lnTo>
                  <a:pt x="555" y="278"/>
                </a:lnTo>
                <a:lnTo>
                  <a:pt x="562" y="271"/>
                </a:lnTo>
                <a:lnTo>
                  <a:pt x="562" y="285"/>
                </a:lnTo>
                <a:lnTo>
                  <a:pt x="582" y="298"/>
                </a:lnTo>
                <a:lnTo>
                  <a:pt x="589" y="298"/>
                </a:lnTo>
                <a:lnTo>
                  <a:pt x="596" y="298"/>
                </a:lnTo>
                <a:lnTo>
                  <a:pt x="603" y="292"/>
                </a:lnTo>
                <a:lnTo>
                  <a:pt x="610" y="285"/>
                </a:lnTo>
                <a:lnTo>
                  <a:pt x="616" y="285"/>
                </a:lnTo>
                <a:lnTo>
                  <a:pt x="623" y="285"/>
                </a:lnTo>
                <a:lnTo>
                  <a:pt x="630" y="285"/>
                </a:lnTo>
                <a:lnTo>
                  <a:pt x="643" y="285"/>
                </a:lnTo>
                <a:lnTo>
                  <a:pt x="650" y="285"/>
                </a:lnTo>
                <a:lnTo>
                  <a:pt x="650" y="278"/>
                </a:lnTo>
                <a:lnTo>
                  <a:pt x="657" y="278"/>
                </a:lnTo>
                <a:lnTo>
                  <a:pt x="664" y="278"/>
                </a:lnTo>
                <a:lnTo>
                  <a:pt x="671" y="271"/>
                </a:lnTo>
                <a:lnTo>
                  <a:pt x="664" y="271"/>
                </a:lnTo>
                <a:lnTo>
                  <a:pt x="664" y="265"/>
                </a:lnTo>
                <a:lnTo>
                  <a:pt x="671" y="258"/>
                </a:lnTo>
                <a:lnTo>
                  <a:pt x="671" y="244"/>
                </a:lnTo>
                <a:lnTo>
                  <a:pt x="677" y="237"/>
                </a:lnTo>
                <a:lnTo>
                  <a:pt x="691" y="237"/>
                </a:lnTo>
                <a:lnTo>
                  <a:pt x="691" y="231"/>
                </a:lnTo>
                <a:lnTo>
                  <a:pt x="691" y="224"/>
                </a:lnTo>
                <a:lnTo>
                  <a:pt x="698" y="224"/>
                </a:lnTo>
                <a:lnTo>
                  <a:pt x="698" y="217"/>
                </a:lnTo>
                <a:lnTo>
                  <a:pt x="711" y="217"/>
                </a:lnTo>
                <a:lnTo>
                  <a:pt x="718" y="210"/>
                </a:lnTo>
                <a:lnTo>
                  <a:pt x="718" y="204"/>
                </a:lnTo>
                <a:lnTo>
                  <a:pt x="718" y="197"/>
                </a:lnTo>
                <a:lnTo>
                  <a:pt x="725" y="197"/>
                </a:lnTo>
                <a:lnTo>
                  <a:pt x="725" y="190"/>
                </a:lnTo>
                <a:lnTo>
                  <a:pt x="731" y="183"/>
                </a:lnTo>
                <a:lnTo>
                  <a:pt x="731" y="177"/>
                </a:lnTo>
                <a:lnTo>
                  <a:pt x="738" y="177"/>
                </a:lnTo>
                <a:lnTo>
                  <a:pt x="745" y="170"/>
                </a:lnTo>
                <a:lnTo>
                  <a:pt x="745" y="163"/>
                </a:lnTo>
                <a:lnTo>
                  <a:pt x="745" y="156"/>
                </a:lnTo>
                <a:lnTo>
                  <a:pt x="752" y="156"/>
                </a:lnTo>
                <a:lnTo>
                  <a:pt x="759" y="156"/>
                </a:lnTo>
                <a:lnTo>
                  <a:pt x="752" y="149"/>
                </a:lnTo>
                <a:lnTo>
                  <a:pt x="738" y="149"/>
                </a:lnTo>
                <a:lnTo>
                  <a:pt x="725" y="129"/>
                </a:lnTo>
                <a:lnTo>
                  <a:pt x="731" y="129"/>
                </a:lnTo>
                <a:lnTo>
                  <a:pt x="731" y="122"/>
                </a:lnTo>
                <a:lnTo>
                  <a:pt x="731" y="116"/>
                </a:lnTo>
                <a:lnTo>
                  <a:pt x="725" y="109"/>
                </a:lnTo>
                <a:lnTo>
                  <a:pt x="738" y="116"/>
                </a:lnTo>
                <a:lnTo>
                  <a:pt x="745" y="122"/>
                </a:lnTo>
                <a:lnTo>
                  <a:pt x="759" y="129"/>
                </a:lnTo>
                <a:lnTo>
                  <a:pt x="772" y="136"/>
                </a:lnTo>
                <a:lnTo>
                  <a:pt x="772" y="129"/>
                </a:lnTo>
                <a:lnTo>
                  <a:pt x="779" y="136"/>
                </a:lnTo>
                <a:lnTo>
                  <a:pt x="786" y="143"/>
                </a:lnTo>
                <a:lnTo>
                  <a:pt x="792" y="143"/>
                </a:lnTo>
                <a:lnTo>
                  <a:pt x="792" y="136"/>
                </a:lnTo>
                <a:lnTo>
                  <a:pt x="799" y="136"/>
                </a:lnTo>
                <a:lnTo>
                  <a:pt x="806" y="129"/>
                </a:lnTo>
                <a:lnTo>
                  <a:pt x="826" y="129"/>
                </a:lnTo>
                <a:lnTo>
                  <a:pt x="840" y="116"/>
                </a:lnTo>
                <a:lnTo>
                  <a:pt x="847" y="116"/>
                </a:lnTo>
                <a:lnTo>
                  <a:pt x="840" y="109"/>
                </a:lnTo>
                <a:lnTo>
                  <a:pt x="840" y="102"/>
                </a:lnTo>
                <a:lnTo>
                  <a:pt x="833" y="95"/>
                </a:lnTo>
                <a:lnTo>
                  <a:pt x="833" y="82"/>
                </a:lnTo>
                <a:lnTo>
                  <a:pt x="833" y="68"/>
                </a:lnTo>
                <a:lnTo>
                  <a:pt x="826" y="61"/>
                </a:lnTo>
                <a:lnTo>
                  <a:pt x="833" y="68"/>
                </a:lnTo>
                <a:lnTo>
                  <a:pt x="840" y="61"/>
                </a:lnTo>
                <a:lnTo>
                  <a:pt x="833" y="61"/>
                </a:lnTo>
                <a:lnTo>
                  <a:pt x="833" y="55"/>
                </a:lnTo>
                <a:lnTo>
                  <a:pt x="840" y="55"/>
                </a:lnTo>
                <a:lnTo>
                  <a:pt x="853" y="55"/>
                </a:lnTo>
                <a:lnTo>
                  <a:pt x="867" y="48"/>
                </a:lnTo>
                <a:lnTo>
                  <a:pt x="867" y="41"/>
                </a:lnTo>
                <a:lnTo>
                  <a:pt x="867" y="34"/>
                </a:lnTo>
                <a:lnTo>
                  <a:pt x="874" y="27"/>
                </a:lnTo>
                <a:lnTo>
                  <a:pt x="874" y="21"/>
                </a:lnTo>
                <a:lnTo>
                  <a:pt x="887" y="21"/>
                </a:lnTo>
                <a:lnTo>
                  <a:pt x="894" y="21"/>
                </a:lnTo>
                <a:lnTo>
                  <a:pt x="901" y="21"/>
                </a:lnTo>
                <a:lnTo>
                  <a:pt x="908" y="21"/>
                </a:lnTo>
                <a:lnTo>
                  <a:pt x="921" y="14"/>
                </a:lnTo>
                <a:lnTo>
                  <a:pt x="935" y="21"/>
                </a:lnTo>
                <a:lnTo>
                  <a:pt x="948" y="14"/>
                </a:lnTo>
                <a:lnTo>
                  <a:pt x="955" y="21"/>
                </a:lnTo>
                <a:lnTo>
                  <a:pt x="982" y="21"/>
                </a:lnTo>
                <a:lnTo>
                  <a:pt x="1002" y="21"/>
                </a:lnTo>
                <a:lnTo>
                  <a:pt x="1009" y="27"/>
                </a:lnTo>
                <a:lnTo>
                  <a:pt x="1016" y="27"/>
                </a:lnTo>
                <a:lnTo>
                  <a:pt x="1023" y="27"/>
                </a:lnTo>
                <a:lnTo>
                  <a:pt x="1029" y="27"/>
                </a:lnTo>
                <a:lnTo>
                  <a:pt x="1029" y="21"/>
                </a:lnTo>
                <a:lnTo>
                  <a:pt x="1023" y="14"/>
                </a:lnTo>
                <a:lnTo>
                  <a:pt x="1023" y="7"/>
                </a:lnTo>
                <a:lnTo>
                  <a:pt x="1036" y="7"/>
                </a:lnTo>
                <a:lnTo>
                  <a:pt x="1036" y="0"/>
                </a:lnTo>
                <a:lnTo>
                  <a:pt x="1043" y="0"/>
                </a:lnTo>
                <a:lnTo>
                  <a:pt x="1057" y="0"/>
                </a:lnTo>
                <a:lnTo>
                  <a:pt x="1057" y="7"/>
                </a:lnTo>
                <a:lnTo>
                  <a:pt x="1070" y="7"/>
                </a:lnTo>
                <a:lnTo>
                  <a:pt x="1077" y="14"/>
                </a:lnTo>
                <a:lnTo>
                  <a:pt x="1063" y="21"/>
                </a:lnTo>
                <a:lnTo>
                  <a:pt x="1057" y="27"/>
                </a:lnTo>
                <a:lnTo>
                  <a:pt x="1057" y="34"/>
                </a:lnTo>
                <a:lnTo>
                  <a:pt x="1063" y="34"/>
                </a:lnTo>
                <a:lnTo>
                  <a:pt x="1070" y="34"/>
                </a:lnTo>
                <a:lnTo>
                  <a:pt x="1070" y="41"/>
                </a:lnTo>
                <a:lnTo>
                  <a:pt x="1070" y="48"/>
                </a:lnTo>
                <a:lnTo>
                  <a:pt x="1063" y="48"/>
                </a:lnTo>
                <a:lnTo>
                  <a:pt x="1050" y="55"/>
                </a:lnTo>
                <a:lnTo>
                  <a:pt x="1036" y="55"/>
                </a:lnTo>
                <a:lnTo>
                  <a:pt x="1036" y="61"/>
                </a:lnTo>
                <a:lnTo>
                  <a:pt x="1029" y="61"/>
                </a:lnTo>
                <a:lnTo>
                  <a:pt x="1029" y="68"/>
                </a:lnTo>
                <a:lnTo>
                  <a:pt x="1029" y="75"/>
                </a:lnTo>
                <a:lnTo>
                  <a:pt x="1029" y="82"/>
                </a:lnTo>
                <a:lnTo>
                  <a:pt x="1036" y="88"/>
                </a:lnTo>
                <a:lnTo>
                  <a:pt x="1043" y="88"/>
                </a:lnTo>
                <a:lnTo>
                  <a:pt x="1050" y="88"/>
                </a:lnTo>
                <a:lnTo>
                  <a:pt x="1050" y="95"/>
                </a:lnTo>
                <a:lnTo>
                  <a:pt x="1063" y="95"/>
                </a:lnTo>
                <a:lnTo>
                  <a:pt x="1070" y="95"/>
                </a:lnTo>
                <a:lnTo>
                  <a:pt x="1077" y="102"/>
                </a:lnTo>
                <a:lnTo>
                  <a:pt x="1077" y="109"/>
                </a:lnTo>
                <a:lnTo>
                  <a:pt x="1077" y="102"/>
                </a:lnTo>
                <a:lnTo>
                  <a:pt x="1084" y="102"/>
                </a:lnTo>
                <a:lnTo>
                  <a:pt x="1090" y="109"/>
                </a:lnTo>
                <a:lnTo>
                  <a:pt x="1097" y="109"/>
                </a:lnTo>
                <a:lnTo>
                  <a:pt x="1097" y="116"/>
                </a:lnTo>
                <a:lnTo>
                  <a:pt x="1104" y="116"/>
                </a:lnTo>
                <a:lnTo>
                  <a:pt x="1111" y="122"/>
                </a:lnTo>
                <a:lnTo>
                  <a:pt x="1111" y="129"/>
                </a:lnTo>
                <a:lnTo>
                  <a:pt x="1104" y="136"/>
                </a:lnTo>
                <a:lnTo>
                  <a:pt x="1097" y="156"/>
                </a:lnTo>
                <a:lnTo>
                  <a:pt x="1104" y="163"/>
                </a:lnTo>
                <a:lnTo>
                  <a:pt x="1118" y="163"/>
                </a:lnTo>
                <a:lnTo>
                  <a:pt x="1111" y="170"/>
                </a:lnTo>
                <a:lnTo>
                  <a:pt x="1104" y="170"/>
                </a:lnTo>
                <a:lnTo>
                  <a:pt x="1104" y="177"/>
                </a:lnTo>
                <a:lnTo>
                  <a:pt x="1111" y="177"/>
                </a:lnTo>
                <a:lnTo>
                  <a:pt x="1104" y="183"/>
                </a:lnTo>
                <a:lnTo>
                  <a:pt x="1111" y="190"/>
                </a:lnTo>
                <a:lnTo>
                  <a:pt x="1118" y="204"/>
                </a:lnTo>
                <a:lnTo>
                  <a:pt x="1111" y="204"/>
                </a:lnTo>
                <a:lnTo>
                  <a:pt x="1111" y="217"/>
                </a:lnTo>
                <a:lnTo>
                  <a:pt x="1104" y="224"/>
                </a:lnTo>
                <a:lnTo>
                  <a:pt x="1111" y="224"/>
                </a:lnTo>
                <a:lnTo>
                  <a:pt x="1118" y="217"/>
                </a:lnTo>
                <a:lnTo>
                  <a:pt x="1131" y="210"/>
                </a:lnTo>
                <a:lnTo>
                  <a:pt x="1138" y="210"/>
                </a:lnTo>
                <a:lnTo>
                  <a:pt x="1138" y="217"/>
                </a:lnTo>
                <a:lnTo>
                  <a:pt x="1151" y="217"/>
                </a:lnTo>
                <a:lnTo>
                  <a:pt x="1158" y="217"/>
                </a:lnTo>
                <a:lnTo>
                  <a:pt x="1165" y="224"/>
                </a:lnTo>
                <a:lnTo>
                  <a:pt x="1165" y="231"/>
                </a:lnTo>
                <a:lnTo>
                  <a:pt x="1172" y="237"/>
                </a:lnTo>
                <a:lnTo>
                  <a:pt x="1179" y="237"/>
                </a:lnTo>
                <a:lnTo>
                  <a:pt x="1185" y="237"/>
                </a:lnTo>
                <a:lnTo>
                  <a:pt x="1185" y="244"/>
                </a:lnTo>
                <a:lnTo>
                  <a:pt x="1192" y="244"/>
                </a:lnTo>
                <a:lnTo>
                  <a:pt x="1192" y="251"/>
                </a:lnTo>
                <a:lnTo>
                  <a:pt x="1179" y="265"/>
                </a:lnTo>
                <a:lnTo>
                  <a:pt x="1185" y="271"/>
                </a:lnTo>
                <a:lnTo>
                  <a:pt x="1185" y="278"/>
                </a:lnTo>
                <a:lnTo>
                  <a:pt x="1192" y="285"/>
                </a:lnTo>
                <a:lnTo>
                  <a:pt x="1192" y="298"/>
                </a:lnTo>
                <a:lnTo>
                  <a:pt x="1199" y="298"/>
                </a:lnTo>
                <a:lnTo>
                  <a:pt x="1206" y="298"/>
                </a:lnTo>
                <a:lnTo>
                  <a:pt x="1212" y="305"/>
                </a:lnTo>
                <a:lnTo>
                  <a:pt x="1206" y="319"/>
                </a:lnTo>
                <a:lnTo>
                  <a:pt x="1212" y="319"/>
                </a:lnTo>
                <a:lnTo>
                  <a:pt x="1212" y="326"/>
                </a:lnTo>
                <a:lnTo>
                  <a:pt x="1219" y="326"/>
                </a:lnTo>
                <a:lnTo>
                  <a:pt x="1226" y="326"/>
                </a:lnTo>
                <a:lnTo>
                  <a:pt x="1226" y="332"/>
                </a:lnTo>
                <a:lnTo>
                  <a:pt x="1233" y="319"/>
                </a:lnTo>
                <a:lnTo>
                  <a:pt x="1239" y="319"/>
                </a:lnTo>
                <a:lnTo>
                  <a:pt x="1239" y="312"/>
                </a:lnTo>
                <a:lnTo>
                  <a:pt x="1246" y="319"/>
                </a:lnTo>
                <a:lnTo>
                  <a:pt x="1239" y="319"/>
                </a:lnTo>
                <a:lnTo>
                  <a:pt x="1239" y="332"/>
                </a:lnTo>
                <a:lnTo>
                  <a:pt x="1233" y="339"/>
                </a:lnTo>
                <a:lnTo>
                  <a:pt x="1239" y="339"/>
                </a:lnTo>
                <a:lnTo>
                  <a:pt x="1239" y="346"/>
                </a:lnTo>
                <a:lnTo>
                  <a:pt x="1239" y="353"/>
                </a:lnTo>
                <a:lnTo>
                  <a:pt x="1239" y="359"/>
                </a:lnTo>
                <a:lnTo>
                  <a:pt x="1239" y="366"/>
                </a:lnTo>
                <a:lnTo>
                  <a:pt x="1233" y="366"/>
                </a:lnTo>
                <a:lnTo>
                  <a:pt x="1226" y="366"/>
                </a:lnTo>
                <a:lnTo>
                  <a:pt x="1219" y="366"/>
                </a:lnTo>
                <a:lnTo>
                  <a:pt x="1219" y="359"/>
                </a:lnTo>
                <a:lnTo>
                  <a:pt x="1212" y="366"/>
                </a:lnTo>
                <a:lnTo>
                  <a:pt x="1212" y="359"/>
                </a:lnTo>
                <a:lnTo>
                  <a:pt x="1206" y="359"/>
                </a:lnTo>
                <a:lnTo>
                  <a:pt x="1192" y="359"/>
                </a:lnTo>
                <a:lnTo>
                  <a:pt x="1199" y="366"/>
                </a:lnTo>
                <a:lnTo>
                  <a:pt x="1199" y="373"/>
                </a:lnTo>
                <a:lnTo>
                  <a:pt x="1206" y="387"/>
                </a:lnTo>
                <a:lnTo>
                  <a:pt x="1212" y="387"/>
                </a:lnTo>
                <a:lnTo>
                  <a:pt x="1219" y="387"/>
                </a:lnTo>
                <a:lnTo>
                  <a:pt x="1233" y="393"/>
                </a:lnTo>
                <a:lnTo>
                  <a:pt x="1233" y="400"/>
                </a:lnTo>
                <a:lnTo>
                  <a:pt x="1239" y="400"/>
                </a:lnTo>
                <a:lnTo>
                  <a:pt x="1246" y="400"/>
                </a:lnTo>
                <a:lnTo>
                  <a:pt x="1246" y="393"/>
                </a:lnTo>
                <a:lnTo>
                  <a:pt x="1253" y="387"/>
                </a:lnTo>
                <a:lnTo>
                  <a:pt x="1260" y="393"/>
                </a:lnTo>
                <a:lnTo>
                  <a:pt x="1260" y="400"/>
                </a:lnTo>
                <a:lnTo>
                  <a:pt x="1260" y="407"/>
                </a:lnTo>
                <a:lnTo>
                  <a:pt x="1260" y="414"/>
                </a:lnTo>
                <a:lnTo>
                  <a:pt x="1267" y="414"/>
                </a:lnTo>
                <a:lnTo>
                  <a:pt x="1260" y="414"/>
                </a:lnTo>
                <a:lnTo>
                  <a:pt x="1260" y="420"/>
                </a:lnTo>
                <a:lnTo>
                  <a:pt x="1260" y="427"/>
                </a:lnTo>
                <a:lnTo>
                  <a:pt x="1239" y="434"/>
                </a:lnTo>
                <a:lnTo>
                  <a:pt x="1192" y="447"/>
                </a:lnTo>
                <a:lnTo>
                  <a:pt x="1165" y="454"/>
                </a:lnTo>
                <a:lnTo>
                  <a:pt x="1131" y="461"/>
                </a:lnTo>
                <a:lnTo>
                  <a:pt x="1118" y="468"/>
                </a:lnTo>
                <a:lnTo>
                  <a:pt x="1111" y="468"/>
                </a:lnTo>
                <a:lnTo>
                  <a:pt x="1104" y="475"/>
                </a:lnTo>
                <a:lnTo>
                  <a:pt x="1090" y="488"/>
                </a:lnTo>
                <a:lnTo>
                  <a:pt x="1057" y="502"/>
                </a:lnTo>
                <a:lnTo>
                  <a:pt x="1050" y="515"/>
                </a:lnTo>
                <a:lnTo>
                  <a:pt x="1043" y="515"/>
                </a:lnTo>
                <a:lnTo>
                  <a:pt x="1036" y="508"/>
                </a:lnTo>
                <a:lnTo>
                  <a:pt x="1029" y="515"/>
                </a:lnTo>
                <a:lnTo>
                  <a:pt x="1016" y="522"/>
                </a:lnTo>
                <a:lnTo>
                  <a:pt x="1009" y="522"/>
                </a:lnTo>
                <a:lnTo>
                  <a:pt x="1002" y="522"/>
                </a:lnTo>
                <a:lnTo>
                  <a:pt x="996" y="522"/>
                </a:lnTo>
                <a:lnTo>
                  <a:pt x="989" y="522"/>
                </a:lnTo>
                <a:lnTo>
                  <a:pt x="982" y="522"/>
                </a:lnTo>
                <a:lnTo>
                  <a:pt x="962" y="522"/>
                </a:lnTo>
                <a:lnTo>
                  <a:pt x="955" y="529"/>
                </a:lnTo>
                <a:lnTo>
                  <a:pt x="955" y="536"/>
                </a:lnTo>
                <a:lnTo>
                  <a:pt x="948" y="536"/>
                </a:lnTo>
                <a:lnTo>
                  <a:pt x="941" y="542"/>
                </a:lnTo>
                <a:lnTo>
                  <a:pt x="935" y="542"/>
                </a:lnTo>
                <a:lnTo>
                  <a:pt x="928" y="542"/>
                </a:lnTo>
                <a:lnTo>
                  <a:pt x="928" y="549"/>
                </a:lnTo>
                <a:lnTo>
                  <a:pt x="921" y="549"/>
                </a:lnTo>
                <a:lnTo>
                  <a:pt x="914" y="556"/>
                </a:lnTo>
                <a:lnTo>
                  <a:pt x="908" y="563"/>
                </a:lnTo>
                <a:lnTo>
                  <a:pt x="914" y="556"/>
                </a:lnTo>
                <a:lnTo>
                  <a:pt x="921" y="549"/>
                </a:lnTo>
                <a:lnTo>
                  <a:pt x="928" y="549"/>
                </a:lnTo>
                <a:lnTo>
                  <a:pt x="921" y="542"/>
                </a:lnTo>
                <a:lnTo>
                  <a:pt x="914" y="549"/>
                </a:lnTo>
                <a:lnTo>
                  <a:pt x="921" y="549"/>
                </a:lnTo>
                <a:lnTo>
                  <a:pt x="914" y="549"/>
                </a:lnTo>
                <a:lnTo>
                  <a:pt x="914" y="556"/>
                </a:lnTo>
                <a:lnTo>
                  <a:pt x="914" y="549"/>
                </a:lnTo>
                <a:lnTo>
                  <a:pt x="908" y="549"/>
                </a:lnTo>
                <a:lnTo>
                  <a:pt x="914" y="556"/>
                </a:lnTo>
                <a:lnTo>
                  <a:pt x="908" y="549"/>
                </a:lnTo>
                <a:lnTo>
                  <a:pt x="901" y="549"/>
                </a:lnTo>
                <a:lnTo>
                  <a:pt x="894" y="556"/>
                </a:lnTo>
                <a:lnTo>
                  <a:pt x="894" y="563"/>
                </a:lnTo>
                <a:lnTo>
                  <a:pt x="901" y="563"/>
                </a:lnTo>
                <a:lnTo>
                  <a:pt x="894" y="563"/>
                </a:lnTo>
                <a:lnTo>
                  <a:pt x="894" y="556"/>
                </a:lnTo>
                <a:lnTo>
                  <a:pt x="881" y="569"/>
                </a:lnTo>
                <a:lnTo>
                  <a:pt x="874" y="583"/>
                </a:lnTo>
                <a:lnTo>
                  <a:pt x="867" y="597"/>
                </a:lnTo>
                <a:lnTo>
                  <a:pt x="867" y="603"/>
                </a:lnTo>
                <a:lnTo>
                  <a:pt x="860" y="610"/>
                </a:lnTo>
                <a:lnTo>
                  <a:pt x="853" y="610"/>
                </a:lnTo>
                <a:lnTo>
                  <a:pt x="847" y="603"/>
                </a:lnTo>
                <a:lnTo>
                  <a:pt x="840" y="597"/>
                </a:lnTo>
                <a:lnTo>
                  <a:pt x="840" y="603"/>
                </a:lnTo>
                <a:lnTo>
                  <a:pt x="840" y="597"/>
                </a:lnTo>
                <a:lnTo>
                  <a:pt x="833" y="590"/>
                </a:lnTo>
                <a:lnTo>
                  <a:pt x="826" y="590"/>
                </a:lnTo>
                <a:lnTo>
                  <a:pt x="820" y="590"/>
                </a:lnTo>
                <a:lnTo>
                  <a:pt x="813" y="590"/>
                </a:lnTo>
                <a:lnTo>
                  <a:pt x="786" y="603"/>
                </a:lnTo>
                <a:lnTo>
                  <a:pt x="779" y="603"/>
                </a:lnTo>
                <a:lnTo>
                  <a:pt x="772" y="603"/>
                </a:lnTo>
                <a:lnTo>
                  <a:pt x="765" y="603"/>
                </a:lnTo>
                <a:lnTo>
                  <a:pt x="752" y="603"/>
                </a:lnTo>
                <a:lnTo>
                  <a:pt x="731" y="624"/>
                </a:lnTo>
                <a:lnTo>
                  <a:pt x="725" y="624"/>
                </a:lnTo>
                <a:lnTo>
                  <a:pt x="718" y="630"/>
                </a:lnTo>
                <a:lnTo>
                  <a:pt x="704" y="630"/>
                </a:lnTo>
                <a:lnTo>
                  <a:pt x="704" y="637"/>
                </a:lnTo>
                <a:lnTo>
                  <a:pt x="691" y="651"/>
                </a:lnTo>
                <a:lnTo>
                  <a:pt x="684" y="651"/>
                </a:lnTo>
                <a:lnTo>
                  <a:pt x="664" y="678"/>
                </a:lnTo>
                <a:lnTo>
                  <a:pt x="657" y="691"/>
                </a:lnTo>
                <a:lnTo>
                  <a:pt x="650" y="698"/>
                </a:lnTo>
                <a:lnTo>
                  <a:pt x="643" y="698"/>
                </a:lnTo>
                <a:lnTo>
                  <a:pt x="637" y="705"/>
                </a:lnTo>
                <a:lnTo>
                  <a:pt x="637" y="712"/>
                </a:lnTo>
                <a:lnTo>
                  <a:pt x="630" y="712"/>
                </a:lnTo>
                <a:lnTo>
                  <a:pt x="623" y="725"/>
                </a:lnTo>
                <a:lnTo>
                  <a:pt x="616" y="725"/>
                </a:lnTo>
                <a:lnTo>
                  <a:pt x="616" y="732"/>
                </a:lnTo>
                <a:lnTo>
                  <a:pt x="616" y="739"/>
                </a:lnTo>
                <a:lnTo>
                  <a:pt x="610" y="739"/>
                </a:lnTo>
                <a:lnTo>
                  <a:pt x="603" y="746"/>
                </a:lnTo>
                <a:lnTo>
                  <a:pt x="596" y="759"/>
                </a:lnTo>
                <a:lnTo>
                  <a:pt x="596" y="766"/>
                </a:lnTo>
                <a:lnTo>
                  <a:pt x="589" y="773"/>
                </a:lnTo>
                <a:lnTo>
                  <a:pt x="582" y="779"/>
                </a:lnTo>
                <a:lnTo>
                  <a:pt x="576" y="786"/>
                </a:lnTo>
                <a:lnTo>
                  <a:pt x="569" y="793"/>
                </a:lnTo>
                <a:lnTo>
                  <a:pt x="569" y="800"/>
                </a:lnTo>
                <a:lnTo>
                  <a:pt x="562" y="806"/>
                </a:lnTo>
                <a:lnTo>
                  <a:pt x="562" y="813"/>
                </a:lnTo>
                <a:lnTo>
                  <a:pt x="555" y="820"/>
                </a:lnTo>
                <a:lnTo>
                  <a:pt x="555" y="827"/>
                </a:lnTo>
                <a:lnTo>
                  <a:pt x="555" y="820"/>
                </a:lnTo>
                <a:lnTo>
                  <a:pt x="549" y="820"/>
                </a:lnTo>
                <a:lnTo>
                  <a:pt x="549" y="827"/>
                </a:lnTo>
                <a:lnTo>
                  <a:pt x="549" y="820"/>
                </a:lnTo>
                <a:lnTo>
                  <a:pt x="549" y="827"/>
                </a:lnTo>
                <a:lnTo>
                  <a:pt x="542" y="840"/>
                </a:lnTo>
                <a:lnTo>
                  <a:pt x="535" y="847"/>
                </a:lnTo>
                <a:lnTo>
                  <a:pt x="522" y="854"/>
                </a:lnTo>
                <a:lnTo>
                  <a:pt x="522" y="861"/>
                </a:lnTo>
                <a:lnTo>
                  <a:pt x="522" y="867"/>
                </a:lnTo>
                <a:lnTo>
                  <a:pt x="515" y="861"/>
                </a:lnTo>
                <a:lnTo>
                  <a:pt x="508" y="867"/>
                </a:lnTo>
                <a:lnTo>
                  <a:pt x="508" y="874"/>
                </a:lnTo>
                <a:lnTo>
                  <a:pt x="501" y="874"/>
                </a:lnTo>
                <a:lnTo>
                  <a:pt x="501" y="888"/>
                </a:lnTo>
                <a:lnTo>
                  <a:pt x="501" y="895"/>
                </a:lnTo>
                <a:lnTo>
                  <a:pt x="494" y="895"/>
                </a:lnTo>
                <a:lnTo>
                  <a:pt x="488" y="901"/>
                </a:lnTo>
                <a:lnTo>
                  <a:pt x="474" y="908"/>
                </a:lnTo>
                <a:lnTo>
                  <a:pt x="467" y="915"/>
                </a:lnTo>
                <a:lnTo>
                  <a:pt x="474" y="928"/>
                </a:lnTo>
                <a:lnTo>
                  <a:pt x="474" y="935"/>
                </a:lnTo>
                <a:lnTo>
                  <a:pt x="488" y="942"/>
                </a:lnTo>
                <a:lnTo>
                  <a:pt x="494" y="956"/>
                </a:lnTo>
                <a:lnTo>
                  <a:pt x="501" y="956"/>
                </a:lnTo>
                <a:lnTo>
                  <a:pt x="522" y="962"/>
                </a:lnTo>
                <a:lnTo>
                  <a:pt x="528" y="962"/>
                </a:lnTo>
                <a:lnTo>
                  <a:pt x="535" y="956"/>
                </a:lnTo>
                <a:lnTo>
                  <a:pt x="542" y="956"/>
                </a:lnTo>
                <a:lnTo>
                  <a:pt x="542" y="949"/>
                </a:lnTo>
                <a:lnTo>
                  <a:pt x="535" y="949"/>
                </a:lnTo>
                <a:lnTo>
                  <a:pt x="528" y="942"/>
                </a:lnTo>
                <a:lnTo>
                  <a:pt x="522" y="942"/>
                </a:lnTo>
                <a:lnTo>
                  <a:pt x="508" y="935"/>
                </a:lnTo>
                <a:lnTo>
                  <a:pt x="501" y="935"/>
                </a:lnTo>
                <a:lnTo>
                  <a:pt x="501" y="928"/>
                </a:lnTo>
                <a:lnTo>
                  <a:pt x="494" y="935"/>
                </a:lnTo>
                <a:lnTo>
                  <a:pt x="494" y="928"/>
                </a:lnTo>
                <a:lnTo>
                  <a:pt x="494" y="935"/>
                </a:lnTo>
                <a:lnTo>
                  <a:pt x="501" y="928"/>
                </a:lnTo>
                <a:lnTo>
                  <a:pt x="522" y="928"/>
                </a:lnTo>
                <a:lnTo>
                  <a:pt x="528" y="928"/>
                </a:lnTo>
                <a:lnTo>
                  <a:pt x="535" y="935"/>
                </a:lnTo>
                <a:lnTo>
                  <a:pt x="549" y="956"/>
                </a:lnTo>
                <a:lnTo>
                  <a:pt x="582" y="989"/>
                </a:lnTo>
                <a:lnTo>
                  <a:pt x="589" y="996"/>
                </a:lnTo>
                <a:lnTo>
                  <a:pt x="596" y="996"/>
                </a:lnTo>
                <a:lnTo>
                  <a:pt x="603" y="996"/>
                </a:lnTo>
                <a:lnTo>
                  <a:pt x="596" y="996"/>
                </a:lnTo>
                <a:lnTo>
                  <a:pt x="603" y="1003"/>
                </a:lnTo>
                <a:lnTo>
                  <a:pt x="610" y="1003"/>
                </a:lnTo>
                <a:lnTo>
                  <a:pt x="603" y="1003"/>
                </a:lnTo>
                <a:lnTo>
                  <a:pt x="610" y="1003"/>
                </a:lnTo>
                <a:lnTo>
                  <a:pt x="616" y="1003"/>
                </a:lnTo>
                <a:lnTo>
                  <a:pt x="623" y="989"/>
                </a:lnTo>
                <a:lnTo>
                  <a:pt x="630" y="1003"/>
                </a:lnTo>
                <a:lnTo>
                  <a:pt x="623" y="1030"/>
                </a:lnTo>
                <a:lnTo>
                  <a:pt x="616" y="1037"/>
                </a:lnTo>
                <a:lnTo>
                  <a:pt x="603" y="1050"/>
                </a:lnTo>
                <a:lnTo>
                  <a:pt x="596" y="1057"/>
                </a:lnTo>
                <a:lnTo>
                  <a:pt x="582" y="1064"/>
                </a:lnTo>
                <a:lnTo>
                  <a:pt x="555" y="1077"/>
                </a:lnTo>
                <a:lnTo>
                  <a:pt x="528" y="1091"/>
                </a:lnTo>
                <a:lnTo>
                  <a:pt x="515" y="1105"/>
                </a:lnTo>
                <a:lnTo>
                  <a:pt x="488" y="1159"/>
                </a:lnTo>
                <a:lnTo>
                  <a:pt x="474" y="1179"/>
                </a:lnTo>
                <a:lnTo>
                  <a:pt x="454" y="1193"/>
                </a:lnTo>
                <a:lnTo>
                  <a:pt x="433" y="1199"/>
                </a:lnTo>
                <a:lnTo>
                  <a:pt x="420" y="1206"/>
                </a:lnTo>
                <a:lnTo>
                  <a:pt x="406" y="1199"/>
                </a:lnTo>
                <a:lnTo>
                  <a:pt x="400" y="1199"/>
                </a:lnTo>
                <a:lnTo>
                  <a:pt x="393" y="1193"/>
                </a:lnTo>
                <a:lnTo>
                  <a:pt x="386" y="1186"/>
                </a:lnTo>
                <a:lnTo>
                  <a:pt x="386" y="1179"/>
                </a:lnTo>
                <a:lnTo>
                  <a:pt x="393" y="1179"/>
                </a:lnTo>
                <a:lnTo>
                  <a:pt x="400" y="1179"/>
                </a:lnTo>
                <a:lnTo>
                  <a:pt x="406" y="1179"/>
                </a:lnTo>
                <a:lnTo>
                  <a:pt x="406" y="1186"/>
                </a:lnTo>
                <a:lnTo>
                  <a:pt x="406" y="1172"/>
                </a:lnTo>
                <a:lnTo>
                  <a:pt x="406" y="1179"/>
                </a:lnTo>
                <a:lnTo>
                  <a:pt x="406" y="1165"/>
                </a:lnTo>
                <a:lnTo>
                  <a:pt x="413" y="1172"/>
                </a:lnTo>
                <a:lnTo>
                  <a:pt x="420" y="1172"/>
                </a:lnTo>
                <a:lnTo>
                  <a:pt x="433" y="1165"/>
                </a:lnTo>
                <a:lnTo>
                  <a:pt x="440" y="1172"/>
                </a:lnTo>
                <a:lnTo>
                  <a:pt x="440" y="1165"/>
                </a:lnTo>
                <a:lnTo>
                  <a:pt x="440" y="1159"/>
                </a:lnTo>
                <a:lnTo>
                  <a:pt x="447" y="1159"/>
                </a:lnTo>
                <a:lnTo>
                  <a:pt x="454" y="1159"/>
                </a:lnTo>
                <a:lnTo>
                  <a:pt x="461" y="1159"/>
                </a:lnTo>
                <a:lnTo>
                  <a:pt x="467" y="1159"/>
                </a:lnTo>
                <a:lnTo>
                  <a:pt x="467" y="1145"/>
                </a:lnTo>
                <a:lnTo>
                  <a:pt x="467" y="1159"/>
                </a:lnTo>
                <a:lnTo>
                  <a:pt x="474" y="1159"/>
                </a:lnTo>
                <a:lnTo>
                  <a:pt x="488" y="1159"/>
                </a:lnTo>
                <a:lnTo>
                  <a:pt x="515" y="1111"/>
                </a:lnTo>
                <a:lnTo>
                  <a:pt x="508" y="1111"/>
                </a:lnTo>
                <a:lnTo>
                  <a:pt x="515" y="1105"/>
                </a:lnTo>
                <a:lnTo>
                  <a:pt x="508" y="1105"/>
                </a:lnTo>
                <a:lnTo>
                  <a:pt x="508" y="1098"/>
                </a:lnTo>
                <a:lnTo>
                  <a:pt x="501" y="1105"/>
                </a:lnTo>
                <a:lnTo>
                  <a:pt x="501" y="1098"/>
                </a:lnTo>
                <a:lnTo>
                  <a:pt x="501" y="1105"/>
                </a:lnTo>
                <a:lnTo>
                  <a:pt x="494" y="1105"/>
                </a:lnTo>
                <a:lnTo>
                  <a:pt x="494" y="1098"/>
                </a:lnTo>
                <a:lnTo>
                  <a:pt x="494" y="1105"/>
                </a:lnTo>
                <a:lnTo>
                  <a:pt x="488" y="1105"/>
                </a:lnTo>
                <a:lnTo>
                  <a:pt x="481" y="1105"/>
                </a:lnTo>
                <a:lnTo>
                  <a:pt x="474" y="1105"/>
                </a:lnTo>
                <a:lnTo>
                  <a:pt x="467" y="1105"/>
                </a:lnTo>
                <a:lnTo>
                  <a:pt x="461" y="1105"/>
                </a:lnTo>
                <a:lnTo>
                  <a:pt x="461" y="1111"/>
                </a:lnTo>
                <a:lnTo>
                  <a:pt x="461" y="1105"/>
                </a:lnTo>
                <a:lnTo>
                  <a:pt x="461" y="1111"/>
                </a:lnTo>
                <a:lnTo>
                  <a:pt x="447" y="1118"/>
                </a:lnTo>
                <a:lnTo>
                  <a:pt x="440" y="1118"/>
                </a:lnTo>
                <a:lnTo>
                  <a:pt x="433" y="1118"/>
                </a:lnTo>
                <a:lnTo>
                  <a:pt x="427" y="1125"/>
                </a:lnTo>
                <a:lnTo>
                  <a:pt x="413" y="1125"/>
                </a:lnTo>
                <a:lnTo>
                  <a:pt x="400" y="1125"/>
                </a:lnTo>
                <a:lnTo>
                  <a:pt x="393" y="1125"/>
                </a:lnTo>
                <a:lnTo>
                  <a:pt x="386" y="1132"/>
                </a:lnTo>
                <a:lnTo>
                  <a:pt x="393" y="1132"/>
                </a:lnTo>
                <a:lnTo>
                  <a:pt x="386" y="1138"/>
                </a:lnTo>
                <a:lnTo>
                  <a:pt x="393" y="1132"/>
                </a:lnTo>
                <a:lnTo>
                  <a:pt x="386" y="1132"/>
                </a:lnTo>
                <a:lnTo>
                  <a:pt x="379" y="1132"/>
                </a:lnTo>
                <a:lnTo>
                  <a:pt x="386" y="1132"/>
                </a:lnTo>
                <a:lnTo>
                  <a:pt x="393" y="1138"/>
                </a:lnTo>
                <a:lnTo>
                  <a:pt x="386" y="1132"/>
                </a:lnTo>
                <a:lnTo>
                  <a:pt x="373" y="1145"/>
                </a:lnTo>
                <a:lnTo>
                  <a:pt x="359" y="1172"/>
                </a:lnTo>
                <a:lnTo>
                  <a:pt x="345" y="1186"/>
                </a:lnTo>
                <a:lnTo>
                  <a:pt x="352" y="1186"/>
                </a:lnTo>
                <a:lnTo>
                  <a:pt x="345" y="1186"/>
                </a:lnTo>
                <a:lnTo>
                  <a:pt x="339" y="1193"/>
                </a:lnTo>
                <a:lnTo>
                  <a:pt x="332" y="1206"/>
                </a:lnTo>
                <a:lnTo>
                  <a:pt x="332" y="1213"/>
                </a:lnTo>
                <a:lnTo>
                  <a:pt x="325" y="1220"/>
                </a:lnTo>
                <a:lnTo>
                  <a:pt x="318" y="1240"/>
                </a:lnTo>
                <a:lnTo>
                  <a:pt x="305" y="1240"/>
                </a:lnTo>
                <a:lnTo>
                  <a:pt x="291" y="1233"/>
                </a:lnTo>
                <a:lnTo>
                  <a:pt x="284" y="1233"/>
                </a:lnTo>
                <a:lnTo>
                  <a:pt x="271" y="1226"/>
                </a:lnTo>
                <a:lnTo>
                  <a:pt x="264" y="1226"/>
                </a:lnTo>
                <a:lnTo>
                  <a:pt x="257" y="1226"/>
                </a:lnTo>
                <a:lnTo>
                  <a:pt x="257" y="1220"/>
                </a:lnTo>
                <a:lnTo>
                  <a:pt x="251" y="1220"/>
                </a:lnTo>
                <a:lnTo>
                  <a:pt x="251" y="1213"/>
                </a:lnTo>
                <a:lnTo>
                  <a:pt x="251" y="1206"/>
                </a:lnTo>
                <a:lnTo>
                  <a:pt x="244" y="1199"/>
                </a:lnTo>
                <a:lnTo>
                  <a:pt x="251" y="1193"/>
                </a:lnTo>
                <a:lnTo>
                  <a:pt x="251" y="1186"/>
                </a:lnTo>
                <a:lnTo>
                  <a:pt x="257" y="1179"/>
                </a:lnTo>
                <a:lnTo>
                  <a:pt x="244" y="1179"/>
                </a:lnTo>
                <a:lnTo>
                  <a:pt x="237" y="1179"/>
                </a:lnTo>
                <a:lnTo>
                  <a:pt x="230" y="1172"/>
                </a:lnTo>
                <a:lnTo>
                  <a:pt x="217" y="1165"/>
                </a:lnTo>
                <a:lnTo>
                  <a:pt x="224" y="1159"/>
                </a:lnTo>
                <a:lnTo>
                  <a:pt x="217" y="1159"/>
                </a:lnTo>
                <a:lnTo>
                  <a:pt x="210" y="1159"/>
                </a:lnTo>
                <a:lnTo>
                  <a:pt x="210" y="1152"/>
                </a:lnTo>
                <a:lnTo>
                  <a:pt x="203" y="1152"/>
                </a:lnTo>
                <a:lnTo>
                  <a:pt x="190" y="1152"/>
                </a:lnTo>
                <a:lnTo>
                  <a:pt x="169" y="1152"/>
                </a:lnTo>
                <a:lnTo>
                  <a:pt x="156" y="1145"/>
                </a:lnTo>
                <a:lnTo>
                  <a:pt x="142" y="1145"/>
                </a:lnTo>
                <a:lnTo>
                  <a:pt x="135" y="1145"/>
                </a:lnTo>
                <a:lnTo>
                  <a:pt x="129" y="1138"/>
                </a:lnTo>
                <a:lnTo>
                  <a:pt x="129" y="1132"/>
                </a:lnTo>
                <a:lnTo>
                  <a:pt x="122" y="1138"/>
                </a:lnTo>
                <a:lnTo>
                  <a:pt x="108" y="1132"/>
                </a:lnTo>
                <a:lnTo>
                  <a:pt x="108" y="1118"/>
                </a:lnTo>
                <a:lnTo>
                  <a:pt x="102" y="1118"/>
                </a:lnTo>
                <a:lnTo>
                  <a:pt x="95" y="1111"/>
                </a:lnTo>
                <a:lnTo>
                  <a:pt x="102" y="1111"/>
                </a:lnTo>
                <a:lnTo>
                  <a:pt x="95" y="1098"/>
                </a:lnTo>
                <a:lnTo>
                  <a:pt x="102" y="1084"/>
                </a:lnTo>
                <a:lnTo>
                  <a:pt x="108" y="1077"/>
                </a:lnTo>
                <a:lnTo>
                  <a:pt x="115" y="1071"/>
                </a:lnTo>
                <a:lnTo>
                  <a:pt x="115" y="1064"/>
                </a:lnTo>
                <a:lnTo>
                  <a:pt x="102" y="1057"/>
                </a:lnTo>
                <a:lnTo>
                  <a:pt x="95" y="1044"/>
                </a:lnTo>
                <a:lnTo>
                  <a:pt x="88" y="1044"/>
                </a:lnTo>
                <a:lnTo>
                  <a:pt x="81" y="1044"/>
                </a:lnTo>
                <a:lnTo>
                  <a:pt x="74" y="1050"/>
                </a:lnTo>
                <a:lnTo>
                  <a:pt x="68" y="1050"/>
                </a:lnTo>
                <a:lnTo>
                  <a:pt x="68" y="1044"/>
                </a:lnTo>
                <a:lnTo>
                  <a:pt x="61" y="1030"/>
                </a:lnTo>
                <a:lnTo>
                  <a:pt x="54" y="1023"/>
                </a:lnTo>
                <a:lnTo>
                  <a:pt x="61" y="1010"/>
                </a:lnTo>
                <a:lnTo>
                  <a:pt x="47" y="1016"/>
                </a:lnTo>
                <a:lnTo>
                  <a:pt x="34" y="1023"/>
                </a:lnTo>
                <a:lnTo>
                  <a:pt x="27" y="1016"/>
                </a:lnTo>
                <a:lnTo>
                  <a:pt x="20" y="1016"/>
                </a:lnTo>
                <a:lnTo>
                  <a:pt x="14" y="1016"/>
                </a:lnTo>
                <a:lnTo>
                  <a:pt x="7" y="1010"/>
                </a:lnTo>
                <a:lnTo>
                  <a:pt x="7" y="1003"/>
                </a:lnTo>
                <a:lnTo>
                  <a:pt x="0" y="996"/>
                </a:lnTo>
                <a:lnTo>
                  <a:pt x="7" y="996"/>
                </a:lnTo>
                <a:lnTo>
                  <a:pt x="7" y="1003"/>
                </a:lnTo>
                <a:lnTo>
                  <a:pt x="14" y="1003"/>
                </a:lnTo>
                <a:lnTo>
                  <a:pt x="14" y="996"/>
                </a:lnTo>
                <a:lnTo>
                  <a:pt x="14" y="989"/>
                </a:lnTo>
                <a:lnTo>
                  <a:pt x="20" y="989"/>
                </a:lnTo>
                <a:lnTo>
                  <a:pt x="27" y="996"/>
                </a:lnTo>
                <a:lnTo>
                  <a:pt x="34" y="983"/>
                </a:lnTo>
                <a:lnTo>
                  <a:pt x="47" y="976"/>
                </a:lnTo>
                <a:lnTo>
                  <a:pt x="54" y="976"/>
                </a:lnTo>
                <a:lnTo>
                  <a:pt x="61" y="976"/>
                </a:lnTo>
                <a:lnTo>
                  <a:pt x="61" y="969"/>
                </a:lnTo>
                <a:lnTo>
                  <a:pt x="61" y="962"/>
                </a:lnTo>
                <a:lnTo>
                  <a:pt x="61" y="949"/>
                </a:lnTo>
                <a:lnTo>
                  <a:pt x="74" y="942"/>
                </a:lnTo>
                <a:lnTo>
                  <a:pt x="74" y="935"/>
                </a:lnTo>
                <a:lnTo>
                  <a:pt x="81" y="935"/>
                </a:lnTo>
                <a:lnTo>
                  <a:pt x="81" y="928"/>
                </a:lnTo>
                <a:lnTo>
                  <a:pt x="88" y="922"/>
                </a:lnTo>
                <a:lnTo>
                  <a:pt x="95" y="915"/>
                </a:lnTo>
                <a:lnTo>
                  <a:pt x="102" y="908"/>
                </a:lnTo>
                <a:lnTo>
                  <a:pt x="88" y="901"/>
                </a:lnTo>
                <a:lnTo>
                  <a:pt x="88" y="895"/>
                </a:lnTo>
                <a:lnTo>
                  <a:pt x="88" y="888"/>
                </a:lnTo>
                <a:lnTo>
                  <a:pt x="81" y="888"/>
                </a:lnTo>
                <a:lnTo>
                  <a:pt x="81" y="881"/>
                </a:lnTo>
                <a:lnTo>
                  <a:pt x="81" y="874"/>
                </a:lnTo>
                <a:lnTo>
                  <a:pt x="74" y="874"/>
                </a:lnTo>
                <a:lnTo>
                  <a:pt x="74" y="867"/>
                </a:lnTo>
                <a:lnTo>
                  <a:pt x="74" y="861"/>
                </a:lnTo>
                <a:lnTo>
                  <a:pt x="74" y="854"/>
                </a:lnTo>
                <a:lnTo>
                  <a:pt x="81" y="847"/>
                </a:lnTo>
                <a:lnTo>
                  <a:pt x="74" y="847"/>
                </a:lnTo>
                <a:lnTo>
                  <a:pt x="68" y="847"/>
                </a:lnTo>
                <a:lnTo>
                  <a:pt x="61" y="840"/>
                </a:lnTo>
                <a:lnTo>
                  <a:pt x="68" y="834"/>
                </a:lnTo>
                <a:lnTo>
                  <a:pt x="74" y="827"/>
                </a:lnTo>
                <a:lnTo>
                  <a:pt x="74" y="820"/>
                </a:lnTo>
                <a:lnTo>
                  <a:pt x="74" y="813"/>
                </a:lnTo>
                <a:lnTo>
                  <a:pt x="68" y="806"/>
                </a:lnTo>
                <a:lnTo>
                  <a:pt x="74" y="806"/>
                </a:lnTo>
                <a:lnTo>
                  <a:pt x="74" y="800"/>
                </a:lnTo>
                <a:lnTo>
                  <a:pt x="81" y="786"/>
                </a:lnTo>
                <a:lnTo>
                  <a:pt x="88" y="786"/>
                </a:lnTo>
                <a:lnTo>
                  <a:pt x="95" y="779"/>
                </a:lnTo>
                <a:lnTo>
                  <a:pt x="88" y="773"/>
                </a:lnTo>
                <a:lnTo>
                  <a:pt x="95" y="766"/>
                </a:lnTo>
                <a:lnTo>
                  <a:pt x="95" y="759"/>
                </a:lnTo>
                <a:lnTo>
                  <a:pt x="102" y="752"/>
                </a:lnTo>
                <a:lnTo>
                  <a:pt x="102" y="746"/>
                </a:lnTo>
                <a:lnTo>
                  <a:pt x="108" y="739"/>
                </a:lnTo>
                <a:lnTo>
                  <a:pt x="102" y="739"/>
                </a:lnTo>
                <a:lnTo>
                  <a:pt x="95" y="739"/>
                </a:lnTo>
                <a:lnTo>
                  <a:pt x="95" y="732"/>
                </a:lnTo>
                <a:lnTo>
                  <a:pt x="95" y="725"/>
                </a:lnTo>
                <a:lnTo>
                  <a:pt x="95" y="718"/>
                </a:lnTo>
                <a:lnTo>
                  <a:pt x="88" y="712"/>
                </a:lnTo>
                <a:lnTo>
                  <a:pt x="81" y="712"/>
                </a:lnTo>
                <a:lnTo>
                  <a:pt x="81" y="705"/>
                </a:lnTo>
                <a:lnTo>
                  <a:pt x="88" y="698"/>
                </a:lnTo>
                <a:lnTo>
                  <a:pt x="81" y="698"/>
                </a:lnTo>
                <a:lnTo>
                  <a:pt x="74" y="691"/>
                </a:lnTo>
                <a:lnTo>
                  <a:pt x="74" y="685"/>
                </a:lnTo>
                <a:lnTo>
                  <a:pt x="81" y="685"/>
                </a:lnTo>
                <a:lnTo>
                  <a:pt x="88" y="685"/>
                </a:lnTo>
                <a:lnTo>
                  <a:pt x="95" y="685"/>
                </a:lnTo>
                <a:lnTo>
                  <a:pt x="88" y="678"/>
                </a:lnTo>
                <a:lnTo>
                  <a:pt x="74" y="678"/>
                </a:lnTo>
                <a:lnTo>
                  <a:pt x="68" y="671"/>
                </a:lnTo>
                <a:lnTo>
                  <a:pt x="61" y="657"/>
                </a:lnTo>
                <a:lnTo>
                  <a:pt x="61" y="664"/>
                </a:lnTo>
                <a:lnTo>
                  <a:pt x="61" y="671"/>
                </a:lnTo>
                <a:lnTo>
                  <a:pt x="54" y="671"/>
                </a:lnTo>
                <a:lnTo>
                  <a:pt x="47" y="664"/>
                </a:lnTo>
                <a:lnTo>
                  <a:pt x="54" y="657"/>
                </a:lnTo>
                <a:lnTo>
                  <a:pt x="47" y="657"/>
                </a:lnTo>
                <a:lnTo>
                  <a:pt x="41" y="664"/>
                </a:lnTo>
                <a:lnTo>
                  <a:pt x="41" y="657"/>
                </a:lnTo>
                <a:lnTo>
                  <a:pt x="41" y="651"/>
                </a:lnTo>
                <a:lnTo>
                  <a:pt x="47" y="644"/>
                </a:lnTo>
                <a:lnTo>
                  <a:pt x="41" y="644"/>
                </a:lnTo>
                <a:lnTo>
                  <a:pt x="41" y="637"/>
                </a:lnTo>
                <a:lnTo>
                  <a:pt x="41" y="630"/>
                </a:lnTo>
                <a:lnTo>
                  <a:pt x="41" y="624"/>
                </a:lnTo>
                <a:lnTo>
                  <a:pt x="34" y="617"/>
                </a:lnTo>
                <a:lnTo>
                  <a:pt x="41" y="617"/>
                </a:lnTo>
                <a:lnTo>
                  <a:pt x="34" y="610"/>
                </a:lnTo>
                <a:lnTo>
                  <a:pt x="27" y="617"/>
                </a:lnTo>
                <a:lnTo>
                  <a:pt x="20" y="610"/>
                </a:lnTo>
                <a:lnTo>
                  <a:pt x="20" y="590"/>
                </a:lnTo>
                <a:lnTo>
                  <a:pt x="27" y="583"/>
                </a:lnTo>
                <a:lnTo>
                  <a:pt x="27" y="576"/>
                </a:lnTo>
                <a:lnTo>
                  <a:pt x="20" y="569"/>
                </a:lnTo>
                <a:lnTo>
                  <a:pt x="20" y="563"/>
                </a:lnTo>
                <a:lnTo>
                  <a:pt x="34" y="556"/>
                </a:lnTo>
                <a:lnTo>
                  <a:pt x="27" y="556"/>
                </a:lnTo>
                <a:lnTo>
                  <a:pt x="34" y="549"/>
                </a:lnTo>
                <a:lnTo>
                  <a:pt x="54" y="556"/>
                </a:lnTo>
                <a:lnTo>
                  <a:pt x="61" y="556"/>
                </a:lnTo>
                <a:lnTo>
                  <a:pt x="61" y="549"/>
                </a:lnTo>
                <a:lnTo>
                  <a:pt x="68" y="542"/>
                </a:lnTo>
                <a:lnTo>
                  <a:pt x="61" y="536"/>
                </a:lnTo>
                <a:lnTo>
                  <a:pt x="81" y="536"/>
                </a:lnTo>
                <a:lnTo>
                  <a:pt x="95" y="529"/>
                </a:lnTo>
                <a:lnTo>
                  <a:pt x="108" y="515"/>
                </a:lnTo>
                <a:lnTo>
                  <a:pt x="102" y="515"/>
                </a:lnTo>
                <a:lnTo>
                  <a:pt x="108" y="508"/>
                </a:lnTo>
                <a:lnTo>
                  <a:pt x="108" y="495"/>
                </a:lnTo>
                <a:lnTo>
                  <a:pt x="108" y="481"/>
                </a:lnTo>
                <a:lnTo>
                  <a:pt x="115" y="481"/>
                </a:lnTo>
                <a:lnTo>
                  <a:pt x="115" y="468"/>
                </a:lnTo>
                <a:lnTo>
                  <a:pt x="115" y="454"/>
                </a:lnTo>
                <a:lnTo>
                  <a:pt x="122" y="447"/>
                </a:lnTo>
                <a:lnTo>
                  <a:pt x="129" y="454"/>
                </a:lnTo>
                <a:lnTo>
                  <a:pt x="135" y="441"/>
                </a:lnTo>
                <a:lnTo>
                  <a:pt x="142" y="447"/>
                </a:lnTo>
                <a:lnTo>
                  <a:pt x="156" y="447"/>
                </a:lnTo>
                <a:lnTo>
                  <a:pt x="156" y="434"/>
                </a:lnTo>
                <a:lnTo>
                  <a:pt x="169" y="434"/>
                </a:lnTo>
                <a:lnTo>
                  <a:pt x="163" y="427"/>
                </a:lnTo>
                <a:lnTo>
                  <a:pt x="163" y="420"/>
                </a:lnTo>
                <a:lnTo>
                  <a:pt x="169" y="414"/>
                </a:lnTo>
                <a:lnTo>
                  <a:pt x="163" y="407"/>
                </a:lnTo>
                <a:lnTo>
                  <a:pt x="169" y="393"/>
                </a:lnTo>
                <a:lnTo>
                  <a:pt x="176" y="387"/>
                </a:lnTo>
                <a:lnTo>
                  <a:pt x="203" y="387"/>
                </a:lnTo>
                <a:lnTo>
                  <a:pt x="217" y="387"/>
                </a:lnTo>
                <a:lnTo>
                  <a:pt x="210" y="373"/>
                </a:lnTo>
                <a:close/>
              </a:path>
            </a:pathLst>
          </a:custGeom>
          <a:solidFill>
            <a:srgbClr val="FF7171"/>
          </a:solidFill>
          <a:ln w="0">
            <a:solidFill>
              <a:srgbClr val="7F7F7F"/>
            </a:solidFill>
            <a:prstDash val="solid"/>
            <a:round/>
            <a:headEnd/>
            <a:tailEnd/>
          </a:ln>
        </p:spPr>
        <p:txBody>
          <a:bodyPr/>
          <a:lstStyle/>
          <a:p>
            <a:endParaRPr lang="es-ES"/>
          </a:p>
        </p:txBody>
      </p:sp>
      <p:grpSp>
        <p:nvGrpSpPr>
          <p:cNvPr id="65" name="leon">
            <a:extLst>
              <a:ext uri="{FF2B5EF4-FFF2-40B4-BE49-F238E27FC236}">
                <a16:creationId xmlns:a16="http://schemas.microsoft.com/office/drawing/2014/main" id="{2842270F-CA51-44D5-A194-3FF121E314EA}"/>
              </a:ext>
            </a:extLst>
          </p:cNvPr>
          <p:cNvGrpSpPr>
            <a:grpSpLocks/>
          </p:cNvGrpSpPr>
          <p:nvPr/>
        </p:nvGrpSpPr>
        <p:grpSpPr bwMode="auto">
          <a:xfrm>
            <a:off x="3630828" y="1490541"/>
            <a:ext cx="850900" cy="593725"/>
            <a:chOff x="885825" y="692012"/>
            <a:chExt cx="79" cy="53"/>
          </a:xfrm>
          <a:solidFill>
            <a:schemeClr val="bg1">
              <a:lumMod val="85000"/>
            </a:schemeClr>
          </a:solidFill>
        </p:grpSpPr>
        <p:sp>
          <p:nvSpPr>
            <p:cNvPr id="66" name="Freeform 101">
              <a:extLst>
                <a:ext uri="{FF2B5EF4-FFF2-40B4-BE49-F238E27FC236}">
                  <a16:creationId xmlns:a16="http://schemas.microsoft.com/office/drawing/2014/main" id="{67D01CC8-9487-4187-91F4-D81C18E2EF55}"/>
                </a:ext>
              </a:extLst>
            </p:cNvPr>
            <p:cNvSpPr>
              <a:spLocks noEditPoints="1"/>
            </p:cNvSpPr>
            <p:nvPr/>
          </p:nvSpPr>
          <p:spPr bwMode="auto">
            <a:xfrm>
              <a:off x="885834" y="692047"/>
              <a:ext cx="64" cy="18"/>
            </a:xfrm>
            <a:custGeom>
              <a:avLst/>
              <a:gdLst>
                <a:gd name="T0" fmla="*/ 0 w 1604"/>
                <a:gd name="T1" fmla="*/ 0 h 451"/>
                <a:gd name="T2" fmla="*/ 0 w 1604"/>
                <a:gd name="T3" fmla="*/ 0 h 451"/>
                <a:gd name="T4" fmla="*/ 0 w 1604"/>
                <a:gd name="T5" fmla="*/ 0 h 451"/>
                <a:gd name="T6" fmla="*/ 0 w 1604"/>
                <a:gd name="T7" fmla="*/ 0 h 451"/>
                <a:gd name="T8" fmla="*/ 0 w 1604"/>
                <a:gd name="T9" fmla="*/ 0 h 451"/>
                <a:gd name="T10" fmla="*/ 0 w 1604"/>
                <a:gd name="T11" fmla="*/ 0 h 451"/>
                <a:gd name="T12" fmla="*/ 0 w 1604"/>
                <a:gd name="T13" fmla="*/ 0 h 451"/>
                <a:gd name="T14" fmla="*/ 0 w 1604"/>
                <a:gd name="T15" fmla="*/ 0 h 451"/>
                <a:gd name="T16" fmla="*/ 0 w 1604"/>
                <a:gd name="T17" fmla="*/ 0 h 451"/>
                <a:gd name="T18" fmla="*/ 0 w 1604"/>
                <a:gd name="T19" fmla="*/ 0 h 451"/>
                <a:gd name="T20" fmla="*/ 0 w 1604"/>
                <a:gd name="T21" fmla="*/ 0 h 451"/>
                <a:gd name="T22" fmla="*/ 0 w 1604"/>
                <a:gd name="T23" fmla="*/ 0 h 451"/>
                <a:gd name="T24" fmla="*/ 0 w 1604"/>
                <a:gd name="T25" fmla="*/ 0 h 451"/>
                <a:gd name="T26" fmla="*/ 0 w 1604"/>
                <a:gd name="T27" fmla="*/ 0 h 451"/>
                <a:gd name="T28" fmla="*/ 0 w 1604"/>
                <a:gd name="T29" fmla="*/ 0 h 451"/>
                <a:gd name="T30" fmla="*/ 0 w 1604"/>
                <a:gd name="T31" fmla="*/ 0 h 451"/>
                <a:gd name="T32" fmla="*/ 0 w 1604"/>
                <a:gd name="T33" fmla="*/ 0 h 451"/>
                <a:gd name="T34" fmla="*/ 0 w 1604"/>
                <a:gd name="T35" fmla="*/ 0 h 451"/>
                <a:gd name="T36" fmla="*/ 0 w 1604"/>
                <a:gd name="T37" fmla="*/ 0 h 451"/>
                <a:gd name="T38" fmla="*/ 0 w 1604"/>
                <a:gd name="T39" fmla="*/ 0 h 451"/>
                <a:gd name="T40" fmla="*/ 0 w 1604"/>
                <a:gd name="T41" fmla="*/ 0 h 451"/>
                <a:gd name="T42" fmla="*/ 0 w 1604"/>
                <a:gd name="T43" fmla="*/ 0 h 451"/>
                <a:gd name="T44" fmla="*/ 0 w 1604"/>
                <a:gd name="T45" fmla="*/ 0 h 451"/>
                <a:gd name="T46" fmla="*/ 0 w 1604"/>
                <a:gd name="T47" fmla="*/ 0 h 451"/>
                <a:gd name="T48" fmla="*/ 0 w 1604"/>
                <a:gd name="T49" fmla="*/ 0 h 451"/>
                <a:gd name="T50" fmla="*/ 0 w 1604"/>
                <a:gd name="T51" fmla="*/ 0 h 451"/>
                <a:gd name="T52" fmla="*/ 0 w 1604"/>
                <a:gd name="T53" fmla="*/ 0 h 451"/>
                <a:gd name="T54" fmla="*/ 0 w 1604"/>
                <a:gd name="T55" fmla="*/ 0 h 451"/>
                <a:gd name="T56" fmla="*/ 0 w 1604"/>
                <a:gd name="T57" fmla="*/ 0 h 451"/>
                <a:gd name="T58" fmla="*/ 0 w 1604"/>
                <a:gd name="T59" fmla="*/ 0 h 451"/>
                <a:gd name="T60" fmla="*/ 0 w 1604"/>
                <a:gd name="T61" fmla="*/ 0 h 451"/>
                <a:gd name="T62" fmla="*/ 0 w 1604"/>
                <a:gd name="T63" fmla="*/ 0 h 451"/>
                <a:gd name="T64" fmla="*/ 0 w 1604"/>
                <a:gd name="T65" fmla="*/ 0 h 451"/>
                <a:gd name="T66" fmla="*/ 0 w 1604"/>
                <a:gd name="T67" fmla="*/ 0 h 451"/>
                <a:gd name="T68" fmla="*/ 0 w 1604"/>
                <a:gd name="T69" fmla="*/ 0 h 451"/>
                <a:gd name="T70" fmla="*/ 0 w 1604"/>
                <a:gd name="T71" fmla="*/ 0 h 451"/>
                <a:gd name="T72" fmla="*/ 0 w 1604"/>
                <a:gd name="T73" fmla="*/ 0 h 451"/>
                <a:gd name="T74" fmla="*/ 0 w 1604"/>
                <a:gd name="T75" fmla="*/ 0 h 451"/>
                <a:gd name="T76" fmla="*/ 0 w 1604"/>
                <a:gd name="T77" fmla="*/ 0 h 451"/>
                <a:gd name="T78" fmla="*/ 0 w 1604"/>
                <a:gd name="T79" fmla="*/ 0 h 451"/>
                <a:gd name="T80" fmla="*/ 0 w 1604"/>
                <a:gd name="T81" fmla="*/ 0 h 451"/>
                <a:gd name="T82" fmla="*/ 0 w 1604"/>
                <a:gd name="T83" fmla="*/ 0 h 451"/>
                <a:gd name="T84" fmla="*/ 0 w 1604"/>
                <a:gd name="T85" fmla="*/ 0 h 451"/>
                <a:gd name="T86" fmla="*/ 0 w 1604"/>
                <a:gd name="T87" fmla="*/ 0 h 451"/>
                <a:gd name="T88" fmla="*/ 0 w 1604"/>
                <a:gd name="T89" fmla="*/ 0 h 451"/>
                <a:gd name="T90" fmla="*/ 0 w 1604"/>
                <a:gd name="T91" fmla="*/ 0 h 451"/>
                <a:gd name="T92" fmla="*/ 0 w 1604"/>
                <a:gd name="T93" fmla="*/ 0 h 451"/>
                <a:gd name="T94" fmla="*/ 0 w 1604"/>
                <a:gd name="T95" fmla="*/ 0 h 451"/>
                <a:gd name="T96" fmla="*/ 0 w 1604"/>
                <a:gd name="T97" fmla="*/ 0 h 451"/>
                <a:gd name="T98" fmla="*/ 0 w 1604"/>
                <a:gd name="T99" fmla="*/ 0 h 451"/>
                <a:gd name="T100" fmla="*/ 0 w 1604"/>
                <a:gd name="T101" fmla="*/ 0 h 451"/>
                <a:gd name="T102" fmla="*/ 0 w 1604"/>
                <a:gd name="T103" fmla="*/ 0 h 451"/>
                <a:gd name="T104" fmla="*/ 0 w 1604"/>
                <a:gd name="T105" fmla="*/ 0 h 451"/>
                <a:gd name="T106" fmla="*/ 0 w 1604"/>
                <a:gd name="T107" fmla="*/ 0 h 451"/>
                <a:gd name="T108" fmla="*/ 0 w 1604"/>
                <a:gd name="T109" fmla="*/ 0 h 451"/>
                <a:gd name="T110" fmla="*/ 0 w 1604"/>
                <a:gd name="T111" fmla="*/ 0 h 451"/>
                <a:gd name="T112" fmla="*/ 0 w 1604"/>
                <a:gd name="T113" fmla="*/ 0 h 4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04"/>
                <a:gd name="T172" fmla="*/ 0 h 451"/>
                <a:gd name="T173" fmla="*/ 1604 w 1604"/>
                <a:gd name="T174" fmla="*/ 451 h 4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04" h="451">
                  <a:moveTo>
                    <a:pt x="1599" y="0"/>
                  </a:moveTo>
                  <a:lnTo>
                    <a:pt x="1604" y="4"/>
                  </a:lnTo>
                  <a:lnTo>
                    <a:pt x="1604" y="11"/>
                  </a:lnTo>
                  <a:lnTo>
                    <a:pt x="1597" y="18"/>
                  </a:lnTo>
                  <a:lnTo>
                    <a:pt x="1597" y="31"/>
                  </a:lnTo>
                  <a:lnTo>
                    <a:pt x="1597" y="38"/>
                  </a:lnTo>
                  <a:lnTo>
                    <a:pt x="1604" y="38"/>
                  </a:lnTo>
                  <a:lnTo>
                    <a:pt x="1597" y="45"/>
                  </a:lnTo>
                  <a:lnTo>
                    <a:pt x="1604" y="52"/>
                  </a:lnTo>
                  <a:lnTo>
                    <a:pt x="1597" y="58"/>
                  </a:lnTo>
                  <a:lnTo>
                    <a:pt x="1577" y="52"/>
                  </a:lnTo>
                  <a:lnTo>
                    <a:pt x="1577" y="58"/>
                  </a:lnTo>
                  <a:lnTo>
                    <a:pt x="1570" y="58"/>
                  </a:lnTo>
                  <a:lnTo>
                    <a:pt x="1570" y="65"/>
                  </a:lnTo>
                  <a:lnTo>
                    <a:pt x="1556" y="65"/>
                  </a:lnTo>
                  <a:lnTo>
                    <a:pt x="1550" y="58"/>
                  </a:lnTo>
                  <a:lnTo>
                    <a:pt x="1550" y="65"/>
                  </a:lnTo>
                  <a:lnTo>
                    <a:pt x="1543" y="65"/>
                  </a:lnTo>
                  <a:lnTo>
                    <a:pt x="1550" y="72"/>
                  </a:lnTo>
                  <a:lnTo>
                    <a:pt x="1543" y="85"/>
                  </a:lnTo>
                  <a:lnTo>
                    <a:pt x="1543" y="92"/>
                  </a:lnTo>
                  <a:lnTo>
                    <a:pt x="1536" y="99"/>
                  </a:lnTo>
                  <a:lnTo>
                    <a:pt x="1536" y="106"/>
                  </a:lnTo>
                  <a:lnTo>
                    <a:pt x="1563" y="99"/>
                  </a:lnTo>
                  <a:lnTo>
                    <a:pt x="1570" y="99"/>
                  </a:lnTo>
                  <a:lnTo>
                    <a:pt x="1570" y="112"/>
                  </a:lnTo>
                  <a:lnTo>
                    <a:pt x="1570" y="119"/>
                  </a:lnTo>
                  <a:lnTo>
                    <a:pt x="1563" y="126"/>
                  </a:lnTo>
                  <a:lnTo>
                    <a:pt x="1563" y="133"/>
                  </a:lnTo>
                  <a:lnTo>
                    <a:pt x="1563" y="140"/>
                  </a:lnTo>
                  <a:lnTo>
                    <a:pt x="1563" y="153"/>
                  </a:lnTo>
                  <a:lnTo>
                    <a:pt x="1543" y="160"/>
                  </a:lnTo>
                  <a:lnTo>
                    <a:pt x="1529" y="153"/>
                  </a:lnTo>
                  <a:lnTo>
                    <a:pt x="1529" y="160"/>
                  </a:lnTo>
                  <a:lnTo>
                    <a:pt x="1523" y="160"/>
                  </a:lnTo>
                  <a:lnTo>
                    <a:pt x="1516" y="160"/>
                  </a:lnTo>
                  <a:lnTo>
                    <a:pt x="1489" y="153"/>
                  </a:lnTo>
                  <a:lnTo>
                    <a:pt x="1489" y="160"/>
                  </a:lnTo>
                  <a:lnTo>
                    <a:pt x="1489" y="173"/>
                  </a:lnTo>
                  <a:lnTo>
                    <a:pt x="1482" y="180"/>
                  </a:lnTo>
                  <a:lnTo>
                    <a:pt x="1482" y="187"/>
                  </a:lnTo>
                  <a:lnTo>
                    <a:pt x="1482" y="194"/>
                  </a:lnTo>
                  <a:lnTo>
                    <a:pt x="1475" y="194"/>
                  </a:lnTo>
                  <a:lnTo>
                    <a:pt x="1462" y="194"/>
                  </a:lnTo>
                  <a:lnTo>
                    <a:pt x="1468" y="173"/>
                  </a:lnTo>
                  <a:lnTo>
                    <a:pt x="1462" y="173"/>
                  </a:lnTo>
                  <a:lnTo>
                    <a:pt x="1455" y="173"/>
                  </a:lnTo>
                  <a:lnTo>
                    <a:pt x="1455" y="167"/>
                  </a:lnTo>
                  <a:lnTo>
                    <a:pt x="1455" y="160"/>
                  </a:lnTo>
                  <a:lnTo>
                    <a:pt x="1448" y="153"/>
                  </a:lnTo>
                  <a:lnTo>
                    <a:pt x="1441" y="140"/>
                  </a:lnTo>
                  <a:lnTo>
                    <a:pt x="1428" y="133"/>
                  </a:lnTo>
                  <a:lnTo>
                    <a:pt x="1421" y="140"/>
                  </a:lnTo>
                  <a:lnTo>
                    <a:pt x="1414" y="146"/>
                  </a:lnTo>
                  <a:lnTo>
                    <a:pt x="1401" y="167"/>
                  </a:lnTo>
                  <a:lnTo>
                    <a:pt x="1387" y="173"/>
                  </a:lnTo>
                  <a:lnTo>
                    <a:pt x="1380" y="180"/>
                  </a:lnTo>
                  <a:lnTo>
                    <a:pt x="1367" y="180"/>
                  </a:lnTo>
                  <a:lnTo>
                    <a:pt x="1367" y="187"/>
                  </a:lnTo>
                  <a:lnTo>
                    <a:pt x="1353" y="187"/>
                  </a:lnTo>
                  <a:lnTo>
                    <a:pt x="1340" y="167"/>
                  </a:lnTo>
                  <a:lnTo>
                    <a:pt x="1333" y="167"/>
                  </a:lnTo>
                  <a:lnTo>
                    <a:pt x="1333" y="173"/>
                  </a:lnTo>
                  <a:lnTo>
                    <a:pt x="1326" y="187"/>
                  </a:lnTo>
                  <a:lnTo>
                    <a:pt x="1326" y="173"/>
                  </a:lnTo>
                  <a:lnTo>
                    <a:pt x="1320" y="173"/>
                  </a:lnTo>
                  <a:lnTo>
                    <a:pt x="1320" y="180"/>
                  </a:lnTo>
                  <a:lnTo>
                    <a:pt x="1313" y="187"/>
                  </a:lnTo>
                  <a:lnTo>
                    <a:pt x="1313" y="200"/>
                  </a:lnTo>
                  <a:lnTo>
                    <a:pt x="1306" y="207"/>
                  </a:lnTo>
                  <a:lnTo>
                    <a:pt x="1306" y="214"/>
                  </a:lnTo>
                  <a:lnTo>
                    <a:pt x="1313" y="221"/>
                  </a:lnTo>
                  <a:lnTo>
                    <a:pt x="1320" y="221"/>
                  </a:lnTo>
                  <a:lnTo>
                    <a:pt x="1326" y="221"/>
                  </a:lnTo>
                  <a:lnTo>
                    <a:pt x="1326" y="228"/>
                  </a:lnTo>
                  <a:lnTo>
                    <a:pt x="1320" y="234"/>
                  </a:lnTo>
                  <a:lnTo>
                    <a:pt x="1313" y="241"/>
                  </a:lnTo>
                  <a:lnTo>
                    <a:pt x="1299" y="248"/>
                  </a:lnTo>
                  <a:lnTo>
                    <a:pt x="1292" y="248"/>
                  </a:lnTo>
                  <a:lnTo>
                    <a:pt x="1286" y="241"/>
                  </a:lnTo>
                  <a:lnTo>
                    <a:pt x="1279" y="221"/>
                  </a:lnTo>
                  <a:lnTo>
                    <a:pt x="1265" y="234"/>
                  </a:lnTo>
                  <a:lnTo>
                    <a:pt x="1265" y="241"/>
                  </a:lnTo>
                  <a:lnTo>
                    <a:pt x="1259" y="248"/>
                  </a:lnTo>
                  <a:lnTo>
                    <a:pt x="1259" y="255"/>
                  </a:lnTo>
                  <a:lnTo>
                    <a:pt x="1252" y="255"/>
                  </a:lnTo>
                  <a:lnTo>
                    <a:pt x="1252" y="248"/>
                  </a:lnTo>
                  <a:lnTo>
                    <a:pt x="1245" y="248"/>
                  </a:lnTo>
                  <a:lnTo>
                    <a:pt x="1238" y="248"/>
                  </a:lnTo>
                  <a:lnTo>
                    <a:pt x="1232" y="241"/>
                  </a:lnTo>
                  <a:lnTo>
                    <a:pt x="1232" y="234"/>
                  </a:lnTo>
                  <a:lnTo>
                    <a:pt x="1225" y="234"/>
                  </a:lnTo>
                  <a:lnTo>
                    <a:pt x="1218" y="234"/>
                  </a:lnTo>
                  <a:lnTo>
                    <a:pt x="1211" y="228"/>
                  </a:lnTo>
                  <a:lnTo>
                    <a:pt x="1204" y="228"/>
                  </a:lnTo>
                  <a:lnTo>
                    <a:pt x="1198" y="228"/>
                  </a:lnTo>
                  <a:lnTo>
                    <a:pt x="1191" y="228"/>
                  </a:lnTo>
                  <a:lnTo>
                    <a:pt x="1191" y="234"/>
                  </a:lnTo>
                  <a:lnTo>
                    <a:pt x="1191" y="248"/>
                  </a:lnTo>
                  <a:lnTo>
                    <a:pt x="1198" y="255"/>
                  </a:lnTo>
                  <a:lnTo>
                    <a:pt x="1191" y="268"/>
                  </a:lnTo>
                  <a:lnTo>
                    <a:pt x="1191" y="282"/>
                  </a:lnTo>
                  <a:lnTo>
                    <a:pt x="1191" y="288"/>
                  </a:lnTo>
                  <a:lnTo>
                    <a:pt x="1198" y="295"/>
                  </a:lnTo>
                  <a:lnTo>
                    <a:pt x="1191" y="302"/>
                  </a:lnTo>
                  <a:lnTo>
                    <a:pt x="1191" y="309"/>
                  </a:lnTo>
                  <a:lnTo>
                    <a:pt x="1198" y="336"/>
                  </a:lnTo>
                  <a:lnTo>
                    <a:pt x="1198" y="343"/>
                  </a:lnTo>
                  <a:lnTo>
                    <a:pt x="1198" y="349"/>
                  </a:lnTo>
                  <a:lnTo>
                    <a:pt x="1198" y="356"/>
                  </a:lnTo>
                  <a:lnTo>
                    <a:pt x="1191" y="356"/>
                  </a:lnTo>
                  <a:lnTo>
                    <a:pt x="1191" y="363"/>
                  </a:lnTo>
                  <a:lnTo>
                    <a:pt x="1198" y="370"/>
                  </a:lnTo>
                  <a:lnTo>
                    <a:pt x="1191" y="370"/>
                  </a:lnTo>
                  <a:lnTo>
                    <a:pt x="1184" y="376"/>
                  </a:lnTo>
                  <a:lnTo>
                    <a:pt x="1184" y="383"/>
                  </a:lnTo>
                  <a:lnTo>
                    <a:pt x="1191" y="397"/>
                  </a:lnTo>
                  <a:lnTo>
                    <a:pt x="1198" y="404"/>
                  </a:lnTo>
                  <a:lnTo>
                    <a:pt x="1198" y="424"/>
                  </a:lnTo>
                  <a:lnTo>
                    <a:pt x="1198" y="431"/>
                  </a:lnTo>
                  <a:lnTo>
                    <a:pt x="1191" y="437"/>
                  </a:lnTo>
                  <a:lnTo>
                    <a:pt x="1184" y="437"/>
                  </a:lnTo>
                  <a:lnTo>
                    <a:pt x="1177" y="444"/>
                  </a:lnTo>
                  <a:lnTo>
                    <a:pt x="1164" y="444"/>
                  </a:lnTo>
                  <a:lnTo>
                    <a:pt x="1157" y="451"/>
                  </a:lnTo>
                  <a:lnTo>
                    <a:pt x="1157" y="444"/>
                  </a:lnTo>
                  <a:lnTo>
                    <a:pt x="1150" y="437"/>
                  </a:lnTo>
                  <a:lnTo>
                    <a:pt x="1150" y="444"/>
                  </a:lnTo>
                  <a:lnTo>
                    <a:pt x="1144" y="444"/>
                  </a:lnTo>
                  <a:lnTo>
                    <a:pt x="1130" y="437"/>
                  </a:lnTo>
                  <a:lnTo>
                    <a:pt x="1117" y="431"/>
                  </a:lnTo>
                  <a:lnTo>
                    <a:pt x="1103" y="417"/>
                  </a:lnTo>
                  <a:lnTo>
                    <a:pt x="1110" y="417"/>
                  </a:lnTo>
                  <a:lnTo>
                    <a:pt x="1103" y="410"/>
                  </a:lnTo>
                  <a:lnTo>
                    <a:pt x="1096" y="397"/>
                  </a:lnTo>
                  <a:lnTo>
                    <a:pt x="1089" y="383"/>
                  </a:lnTo>
                  <a:lnTo>
                    <a:pt x="1083" y="377"/>
                  </a:lnTo>
                  <a:lnTo>
                    <a:pt x="1076" y="370"/>
                  </a:lnTo>
                  <a:lnTo>
                    <a:pt x="1069" y="363"/>
                  </a:lnTo>
                  <a:lnTo>
                    <a:pt x="1056" y="363"/>
                  </a:lnTo>
                  <a:lnTo>
                    <a:pt x="1056" y="370"/>
                  </a:lnTo>
                  <a:lnTo>
                    <a:pt x="1056" y="383"/>
                  </a:lnTo>
                  <a:lnTo>
                    <a:pt x="1049" y="390"/>
                  </a:lnTo>
                  <a:lnTo>
                    <a:pt x="1049" y="397"/>
                  </a:lnTo>
                  <a:lnTo>
                    <a:pt x="1042" y="404"/>
                  </a:lnTo>
                  <a:lnTo>
                    <a:pt x="1042" y="410"/>
                  </a:lnTo>
                  <a:lnTo>
                    <a:pt x="1035" y="417"/>
                  </a:lnTo>
                  <a:lnTo>
                    <a:pt x="1035" y="410"/>
                  </a:lnTo>
                  <a:lnTo>
                    <a:pt x="1029" y="410"/>
                  </a:lnTo>
                  <a:lnTo>
                    <a:pt x="1029" y="404"/>
                  </a:lnTo>
                  <a:lnTo>
                    <a:pt x="1022" y="404"/>
                  </a:lnTo>
                  <a:lnTo>
                    <a:pt x="1022" y="410"/>
                  </a:lnTo>
                  <a:lnTo>
                    <a:pt x="1015" y="417"/>
                  </a:lnTo>
                  <a:lnTo>
                    <a:pt x="1022" y="404"/>
                  </a:lnTo>
                  <a:lnTo>
                    <a:pt x="1015" y="397"/>
                  </a:lnTo>
                  <a:lnTo>
                    <a:pt x="1015" y="390"/>
                  </a:lnTo>
                  <a:lnTo>
                    <a:pt x="1008" y="390"/>
                  </a:lnTo>
                  <a:lnTo>
                    <a:pt x="1001" y="383"/>
                  </a:lnTo>
                  <a:lnTo>
                    <a:pt x="988" y="383"/>
                  </a:lnTo>
                  <a:lnTo>
                    <a:pt x="974" y="383"/>
                  </a:lnTo>
                  <a:lnTo>
                    <a:pt x="974" y="377"/>
                  </a:lnTo>
                  <a:lnTo>
                    <a:pt x="988" y="370"/>
                  </a:lnTo>
                  <a:lnTo>
                    <a:pt x="988" y="356"/>
                  </a:lnTo>
                  <a:lnTo>
                    <a:pt x="988" y="349"/>
                  </a:lnTo>
                  <a:lnTo>
                    <a:pt x="974" y="336"/>
                  </a:lnTo>
                  <a:lnTo>
                    <a:pt x="968" y="322"/>
                  </a:lnTo>
                  <a:lnTo>
                    <a:pt x="954" y="322"/>
                  </a:lnTo>
                  <a:lnTo>
                    <a:pt x="954" y="316"/>
                  </a:lnTo>
                  <a:lnTo>
                    <a:pt x="947" y="316"/>
                  </a:lnTo>
                  <a:lnTo>
                    <a:pt x="941" y="316"/>
                  </a:lnTo>
                  <a:lnTo>
                    <a:pt x="934" y="316"/>
                  </a:lnTo>
                  <a:lnTo>
                    <a:pt x="934" y="322"/>
                  </a:lnTo>
                  <a:lnTo>
                    <a:pt x="941" y="322"/>
                  </a:lnTo>
                  <a:lnTo>
                    <a:pt x="941" y="336"/>
                  </a:lnTo>
                  <a:lnTo>
                    <a:pt x="927" y="336"/>
                  </a:lnTo>
                  <a:lnTo>
                    <a:pt x="907" y="343"/>
                  </a:lnTo>
                  <a:lnTo>
                    <a:pt x="893" y="343"/>
                  </a:lnTo>
                  <a:lnTo>
                    <a:pt x="886" y="343"/>
                  </a:lnTo>
                  <a:lnTo>
                    <a:pt x="880" y="343"/>
                  </a:lnTo>
                  <a:lnTo>
                    <a:pt x="880" y="336"/>
                  </a:lnTo>
                  <a:lnTo>
                    <a:pt x="880" y="329"/>
                  </a:lnTo>
                  <a:lnTo>
                    <a:pt x="873" y="316"/>
                  </a:lnTo>
                  <a:lnTo>
                    <a:pt x="873" y="322"/>
                  </a:lnTo>
                  <a:lnTo>
                    <a:pt x="866" y="316"/>
                  </a:lnTo>
                  <a:lnTo>
                    <a:pt x="853" y="316"/>
                  </a:lnTo>
                  <a:lnTo>
                    <a:pt x="846" y="322"/>
                  </a:lnTo>
                  <a:lnTo>
                    <a:pt x="846" y="329"/>
                  </a:lnTo>
                  <a:lnTo>
                    <a:pt x="839" y="329"/>
                  </a:lnTo>
                  <a:lnTo>
                    <a:pt x="832" y="329"/>
                  </a:lnTo>
                  <a:lnTo>
                    <a:pt x="832" y="322"/>
                  </a:lnTo>
                  <a:lnTo>
                    <a:pt x="826" y="329"/>
                  </a:lnTo>
                  <a:lnTo>
                    <a:pt x="812" y="336"/>
                  </a:lnTo>
                  <a:lnTo>
                    <a:pt x="805" y="336"/>
                  </a:lnTo>
                  <a:lnTo>
                    <a:pt x="805" y="343"/>
                  </a:lnTo>
                  <a:lnTo>
                    <a:pt x="798" y="343"/>
                  </a:lnTo>
                  <a:lnTo>
                    <a:pt x="785" y="336"/>
                  </a:lnTo>
                  <a:lnTo>
                    <a:pt x="778" y="336"/>
                  </a:lnTo>
                  <a:lnTo>
                    <a:pt x="765" y="309"/>
                  </a:lnTo>
                  <a:lnTo>
                    <a:pt x="771" y="302"/>
                  </a:lnTo>
                  <a:lnTo>
                    <a:pt x="765" y="295"/>
                  </a:lnTo>
                  <a:lnTo>
                    <a:pt x="758" y="288"/>
                  </a:lnTo>
                  <a:lnTo>
                    <a:pt x="751" y="302"/>
                  </a:lnTo>
                  <a:lnTo>
                    <a:pt x="744" y="309"/>
                  </a:lnTo>
                  <a:lnTo>
                    <a:pt x="731" y="309"/>
                  </a:lnTo>
                  <a:lnTo>
                    <a:pt x="724" y="309"/>
                  </a:lnTo>
                  <a:lnTo>
                    <a:pt x="711" y="309"/>
                  </a:lnTo>
                  <a:lnTo>
                    <a:pt x="711" y="316"/>
                  </a:lnTo>
                  <a:lnTo>
                    <a:pt x="711" y="329"/>
                  </a:lnTo>
                  <a:lnTo>
                    <a:pt x="704" y="329"/>
                  </a:lnTo>
                  <a:lnTo>
                    <a:pt x="704" y="322"/>
                  </a:lnTo>
                  <a:lnTo>
                    <a:pt x="690" y="316"/>
                  </a:lnTo>
                  <a:lnTo>
                    <a:pt x="677" y="302"/>
                  </a:lnTo>
                  <a:lnTo>
                    <a:pt x="663" y="295"/>
                  </a:lnTo>
                  <a:lnTo>
                    <a:pt x="656" y="288"/>
                  </a:lnTo>
                  <a:lnTo>
                    <a:pt x="643" y="288"/>
                  </a:lnTo>
                  <a:lnTo>
                    <a:pt x="609" y="282"/>
                  </a:lnTo>
                  <a:lnTo>
                    <a:pt x="602" y="282"/>
                  </a:lnTo>
                  <a:lnTo>
                    <a:pt x="595" y="282"/>
                  </a:lnTo>
                  <a:lnTo>
                    <a:pt x="589" y="282"/>
                  </a:lnTo>
                  <a:lnTo>
                    <a:pt x="582" y="275"/>
                  </a:lnTo>
                  <a:lnTo>
                    <a:pt x="562" y="282"/>
                  </a:lnTo>
                  <a:lnTo>
                    <a:pt x="555" y="275"/>
                  </a:lnTo>
                  <a:lnTo>
                    <a:pt x="548" y="282"/>
                  </a:lnTo>
                  <a:lnTo>
                    <a:pt x="541" y="275"/>
                  </a:lnTo>
                  <a:lnTo>
                    <a:pt x="535" y="275"/>
                  </a:lnTo>
                  <a:lnTo>
                    <a:pt x="528" y="282"/>
                  </a:lnTo>
                  <a:lnTo>
                    <a:pt x="487" y="288"/>
                  </a:lnTo>
                  <a:lnTo>
                    <a:pt x="480" y="288"/>
                  </a:lnTo>
                  <a:lnTo>
                    <a:pt x="480" y="275"/>
                  </a:lnTo>
                  <a:lnTo>
                    <a:pt x="467" y="268"/>
                  </a:lnTo>
                  <a:lnTo>
                    <a:pt x="453" y="268"/>
                  </a:lnTo>
                  <a:lnTo>
                    <a:pt x="453" y="261"/>
                  </a:lnTo>
                  <a:lnTo>
                    <a:pt x="433" y="255"/>
                  </a:lnTo>
                  <a:lnTo>
                    <a:pt x="419" y="255"/>
                  </a:lnTo>
                  <a:lnTo>
                    <a:pt x="419" y="248"/>
                  </a:lnTo>
                  <a:lnTo>
                    <a:pt x="413" y="234"/>
                  </a:lnTo>
                  <a:lnTo>
                    <a:pt x="413" y="228"/>
                  </a:lnTo>
                  <a:lnTo>
                    <a:pt x="406" y="221"/>
                  </a:lnTo>
                  <a:lnTo>
                    <a:pt x="399" y="228"/>
                  </a:lnTo>
                  <a:lnTo>
                    <a:pt x="399" y="221"/>
                  </a:lnTo>
                  <a:lnTo>
                    <a:pt x="392" y="228"/>
                  </a:lnTo>
                  <a:lnTo>
                    <a:pt x="379" y="221"/>
                  </a:lnTo>
                  <a:lnTo>
                    <a:pt x="379" y="228"/>
                  </a:lnTo>
                  <a:lnTo>
                    <a:pt x="352" y="228"/>
                  </a:lnTo>
                  <a:lnTo>
                    <a:pt x="345" y="221"/>
                  </a:lnTo>
                  <a:lnTo>
                    <a:pt x="331" y="228"/>
                  </a:lnTo>
                  <a:lnTo>
                    <a:pt x="325" y="228"/>
                  </a:lnTo>
                  <a:lnTo>
                    <a:pt x="311" y="228"/>
                  </a:lnTo>
                  <a:lnTo>
                    <a:pt x="311" y="221"/>
                  </a:lnTo>
                  <a:lnTo>
                    <a:pt x="298" y="228"/>
                  </a:lnTo>
                  <a:lnTo>
                    <a:pt x="298" y="234"/>
                  </a:lnTo>
                  <a:lnTo>
                    <a:pt x="284" y="228"/>
                  </a:lnTo>
                  <a:lnTo>
                    <a:pt x="277" y="228"/>
                  </a:lnTo>
                  <a:lnTo>
                    <a:pt x="271" y="228"/>
                  </a:lnTo>
                  <a:lnTo>
                    <a:pt x="264" y="241"/>
                  </a:lnTo>
                  <a:lnTo>
                    <a:pt x="257" y="241"/>
                  </a:lnTo>
                  <a:lnTo>
                    <a:pt x="250" y="241"/>
                  </a:lnTo>
                  <a:lnTo>
                    <a:pt x="243" y="241"/>
                  </a:lnTo>
                  <a:lnTo>
                    <a:pt x="237" y="241"/>
                  </a:lnTo>
                  <a:lnTo>
                    <a:pt x="243" y="234"/>
                  </a:lnTo>
                  <a:lnTo>
                    <a:pt x="243" y="228"/>
                  </a:lnTo>
                  <a:lnTo>
                    <a:pt x="237" y="228"/>
                  </a:lnTo>
                  <a:lnTo>
                    <a:pt x="230" y="221"/>
                  </a:lnTo>
                  <a:lnTo>
                    <a:pt x="223" y="214"/>
                  </a:lnTo>
                  <a:lnTo>
                    <a:pt x="223" y="221"/>
                  </a:lnTo>
                  <a:lnTo>
                    <a:pt x="203" y="214"/>
                  </a:lnTo>
                  <a:lnTo>
                    <a:pt x="196" y="214"/>
                  </a:lnTo>
                  <a:lnTo>
                    <a:pt x="183" y="214"/>
                  </a:lnTo>
                  <a:lnTo>
                    <a:pt x="176" y="207"/>
                  </a:lnTo>
                  <a:lnTo>
                    <a:pt x="169" y="214"/>
                  </a:lnTo>
                  <a:lnTo>
                    <a:pt x="162" y="214"/>
                  </a:lnTo>
                  <a:lnTo>
                    <a:pt x="155" y="214"/>
                  </a:lnTo>
                  <a:lnTo>
                    <a:pt x="149" y="214"/>
                  </a:lnTo>
                  <a:lnTo>
                    <a:pt x="149" y="207"/>
                  </a:lnTo>
                  <a:lnTo>
                    <a:pt x="142" y="200"/>
                  </a:lnTo>
                  <a:lnTo>
                    <a:pt x="135" y="200"/>
                  </a:lnTo>
                  <a:lnTo>
                    <a:pt x="128" y="200"/>
                  </a:lnTo>
                  <a:lnTo>
                    <a:pt x="122" y="200"/>
                  </a:lnTo>
                  <a:lnTo>
                    <a:pt x="115" y="200"/>
                  </a:lnTo>
                  <a:lnTo>
                    <a:pt x="101" y="200"/>
                  </a:lnTo>
                  <a:lnTo>
                    <a:pt x="88" y="200"/>
                  </a:lnTo>
                  <a:lnTo>
                    <a:pt x="81" y="200"/>
                  </a:lnTo>
                  <a:lnTo>
                    <a:pt x="74" y="200"/>
                  </a:lnTo>
                  <a:lnTo>
                    <a:pt x="68" y="200"/>
                  </a:lnTo>
                  <a:lnTo>
                    <a:pt x="61" y="200"/>
                  </a:lnTo>
                  <a:lnTo>
                    <a:pt x="61" y="194"/>
                  </a:lnTo>
                  <a:lnTo>
                    <a:pt x="61" y="187"/>
                  </a:lnTo>
                  <a:lnTo>
                    <a:pt x="54" y="187"/>
                  </a:lnTo>
                  <a:lnTo>
                    <a:pt x="47" y="180"/>
                  </a:lnTo>
                  <a:lnTo>
                    <a:pt x="54" y="180"/>
                  </a:lnTo>
                  <a:lnTo>
                    <a:pt x="47" y="173"/>
                  </a:lnTo>
                  <a:lnTo>
                    <a:pt x="40" y="167"/>
                  </a:lnTo>
                  <a:lnTo>
                    <a:pt x="27" y="167"/>
                  </a:lnTo>
                  <a:lnTo>
                    <a:pt x="27" y="160"/>
                  </a:lnTo>
                  <a:lnTo>
                    <a:pt x="7" y="153"/>
                  </a:lnTo>
                  <a:lnTo>
                    <a:pt x="13" y="146"/>
                  </a:lnTo>
                  <a:lnTo>
                    <a:pt x="20" y="153"/>
                  </a:lnTo>
                  <a:lnTo>
                    <a:pt x="20" y="146"/>
                  </a:lnTo>
                  <a:lnTo>
                    <a:pt x="27" y="146"/>
                  </a:lnTo>
                  <a:lnTo>
                    <a:pt x="27" y="133"/>
                  </a:lnTo>
                  <a:lnTo>
                    <a:pt x="34" y="119"/>
                  </a:lnTo>
                  <a:lnTo>
                    <a:pt x="40" y="112"/>
                  </a:lnTo>
                  <a:lnTo>
                    <a:pt x="47" y="99"/>
                  </a:lnTo>
                  <a:lnTo>
                    <a:pt x="47" y="92"/>
                  </a:lnTo>
                  <a:lnTo>
                    <a:pt x="54" y="85"/>
                  </a:lnTo>
                  <a:lnTo>
                    <a:pt x="54" y="79"/>
                  </a:lnTo>
                  <a:lnTo>
                    <a:pt x="47" y="72"/>
                  </a:lnTo>
                  <a:lnTo>
                    <a:pt x="54" y="79"/>
                  </a:lnTo>
                  <a:lnTo>
                    <a:pt x="54" y="72"/>
                  </a:lnTo>
                  <a:lnTo>
                    <a:pt x="47" y="65"/>
                  </a:lnTo>
                  <a:lnTo>
                    <a:pt x="54" y="52"/>
                  </a:lnTo>
                  <a:lnTo>
                    <a:pt x="54" y="45"/>
                  </a:lnTo>
                  <a:lnTo>
                    <a:pt x="54" y="31"/>
                  </a:lnTo>
                  <a:lnTo>
                    <a:pt x="47" y="25"/>
                  </a:lnTo>
                  <a:lnTo>
                    <a:pt x="40" y="25"/>
                  </a:lnTo>
                  <a:lnTo>
                    <a:pt x="27" y="25"/>
                  </a:lnTo>
                  <a:lnTo>
                    <a:pt x="27" y="18"/>
                  </a:lnTo>
                  <a:lnTo>
                    <a:pt x="27" y="11"/>
                  </a:lnTo>
                  <a:lnTo>
                    <a:pt x="13" y="4"/>
                  </a:lnTo>
                  <a:lnTo>
                    <a:pt x="7" y="4"/>
                  </a:lnTo>
                  <a:lnTo>
                    <a:pt x="0" y="4"/>
                  </a:lnTo>
                  <a:lnTo>
                    <a:pt x="0" y="0"/>
                  </a:lnTo>
                  <a:lnTo>
                    <a:pt x="1599" y="0"/>
                  </a:lnTo>
                  <a:close/>
                  <a:moveTo>
                    <a:pt x="1265" y="180"/>
                  </a:moveTo>
                  <a:lnTo>
                    <a:pt x="1258" y="174"/>
                  </a:lnTo>
                  <a:lnTo>
                    <a:pt x="1252" y="180"/>
                  </a:lnTo>
                  <a:lnTo>
                    <a:pt x="1245" y="174"/>
                  </a:lnTo>
                  <a:lnTo>
                    <a:pt x="1231" y="174"/>
                  </a:lnTo>
                  <a:lnTo>
                    <a:pt x="1224" y="180"/>
                  </a:lnTo>
                  <a:lnTo>
                    <a:pt x="1224" y="187"/>
                  </a:lnTo>
                  <a:lnTo>
                    <a:pt x="1224" y="201"/>
                  </a:lnTo>
                  <a:lnTo>
                    <a:pt x="1231" y="201"/>
                  </a:lnTo>
                  <a:lnTo>
                    <a:pt x="1231" y="221"/>
                  </a:lnTo>
                  <a:lnTo>
                    <a:pt x="1231" y="214"/>
                  </a:lnTo>
                  <a:lnTo>
                    <a:pt x="1238" y="214"/>
                  </a:lnTo>
                  <a:lnTo>
                    <a:pt x="1252" y="207"/>
                  </a:lnTo>
                  <a:lnTo>
                    <a:pt x="1252" y="201"/>
                  </a:lnTo>
                  <a:lnTo>
                    <a:pt x="1258" y="194"/>
                  </a:lnTo>
                  <a:lnTo>
                    <a:pt x="1258" y="201"/>
                  </a:lnTo>
                  <a:lnTo>
                    <a:pt x="1265" y="194"/>
                  </a:lnTo>
                  <a:lnTo>
                    <a:pt x="1265" y="180"/>
                  </a:lnTo>
                  <a:close/>
                </a:path>
              </a:pathLst>
            </a:custGeom>
            <a:grpFill/>
            <a:ln w="0">
              <a:solidFill>
                <a:srgbClr val="7F7F7F"/>
              </a:solidFill>
              <a:prstDash val="solid"/>
              <a:round/>
              <a:headEnd/>
              <a:tailEnd/>
            </a:ln>
          </p:spPr>
          <p:txBody>
            <a:bodyPr/>
            <a:lstStyle/>
            <a:p>
              <a:endParaRPr lang="es-ES"/>
            </a:p>
          </p:txBody>
        </p:sp>
        <p:sp>
          <p:nvSpPr>
            <p:cNvPr id="67" name="Freeform 102">
              <a:extLst>
                <a:ext uri="{FF2B5EF4-FFF2-40B4-BE49-F238E27FC236}">
                  <a16:creationId xmlns:a16="http://schemas.microsoft.com/office/drawing/2014/main" id="{1C46FE40-ACF7-49E5-AE97-7606F73F83B9}"/>
                </a:ext>
              </a:extLst>
            </p:cNvPr>
            <p:cNvSpPr>
              <a:spLocks/>
            </p:cNvSpPr>
            <p:nvPr/>
          </p:nvSpPr>
          <p:spPr bwMode="auto">
            <a:xfrm>
              <a:off x="885825" y="692012"/>
              <a:ext cx="79" cy="36"/>
            </a:xfrm>
            <a:custGeom>
              <a:avLst/>
              <a:gdLst>
                <a:gd name="T0" fmla="*/ 8 w 10000"/>
                <a:gd name="T1" fmla="*/ 35 h 10000"/>
                <a:gd name="T2" fmla="*/ 9 w 10000"/>
                <a:gd name="T3" fmla="*/ 33 h 10000"/>
                <a:gd name="T4" fmla="*/ 7 w 10000"/>
                <a:gd name="T5" fmla="*/ 31 h 10000"/>
                <a:gd name="T6" fmla="*/ 3 w 10000"/>
                <a:gd name="T7" fmla="*/ 31 h 10000"/>
                <a:gd name="T8" fmla="*/ 1 w 10000"/>
                <a:gd name="T9" fmla="*/ 30 h 10000"/>
                <a:gd name="T10" fmla="*/ 0 w 10000"/>
                <a:gd name="T11" fmla="*/ 28 h 10000"/>
                <a:gd name="T12" fmla="*/ 1 w 10000"/>
                <a:gd name="T13" fmla="*/ 26 h 10000"/>
                <a:gd name="T14" fmla="*/ 2 w 10000"/>
                <a:gd name="T15" fmla="*/ 24 h 10000"/>
                <a:gd name="T16" fmla="*/ 2 w 10000"/>
                <a:gd name="T17" fmla="*/ 23 h 10000"/>
                <a:gd name="T18" fmla="*/ 3 w 10000"/>
                <a:gd name="T19" fmla="*/ 20 h 10000"/>
                <a:gd name="T20" fmla="*/ 5 w 10000"/>
                <a:gd name="T21" fmla="*/ 19 h 10000"/>
                <a:gd name="T22" fmla="*/ 8 w 10000"/>
                <a:gd name="T23" fmla="*/ 18 h 10000"/>
                <a:gd name="T24" fmla="*/ 8 w 10000"/>
                <a:gd name="T25" fmla="*/ 16 h 10000"/>
                <a:gd name="T26" fmla="*/ 9 w 10000"/>
                <a:gd name="T27" fmla="*/ 14 h 10000"/>
                <a:gd name="T28" fmla="*/ 11 w 10000"/>
                <a:gd name="T29" fmla="*/ 13 h 10000"/>
                <a:gd name="T30" fmla="*/ 13 w 10000"/>
                <a:gd name="T31" fmla="*/ 12 h 10000"/>
                <a:gd name="T32" fmla="*/ 16 w 10000"/>
                <a:gd name="T33" fmla="*/ 12 h 10000"/>
                <a:gd name="T34" fmla="*/ 19 w 10000"/>
                <a:gd name="T35" fmla="*/ 13 h 10000"/>
                <a:gd name="T36" fmla="*/ 22 w 10000"/>
                <a:gd name="T37" fmla="*/ 12 h 10000"/>
                <a:gd name="T38" fmla="*/ 21 w 10000"/>
                <a:gd name="T39" fmla="*/ 10 h 10000"/>
                <a:gd name="T40" fmla="*/ 23 w 10000"/>
                <a:gd name="T41" fmla="*/ 9 h 10000"/>
                <a:gd name="T42" fmla="*/ 24 w 10000"/>
                <a:gd name="T43" fmla="*/ 7 h 10000"/>
                <a:gd name="T44" fmla="*/ 25 w 10000"/>
                <a:gd name="T45" fmla="*/ 7 h 10000"/>
                <a:gd name="T46" fmla="*/ 27 w 10000"/>
                <a:gd name="T47" fmla="*/ 8 h 10000"/>
                <a:gd name="T48" fmla="*/ 29 w 10000"/>
                <a:gd name="T49" fmla="*/ 9 h 10000"/>
                <a:gd name="T50" fmla="*/ 32 w 10000"/>
                <a:gd name="T51" fmla="*/ 8 h 10000"/>
                <a:gd name="T52" fmla="*/ 34 w 10000"/>
                <a:gd name="T53" fmla="*/ 7 h 10000"/>
                <a:gd name="T54" fmla="*/ 36 w 10000"/>
                <a:gd name="T55" fmla="*/ 7 h 10000"/>
                <a:gd name="T56" fmla="*/ 38 w 10000"/>
                <a:gd name="T57" fmla="*/ 7 h 10000"/>
                <a:gd name="T58" fmla="*/ 40 w 10000"/>
                <a:gd name="T59" fmla="*/ 10 h 10000"/>
                <a:gd name="T60" fmla="*/ 41 w 10000"/>
                <a:gd name="T61" fmla="*/ 11 h 10000"/>
                <a:gd name="T62" fmla="*/ 45 w 10000"/>
                <a:gd name="T63" fmla="*/ 11 h 10000"/>
                <a:gd name="T64" fmla="*/ 46 w 10000"/>
                <a:gd name="T65" fmla="*/ 8 h 10000"/>
                <a:gd name="T66" fmla="*/ 48 w 10000"/>
                <a:gd name="T67" fmla="*/ 8 h 10000"/>
                <a:gd name="T68" fmla="*/ 50 w 10000"/>
                <a:gd name="T69" fmla="*/ 9 h 10000"/>
                <a:gd name="T70" fmla="*/ 54 w 10000"/>
                <a:gd name="T71" fmla="*/ 9 h 10000"/>
                <a:gd name="T72" fmla="*/ 56 w 10000"/>
                <a:gd name="T73" fmla="*/ 8 h 10000"/>
                <a:gd name="T74" fmla="*/ 59 w 10000"/>
                <a:gd name="T75" fmla="*/ 7 h 10000"/>
                <a:gd name="T76" fmla="*/ 62 w 10000"/>
                <a:gd name="T77" fmla="*/ 6 h 10000"/>
                <a:gd name="T78" fmla="*/ 64 w 10000"/>
                <a:gd name="T79" fmla="*/ 6 h 10000"/>
                <a:gd name="T80" fmla="*/ 66 w 10000"/>
                <a:gd name="T81" fmla="*/ 6 h 10000"/>
                <a:gd name="T82" fmla="*/ 67 w 10000"/>
                <a:gd name="T83" fmla="*/ 3 h 10000"/>
                <a:gd name="T84" fmla="*/ 70 w 10000"/>
                <a:gd name="T85" fmla="*/ 2 h 10000"/>
                <a:gd name="T86" fmla="*/ 72 w 10000"/>
                <a:gd name="T87" fmla="*/ 1 h 10000"/>
                <a:gd name="T88" fmla="*/ 75 w 10000"/>
                <a:gd name="T89" fmla="*/ 1 h 10000"/>
                <a:gd name="T90" fmla="*/ 76 w 10000"/>
                <a:gd name="T91" fmla="*/ 3 h 10000"/>
                <a:gd name="T92" fmla="*/ 75 w 10000"/>
                <a:gd name="T93" fmla="*/ 5 h 10000"/>
                <a:gd name="T94" fmla="*/ 77 w 10000"/>
                <a:gd name="T95" fmla="*/ 7 h 10000"/>
                <a:gd name="T96" fmla="*/ 79 w 10000"/>
                <a:gd name="T97" fmla="*/ 9 h 10000"/>
                <a:gd name="T98" fmla="*/ 76 w 10000"/>
                <a:gd name="T99" fmla="*/ 12 h 10000"/>
                <a:gd name="T100" fmla="*/ 76 w 10000"/>
                <a:gd name="T101" fmla="*/ 15 h 10000"/>
                <a:gd name="T102" fmla="*/ 74 w 10000"/>
                <a:gd name="T103" fmla="*/ 17 h 10000"/>
                <a:gd name="T104" fmla="*/ 73 w 10000"/>
                <a:gd name="T105" fmla="*/ 19 h 10000"/>
                <a:gd name="T106" fmla="*/ 72 w 10000"/>
                <a:gd name="T107" fmla="*/ 21 h 10000"/>
                <a:gd name="T108" fmla="*/ 74 w 10000"/>
                <a:gd name="T109" fmla="*/ 23 h 10000"/>
                <a:gd name="T110" fmla="*/ 73 w 10000"/>
                <a:gd name="T111" fmla="*/ 27 h 10000"/>
                <a:gd name="T112" fmla="*/ 73 w 10000"/>
                <a:gd name="T113" fmla="*/ 32 h 10000"/>
                <a:gd name="T114" fmla="*/ 72 w 10000"/>
                <a:gd name="T115" fmla="*/ 36 h 1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00"/>
                <a:gd name="T175" fmla="*/ 0 h 10000"/>
                <a:gd name="T176" fmla="*/ 10000 w 10000"/>
                <a:gd name="T177" fmla="*/ 10000 h 1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00" h="10000">
                  <a:moveTo>
                    <a:pt x="1125" y="10000"/>
                  </a:moveTo>
                  <a:lnTo>
                    <a:pt x="1125" y="10000"/>
                  </a:lnTo>
                  <a:lnTo>
                    <a:pt x="1125" y="9967"/>
                  </a:lnTo>
                  <a:lnTo>
                    <a:pt x="1090" y="9967"/>
                  </a:lnTo>
                  <a:lnTo>
                    <a:pt x="1055" y="9967"/>
                  </a:lnTo>
                  <a:lnTo>
                    <a:pt x="1055" y="9902"/>
                  </a:lnTo>
                  <a:cubicBezTo>
                    <a:pt x="1031" y="9877"/>
                    <a:pt x="1008" y="9851"/>
                    <a:pt x="984" y="9826"/>
                  </a:cubicBezTo>
                  <a:cubicBezTo>
                    <a:pt x="974" y="9800"/>
                    <a:pt x="964" y="9775"/>
                    <a:pt x="954" y="9749"/>
                  </a:cubicBezTo>
                  <a:cubicBezTo>
                    <a:pt x="964" y="9724"/>
                    <a:pt x="974" y="9698"/>
                    <a:pt x="984" y="9673"/>
                  </a:cubicBezTo>
                  <a:lnTo>
                    <a:pt x="1020" y="9673"/>
                  </a:lnTo>
                  <a:lnTo>
                    <a:pt x="1020" y="9607"/>
                  </a:lnTo>
                  <a:cubicBezTo>
                    <a:pt x="1032" y="9582"/>
                    <a:pt x="1043" y="9556"/>
                    <a:pt x="1055" y="9531"/>
                  </a:cubicBezTo>
                  <a:lnTo>
                    <a:pt x="1055" y="9455"/>
                  </a:lnTo>
                  <a:lnTo>
                    <a:pt x="1090" y="9455"/>
                  </a:lnTo>
                  <a:cubicBezTo>
                    <a:pt x="1078" y="9429"/>
                    <a:pt x="1067" y="9404"/>
                    <a:pt x="1055" y="9378"/>
                  </a:cubicBezTo>
                  <a:lnTo>
                    <a:pt x="1055" y="9302"/>
                  </a:lnTo>
                  <a:lnTo>
                    <a:pt x="1055" y="9160"/>
                  </a:lnTo>
                  <a:lnTo>
                    <a:pt x="1125" y="9084"/>
                  </a:lnTo>
                  <a:lnTo>
                    <a:pt x="1125" y="8942"/>
                  </a:lnTo>
                  <a:cubicBezTo>
                    <a:pt x="1113" y="8917"/>
                    <a:pt x="1102" y="8891"/>
                    <a:pt x="1090" y="8866"/>
                  </a:cubicBezTo>
                  <a:lnTo>
                    <a:pt x="1090" y="8790"/>
                  </a:lnTo>
                  <a:cubicBezTo>
                    <a:pt x="1078" y="8764"/>
                    <a:pt x="1067" y="8739"/>
                    <a:pt x="1055" y="8713"/>
                  </a:cubicBezTo>
                  <a:lnTo>
                    <a:pt x="1055" y="8648"/>
                  </a:lnTo>
                  <a:lnTo>
                    <a:pt x="1020" y="8648"/>
                  </a:lnTo>
                  <a:cubicBezTo>
                    <a:pt x="1008" y="8670"/>
                    <a:pt x="996" y="8691"/>
                    <a:pt x="984" y="8713"/>
                  </a:cubicBezTo>
                  <a:lnTo>
                    <a:pt x="954" y="8713"/>
                  </a:lnTo>
                  <a:lnTo>
                    <a:pt x="919" y="8713"/>
                  </a:lnTo>
                  <a:cubicBezTo>
                    <a:pt x="896" y="8666"/>
                    <a:pt x="872" y="8618"/>
                    <a:pt x="849" y="8571"/>
                  </a:cubicBezTo>
                  <a:cubicBezTo>
                    <a:pt x="815" y="8546"/>
                    <a:pt x="782" y="8520"/>
                    <a:pt x="748" y="8495"/>
                  </a:cubicBezTo>
                  <a:cubicBezTo>
                    <a:pt x="736" y="8470"/>
                    <a:pt x="725" y="8444"/>
                    <a:pt x="713" y="8419"/>
                  </a:cubicBezTo>
                  <a:lnTo>
                    <a:pt x="678" y="8419"/>
                  </a:lnTo>
                  <a:cubicBezTo>
                    <a:pt x="668" y="8372"/>
                    <a:pt x="658" y="8324"/>
                    <a:pt x="648" y="8277"/>
                  </a:cubicBezTo>
                  <a:lnTo>
                    <a:pt x="613" y="8277"/>
                  </a:lnTo>
                  <a:lnTo>
                    <a:pt x="477" y="8277"/>
                  </a:lnTo>
                  <a:lnTo>
                    <a:pt x="477" y="8342"/>
                  </a:lnTo>
                  <a:cubicBezTo>
                    <a:pt x="465" y="8418"/>
                    <a:pt x="454" y="8495"/>
                    <a:pt x="442" y="8571"/>
                  </a:cubicBezTo>
                  <a:lnTo>
                    <a:pt x="407" y="8571"/>
                  </a:lnTo>
                  <a:cubicBezTo>
                    <a:pt x="385" y="8546"/>
                    <a:pt x="364" y="8520"/>
                    <a:pt x="342" y="8495"/>
                  </a:cubicBezTo>
                  <a:lnTo>
                    <a:pt x="306" y="8495"/>
                  </a:lnTo>
                  <a:lnTo>
                    <a:pt x="306" y="8419"/>
                  </a:lnTo>
                  <a:lnTo>
                    <a:pt x="236" y="8495"/>
                  </a:lnTo>
                  <a:lnTo>
                    <a:pt x="206" y="8495"/>
                  </a:lnTo>
                  <a:cubicBezTo>
                    <a:pt x="194" y="8470"/>
                    <a:pt x="183" y="8444"/>
                    <a:pt x="171" y="8419"/>
                  </a:cubicBezTo>
                  <a:cubicBezTo>
                    <a:pt x="159" y="8393"/>
                    <a:pt x="148" y="8368"/>
                    <a:pt x="136" y="8342"/>
                  </a:cubicBezTo>
                  <a:lnTo>
                    <a:pt x="100" y="8342"/>
                  </a:lnTo>
                  <a:lnTo>
                    <a:pt x="70" y="8342"/>
                  </a:lnTo>
                  <a:lnTo>
                    <a:pt x="0" y="8342"/>
                  </a:lnTo>
                  <a:cubicBezTo>
                    <a:pt x="12" y="8320"/>
                    <a:pt x="23" y="8299"/>
                    <a:pt x="35" y="8277"/>
                  </a:cubicBezTo>
                  <a:lnTo>
                    <a:pt x="35" y="8201"/>
                  </a:lnTo>
                  <a:cubicBezTo>
                    <a:pt x="47" y="8175"/>
                    <a:pt x="58" y="8150"/>
                    <a:pt x="70" y="8124"/>
                  </a:cubicBezTo>
                  <a:lnTo>
                    <a:pt x="70" y="7983"/>
                  </a:lnTo>
                  <a:lnTo>
                    <a:pt x="35" y="7983"/>
                  </a:lnTo>
                  <a:cubicBezTo>
                    <a:pt x="47" y="7932"/>
                    <a:pt x="58" y="7881"/>
                    <a:pt x="70" y="7830"/>
                  </a:cubicBezTo>
                  <a:cubicBezTo>
                    <a:pt x="58" y="7805"/>
                    <a:pt x="47" y="7779"/>
                    <a:pt x="35" y="7754"/>
                  </a:cubicBezTo>
                  <a:cubicBezTo>
                    <a:pt x="47" y="7779"/>
                    <a:pt x="58" y="7805"/>
                    <a:pt x="70" y="7830"/>
                  </a:cubicBezTo>
                  <a:lnTo>
                    <a:pt x="100" y="7677"/>
                  </a:lnTo>
                  <a:lnTo>
                    <a:pt x="100" y="7612"/>
                  </a:lnTo>
                  <a:cubicBezTo>
                    <a:pt x="112" y="7586"/>
                    <a:pt x="124" y="7561"/>
                    <a:pt x="136" y="7535"/>
                  </a:cubicBezTo>
                  <a:lnTo>
                    <a:pt x="206" y="7459"/>
                  </a:lnTo>
                  <a:lnTo>
                    <a:pt x="206" y="7383"/>
                  </a:lnTo>
                  <a:lnTo>
                    <a:pt x="171" y="7383"/>
                  </a:lnTo>
                  <a:cubicBezTo>
                    <a:pt x="159" y="7336"/>
                    <a:pt x="148" y="7288"/>
                    <a:pt x="136" y="7241"/>
                  </a:cubicBezTo>
                  <a:cubicBezTo>
                    <a:pt x="148" y="7216"/>
                    <a:pt x="159" y="7190"/>
                    <a:pt x="171" y="7165"/>
                  </a:cubicBezTo>
                  <a:cubicBezTo>
                    <a:pt x="159" y="7139"/>
                    <a:pt x="148" y="7114"/>
                    <a:pt x="136" y="7088"/>
                  </a:cubicBezTo>
                  <a:cubicBezTo>
                    <a:pt x="148" y="7041"/>
                    <a:pt x="159" y="6994"/>
                    <a:pt x="171" y="6947"/>
                  </a:cubicBezTo>
                  <a:cubicBezTo>
                    <a:pt x="159" y="6921"/>
                    <a:pt x="148" y="6896"/>
                    <a:pt x="136" y="6870"/>
                  </a:cubicBezTo>
                  <a:cubicBezTo>
                    <a:pt x="148" y="6845"/>
                    <a:pt x="159" y="6819"/>
                    <a:pt x="171" y="6794"/>
                  </a:cubicBezTo>
                  <a:lnTo>
                    <a:pt x="206" y="6794"/>
                  </a:lnTo>
                  <a:cubicBezTo>
                    <a:pt x="216" y="6769"/>
                    <a:pt x="226" y="6743"/>
                    <a:pt x="236" y="6718"/>
                  </a:cubicBezTo>
                  <a:lnTo>
                    <a:pt x="271" y="6718"/>
                  </a:lnTo>
                  <a:lnTo>
                    <a:pt x="271" y="6652"/>
                  </a:lnTo>
                  <a:cubicBezTo>
                    <a:pt x="283" y="6674"/>
                    <a:pt x="294" y="6696"/>
                    <a:pt x="306" y="6718"/>
                  </a:cubicBezTo>
                  <a:lnTo>
                    <a:pt x="342" y="6718"/>
                  </a:lnTo>
                  <a:lnTo>
                    <a:pt x="306" y="6652"/>
                  </a:lnTo>
                  <a:cubicBezTo>
                    <a:pt x="294" y="6627"/>
                    <a:pt x="283" y="6601"/>
                    <a:pt x="271" y="6576"/>
                  </a:cubicBezTo>
                  <a:cubicBezTo>
                    <a:pt x="283" y="6550"/>
                    <a:pt x="294" y="6525"/>
                    <a:pt x="306" y="6499"/>
                  </a:cubicBezTo>
                  <a:lnTo>
                    <a:pt x="271" y="6499"/>
                  </a:lnTo>
                  <a:cubicBezTo>
                    <a:pt x="283" y="6474"/>
                    <a:pt x="294" y="6448"/>
                    <a:pt x="306" y="6423"/>
                  </a:cubicBezTo>
                  <a:lnTo>
                    <a:pt x="271" y="6423"/>
                  </a:lnTo>
                  <a:lnTo>
                    <a:pt x="271" y="6358"/>
                  </a:lnTo>
                  <a:cubicBezTo>
                    <a:pt x="259" y="6332"/>
                    <a:pt x="248" y="6307"/>
                    <a:pt x="236" y="6281"/>
                  </a:cubicBezTo>
                  <a:lnTo>
                    <a:pt x="236" y="6205"/>
                  </a:lnTo>
                  <a:cubicBezTo>
                    <a:pt x="214" y="6154"/>
                    <a:pt x="193" y="6103"/>
                    <a:pt x="171" y="6052"/>
                  </a:cubicBezTo>
                  <a:cubicBezTo>
                    <a:pt x="183" y="6030"/>
                    <a:pt x="194" y="6009"/>
                    <a:pt x="206" y="5987"/>
                  </a:cubicBezTo>
                  <a:lnTo>
                    <a:pt x="236" y="5834"/>
                  </a:lnTo>
                  <a:lnTo>
                    <a:pt x="271" y="5834"/>
                  </a:lnTo>
                  <a:lnTo>
                    <a:pt x="306" y="5834"/>
                  </a:lnTo>
                  <a:lnTo>
                    <a:pt x="271" y="5834"/>
                  </a:lnTo>
                  <a:cubicBezTo>
                    <a:pt x="295" y="5787"/>
                    <a:pt x="318" y="5739"/>
                    <a:pt x="342" y="5692"/>
                  </a:cubicBezTo>
                  <a:lnTo>
                    <a:pt x="372" y="5692"/>
                  </a:lnTo>
                  <a:lnTo>
                    <a:pt x="407" y="5692"/>
                  </a:lnTo>
                  <a:cubicBezTo>
                    <a:pt x="419" y="5714"/>
                    <a:pt x="430" y="5736"/>
                    <a:pt x="442" y="5758"/>
                  </a:cubicBezTo>
                  <a:cubicBezTo>
                    <a:pt x="465" y="5736"/>
                    <a:pt x="489" y="5714"/>
                    <a:pt x="512" y="5692"/>
                  </a:cubicBezTo>
                  <a:lnTo>
                    <a:pt x="512" y="5616"/>
                  </a:lnTo>
                  <a:lnTo>
                    <a:pt x="512" y="5540"/>
                  </a:lnTo>
                  <a:cubicBezTo>
                    <a:pt x="522" y="5514"/>
                    <a:pt x="532" y="5489"/>
                    <a:pt x="542" y="5463"/>
                  </a:cubicBezTo>
                  <a:cubicBezTo>
                    <a:pt x="532" y="5438"/>
                    <a:pt x="522" y="5412"/>
                    <a:pt x="512" y="5387"/>
                  </a:cubicBezTo>
                  <a:cubicBezTo>
                    <a:pt x="522" y="5365"/>
                    <a:pt x="532" y="5344"/>
                    <a:pt x="542" y="5322"/>
                  </a:cubicBezTo>
                  <a:lnTo>
                    <a:pt x="578" y="5322"/>
                  </a:lnTo>
                  <a:cubicBezTo>
                    <a:pt x="590" y="5395"/>
                    <a:pt x="601" y="5467"/>
                    <a:pt x="613" y="5540"/>
                  </a:cubicBezTo>
                  <a:lnTo>
                    <a:pt x="648" y="5540"/>
                  </a:lnTo>
                  <a:cubicBezTo>
                    <a:pt x="693" y="5467"/>
                    <a:pt x="739" y="5395"/>
                    <a:pt x="784" y="5322"/>
                  </a:cubicBezTo>
                  <a:cubicBezTo>
                    <a:pt x="796" y="5296"/>
                    <a:pt x="807" y="5271"/>
                    <a:pt x="819" y="5245"/>
                  </a:cubicBezTo>
                  <a:lnTo>
                    <a:pt x="819" y="5169"/>
                  </a:lnTo>
                  <a:cubicBezTo>
                    <a:pt x="829" y="5144"/>
                    <a:pt x="839" y="5118"/>
                    <a:pt x="849" y="5093"/>
                  </a:cubicBezTo>
                  <a:lnTo>
                    <a:pt x="884" y="5093"/>
                  </a:lnTo>
                  <a:cubicBezTo>
                    <a:pt x="896" y="5071"/>
                    <a:pt x="907" y="5049"/>
                    <a:pt x="919" y="5027"/>
                  </a:cubicBezTo>
                  <a:cubicBezTo>
                    <a:pt x="931" y="5002"/>
                    <a:pt x="942" y="4976"/>
                    <a:pt x="954" y="4951"/>
                  </a:cubicBezTo>
                  <a:cubicBezTo>
                    <a:pt x="964" y="4926"/>
                    <a:pt x="974" y="4900"/>
                    <a:pt x="984" y="4875"/>
                  </a:cubicBezTo>
                  <a:cubicBezTo>
                    <a:pt x="974" y="4849"/>
                    <a:pt x="964" y="4824"/>
                    <a:pt x="954" y="4798"/>
                  </a:cubicBezTo>
                  <a:cubicBezTo>
                    <a:pt x="964" y="4776"/>
                    <a:pt x="974" y="4755"/>
                    <a:pt x="984" y="4733"/>
                  </a:cubicBezTo>
                  <a:cubicBezTo>
                    <a:pt x="996" y="4707"/>
                    <a:pt x="1008" y="4682"/>
                    <a:pt x="1020" y="4656"/>
                  </a:cubicBezTo>
                  <a:lnTo>
                    <a:pt x="1020" y="4580"/>
                  </a:lnTo>
                  <a:lnTo>
                    <a:pt x="1090" y="4504"/>
                  </a:lnTo>
                  <a:lnTo>
                    <a:pt x="1055" y="4504"/>
                  </a:lnTo>
                  <a:cubicBezTo>
                    <a:pt x="1067" y="4478"/>
                    <a:pt x="1078" y="4453"/>
                    <a:pt x="1090" y="4427"/>
                  </a:cubicBezTo>
                  <a:lnTo>
                    <a:pt x="1055" y="4427"/>
                  </a:lnTo>
                  <a:cubicBezTo>
                    <a:pt x="1043" y="4405"/>
                    <a:pt x="1032" y="4384"/>
                    <a:pt x="1020" y="4362"/>
                  </a:cubicBezTo>
                  <a:lnTo>
                    <a:pt x="1020" y="4209"/>
                  </a:lnTo>
                  <a:lnTo>
                    <a:pt x="954" y="3915"/>
                  </a:lnTo>
                  <a:lnTo>
                    <a:pt x="1125" y="3839"/>
                  </a:lnTo>
                  <a:lnTo>
                    <a:pt x="1090" y="3839"/>
                  </a:lnTo>
                  <a:lnTo>
                    <a:pt x="1125" y="3839"/>
                  </a:lnTo>
                  <a:lnTo>
                    <a:pt x="1125" y="3915"/>
                  </a:lnTo>
                  <a:cubicBezTo>
                    <a:pt x="1147" y="3940"/>
                    <a:pt x="1168" y="3966"/>
                    <a:pt x="1190" y="3991"/>
                  </a:cubicBezTo>
                  <a:cubicBezTo>
                    <a:pt x="1178" y="3940"/>
                    <a:pt x="1167" y="3890"/>
                    <a:pt x="1155" y="3839"/>
                  </a:cubicBezTo>
                  <a:lnTo>
                    <a:pt x="1155" y="3697"/>
                  </a:lnTo>
                  <a:cubicBezTo>
                    <a:pt x="1145" y="3672"/>
                    <a:pt x="1135" y="3646"/>
                    <a:pt x="1125" y="3621"/>
                  </a:cubicBezTo>
                  <a:cubicBezTo>
                    <a:pt x="1113" y="3570"/>
                    <a:pt x="1102" y="3519"/>
                    <a:pt x="1090" y="3468"/>
                  </a:cubicBezTo>
                  <a:cubicBezTo>
                    <a:pt x="1078" y="3446"/>
                    <a:pt x="1067" y="3424"/>
                    <a:pt x="1055" y="3402"/>
                  </a:cubicBezTo>
                  <a:lnTo>
                    <a:pt x="1155" y="3402"/>
                  </a:lnTo>
                  <a:cubicBezTo>
                    <a:pt x="1179" y="3424"/>
                    <a:pt x="1202" y="3446"/>
                    <a:pt x="1226" y="3468"/>
                  </a:cubicBezTo>
                  <a:lnTo>
                    <a:pt x="1261" y="3468"/>
                  </a:lnTo>
                  <a:cubicBezTo>
                    <a:pt x="1283" y="3493"/>
                    <a:pt x="1304" y="3519"/>
                    <a:pt x="1326" y="3544"/>
                  </a:cubicBezTo>
                  <a:cubicBezTo>
                    <a:pt x="1349" y="3570"/>
                    <a:pt x="1373" y="3595"/>
                    <a:pt x="1396" y="3621"/>
                  </a:cubicBezTo>
                  <a:lnTo>
                    <a:pt x="1396" y="3697"/>
                  </a:lnTo>
                  <a:lnTo>
                    <a:pt x="1396" y="3762"/>
                  </a:lnTo>
                  <a:cubicBezTo>
                    <a:pt x="1384" y="3788"/>
                    <a:pt x="1373" y="3813"/>
                    <a:pt x="1361" y="3839"/>
                  </a:cubicBezTo>
                  <a:lnTo>
                    <a:pt x="1426" y="3839"/>
                  </a:lnTo>
                  <a:lnTo>
                    <a:pt x="1462" y="3839"/>
                  </a:lnTo>
                  <a:cubicBezTo>
                    <a:pt x="1474" y="3792"/>
                    <a:pt x="1485" y="3744"/>
                    <a:pt x="1497" y="3697"/>
                  </a:cubicBezTo>
                  <a:cubicBezTo>
                    <a:pt x="1509" y="3672"/>
                    <a:pt x="1520" y="3646"/>
                    <a:pt x="1532" y="3621"/>
                  </a:cubicBezTo>
                  <a:lnTo>
                    <a:pt x="1532" y="3544"/>
                  </a:lnTo>
                  <a:cubicBezTo>
                    <a:pt x="1554" y="3497"/>
                    <a:pt x="1575" y="3449"/>
                    <a:pt x="1597" y="3402"/>
                  </a:cubicBezTo>
                  <a:cubicBezTo>
                    <a:pt x="1609" y="3424"/>
                    <a:pt x="1620" y="3446"/>
                    <a:pt x="1632" y="3468"/>
                  </a:cubicBezTo>
                  <a:cubicBezTo>
                    <a:pt x="1656" y="3446"/>
                    <a:pt x="1679" y="3424"/>
                    <a:pt x="1703" y="3402"/>
                  </a:cubicBezTo>
                  <a:lnTo>
                    <a:pt x="1733" y="3402"/>
                  </a:lnTo>
                  <a:lnTo>
                    <a:pt x="1838" y="3326"/>
                  </a:lnTo>
                  <a:cubicBezTo>
                    <a:pt x="1850" y="3351"/>
                    <a:pt x="1861" y="3377"/>
                    <a:pt x="1873" y="3402"/>
                  </a:cubicBezTo>
                  <a:lnTo>
                    <a:pt x="1873" y="3326"/>
                  </a:lnTo>
                  <a:cubicBezTo>
                    <a:pt x="1883" y="3351"/>
                    <a:pt x="1894" y="3377"/>
                    <a:pt x="1904" y="3402"/>
                  </a:cubicBezTo>
                  <a:cubicBezTo>
                    <a:pt x="1916" y="3377"/>
                    <a:pt x="1927" y="3351"/>
                    <a:pt x="1939" y="3326"/>
                  </a:cubicBezTo>
                  <a:cubicBezTo>
                    <a:pt x="1951" y="3351"/>
                    <a:pt x="1962" y="3377"/>
                    <a:pt x="1974" y="3402"/>
                  </a:cubicBezTo>
                  <a:lnTo>
                    <a:pt x="2009" y="3402"/>
                  </a:lnTo>
                  <a:lnTo>
                    <a:pt x="2074" y="3402"/>
                  </a:lnTo>
                  <a:lnTo>
                    <a:pt x="2074" y="3468"/>
                  </a:lnTo>
                  <a:lnTo>
                    <a:pt x="2109" y="3468"/>
                  </a:lnTo>
                  <a:lnTo>
                    <a:pt x="2145" y="3468"/>
                  </a:lnTo>
                  <a:lnTo>
                    <a:pt x="2175" y="3468"/>
                  </a:lnTo>
                  <a:lnTo>
                    <a:pt x="2210" y="3468"/>
                  </a:lnTo>
                  <a:lnTo>
                    <a:pt x="2245" y="3468"/>
                  </a:lnTo>
                  <a:cubicBezTo>
                    <a:pt x="2279" y="3493"/>
                    <a:pt x="2312" y="3519"/>
                    <a:pt x="2346" y="3544"/>
                  </a:cubicBezTo>
                  <a:cubicBezTo>
                    <a:pt x="2358" y="3519"/>
                    <a:pt x="2369" y="3493"/>
                    <a:pt x="2381" y="3468"/>
                  </a:cubicBezTo>
                  <a:lnTo>
                    <a:pt x="2381" y="3402"/>
                  </a:lnTo>
                  <a:lnTo>
                    <a:pt x="2451" y="3402"/>
                  </a:lnTo>
                  <a:cubicBezTo>
                    <a:pt x="2461" y="3377"/>
                    <a:pt x="2471" y="3351"/>
                    <a:pt x="2481" y="3326"/>
                  </a:cubicBezTo>
                  <a:cubicBezTo>
                    <a:pt x="2504" y="3373"/>
                    <a:pt x="2528" y="3421"/>
                    <a:pt x="2551" y="3468"/>
                  </a:cubicBezTo>
                  <a:lnTo>
                    <a:pt x="2587" y="3468"/>
                  </a:lnTo>
                  <a:lnTo>
                    <a:pt x="2587" y="3326"/>
                  </a:lnTo>
                  <a:lnTo>
                    <a:pt x="2652" y="3326"/>
                  </a:lnTo>
                  <a:lnTo>
                    <a:pt x="2757" y="3326"/>
                  </a:lnTo>
                  <a:cubicBezTo>
                    <a:pt x="2767" y="3301"/>
                    <a:pt x="2778" y="3275"/>
                    <a:pt x="2788" y="3250"/>
                  </a:cubicBezTo>
                  <a:lnTo>
                    <a:pt x="2823" y="3250"/>
                  </a:lnTo>
                  <a:cubicBezTo>
                    <a:pt x="2811" y="3224"/>
                    <a:pt x="2800" y="3199"/>
                    <a:pt x="2788" y="3173"/>
                  </a:cubicBezTo>
                  <a:cubicBezTo>
                    <a:pt x="2800" y="3100"/>
                    <a:pt x="2811" y="3028"/>
                    <a:pt x="2823" y="2955"/>
                  </a:cubicBezTo>
                  <a:cubicBezTo>
                    <a:pt x="2811" y="2930"/>
                    <a:pt x="2800" y="2904"/>
                    <a:pt x="2788" y="2879"/>
                  </a:cubicBezTo>
                  <a:lnTo>
                    <a:pt x="2757" y="2879"/>
                  </a:lnTo>
                  <a:lnTo>
                    <a:pt x="2722" y="2879"/>
                  </a:lnTo>
                  <a:lnTo>
                    <a:pt x="2687" y="2879"/>
                  </a:lnTo>
                  <a:lnTo>
                    <a:pt x="2652" y="2879"/>
                  </a:lnTo>
                  <a:lnTo>
                    <a:pt x="2652" y="2737"/>
                  </a:lnTo>
                  <a:lnTo>
                    <a:pt x="2652" y="2585"/>
                  </a:lnTo>
                  <a:lnTo>
                    <a:pt x="2687" y="2585"/>
                  </a:lnTo>
                  <a:lnTo>
                    <a:pt x="2687" y="2661"/>
                  </a:lnTo>
                  <a:lnTo>
                    <a:pt x="2722" y="2661"/>
                  </a:lnTo>
                  <a:cubicBezTo>
                    <a:pt x="2744" y="2686"/>
                    <a:pt x="2766" y="2712"/>
                    <a:pt x="2788" y="2737"/>
                  </a:cubicBezTo>
                  <a:cubicBezTo>
                    <a:pt x="2800" y="2686"/>
                    <a:pt x="2811" y="2636"/>
                    <a:pt x="2823" y="2585"/>
                  </a:cubicBezTo>
                  <a:cubicBezTo>
                    <a:pt x="2835" y="2610"/>
                    <a:pt x="2846" y="2636"/>
                    <a:pt x="2858" y="2661"/>
                  </a:cubicBezTo>
                  <a:cubicBezTo>
                    <a:pt x="2891" y="2610"/>
                    <a:pt x="2925" y="2559"/>
                    <a:pt x="2958" y="2508"/>
                  </a:cubicBezTo>
                  <a:lnTo>
                    <a:pt x="2923" y="2508"/>
                  </a:lnTo>
                  <a:lnTo>
                    <a:pt x="2923" y="2366"/>
                  </a:lnTo>
                  <a:lnTo>
                    <a:pt x="2923" y="2290"/>
                  </a:lnTo>
                  <a:lnTo>
                    <a:pt x="2958" y="2290"/>
                  </a:lnTo>
                  <a:lnTo>
                    <a:pt x="2993" y="2290"/>
                  </a:lnTo>
                  <a:cubicBezTo>
                    <a:pt x="3005" y="2265"/>
                    <a:pt x="3017" y="2239"/>
                    <a:pt x="3029" y="2214"/>
                  </a:cubicBezTo>
                  <a:lnTo>
                    <a:pt x="3029" y="2137"/>
                  </a:lnTo>
                  <a:cubicBezTo>
                    <a:pt x="3017" y="2115"/>
                    <a:pt x="3005" y="2094"/>
                    <a:pt x="2993" y="2072"/>
                  </a:cubicBezTo>
                  <a:cubicBezTo>
                    <a:pt x="3005" y="2047"/>
                    <a:pt x="3017" y="2021"/>
                    <a:pt x="3029" y="1996"/>
                  </a:cubicBezTo>
                  <a:lnTo>
                    <a:pt x="3094" y="1996"/>
                  </a:lnTo>
                  <a:lnTo>
                    <a:pt x="3094" y="1919"/>
                  </a:lnTo>
                  <a:lnTo>
                    <a:pt x="3129" y="1919"/>
                  </a:lnTo>
                  <a:cubicBezTo>
                    <a:pt x="3141" y="1894"/>
                    <a:pt x="3152" y="1868"/>
                    <a:pt x="3164" y="1843"/>
                  </a:cubicBezTo>
                  <a:lnTo>
                    <a:pt x="3129" y="1843"/>
                  </a:lnTo>
                  <a:cubicBezTo>
                    <a:pt x="3141" y="1821"/>
                    <a:pt x="3152" y="1800"/>
                    <a:pt x="3164" y="1778"/>
                  </a:cubicBezTo>
                  <a:lnTo>
                    <a:pt x="3164" y="1843"/>
                  </a:lnTo>
                  <a:lnTo>
                    <a:pt x="3199" y="1843"/>
                  </a:lnTo>
                  <a:lnTo>
                    <a:pt x="3199" y="1919"/>
                  </a:lnTo>
                  <a:lnTo>
                    <a:pt x="3230" y="1919"/>
                  </a:lnTo>
                  <a:lnTo>
                    <a:pt x="3230" y="1996"/>
                  </a:lnTo>
                  <a:cubicBezTo>
                    <a:pt x="3242" y="1970"/>
                    <a:pt x="3253" y="1945"/>
                    <a:pt x="3265" y="1919"/>
                  </a:cubicBezTo>
                  <a:lnTo>
                    <a:pt x="3265" y="1996"/>
                  </a:lnTo>
                  <a:cubicBezTo>
                    <a:pt x="3277" y="2043"/>
                    <a:pt x="3288" y="2090"/>
                    <a:pt x="3300" y="2137"/>
                  </a:cubicBezTo>
                  <a:lnTo>
                    <a:pt x="3335" y="2137"/>
                  </a:lnTo>
                  <a:cubicBezTo>
                    <a:pt x="3347" y="2163"/>
                    <a:pt x="3358" y="2188"/>
                    <a:pt x="3370" y="2214"/>
                  </a:cubicBezTo>
                  <a:lnTo>
                    <a:pt x="3435" y="2214"/>
                  </a:lnTo>
                  <a:lnTo>
                    <a:pt x="3435" y="2137"/>
                  </a:lnTo>
                  <a:cubicBezTo>
                    <a:pt x="3447" y="2115"/>
                    <a:pt x="3459" y="2094"/>
                    <a:pt x="3471" y="2072"/>
                  </a:cubicBezTo>
                  <a:cubicBezTo>
                    <a:pt x="3483" y="2119"/>
                    <a:pt x="3494" y="2167"/>
                    <a:pt x="3506" y="2214"/>
                  </a:cubicBezTo>
                  <a:lnTo>
                    <a:pt x="3536" y="2214"/>
                  </a:lnTo>
                  <a:lnTo>
                    <a:pt x="3536" y="2290"/>
                  </a:lnTo>
                  <a:lnTo>
                    <a:pt x="3536" y="2366"/>
                  </a:lnTo>
                  <a:lnTo>
                    <a:pt x="3571" y="2366"/>
                  </a:lnTo>
                  <a:lnTo>
                    <a:pt x="3641" y="2366"/>
                  </a:lnTo>
                  <a:lnTo>
                    <a:pt x="3672" y="2366"/>
                  </a:lnTo>
                  <a:cubicBezTo>
                    <a:pt x="3684" y="2392"/>
                    <a:pt x="3695" y="2417"/>
                    <a:pt x="3707" y="2443"/>
                  </a:cubicBezTo>
                  <a:cubicBezTo>
                    <a:pt x="3730" y="2294"/>
                    <a:pt x="3754" y="2145"/>
                    <a:pt x="3777" y="1996"/>
                  </a:cubicBezTo>
                  <a:cubicBezTo>
                    <a:pt x="3799" y="2021"/>
                    <a:pt x="3820" y="2047"/>
                    <a:pt x="3842" y="2072"/>
                  </a:cubicBezTo>
                  <a:cubicBezTo>
                    <a:pt x="3854" y="2047"/>
                    <a:pt x="3865" y="2021"/>
                    <a:pt x="3877" y="1996"/>
                  </a:cubicBezTo>
                  <a:lnTo>
                    <a:pt x="3913" y="1996"/>
                  </a:lnTo>
                  <a:cubicBezTo>
                    <a:pt x="3925" y="2021"/>
                    <a:pt x="3936" y="2047"/>
                    <a:pt x="3948" y="2072"/>
                  </a:cubicBezTo>
                  <a:lnTo>
                    <a:pt x="3978" y="2072"/>
                  </a:lnTo>
                  <a:lnTo>
                    <a:pt x="3978" y="2214"/>
                  </a:lnTo>
                  <a:lnTo>
                    <a:pt x="3978" y="2137"/>
                  </a:lnTo>
                  <a:cubicBezTo>
                    <a:pt x="4001" y="2163"/>
                    <a:pt x="4025" y="2188"/>
                    <a:pt x="4048" y="2214"/>
                  </a:cubicBezTo>
                  <a:cubicBezTo>
                    <a:pt x="4060" y="2265"/>
                    <a:pt x="4071" y="2315"/>
                    <a:pt x="4083" y="2366"/>
                  </a:cubicBezTo>
                  <a:cubicBezTo>
                    <a:pt x="4105" y="2341"/>
                    <a:pt x="4127" y="2315"/>
                    <a:pt x="4149" y="2290"/>
                  </a:cubicBezTo>
                  <a:cubicBezTo>
                    <a:pt x="4161" y="2265"/>
                    <a:pt x="4172" y="2239"/>
                    <a:pt x="4184" y="2214"/>
                  </a:cubicBezTo>
                  <a:lnTo>
                    <a:pt x="4219" y="2214"/>
                  </a:lnTo>
                  <a:lnTo>
                    <a:pt x="4254" y="2214"/>
                  </a:lnTo>
                  <a:cubicBezTo>
                    <a:pt x="4264" y="2188"/>
                    <a:pt x="4274" y="2163"/>
                    <a:pt x="4284" y="2137"/>
                  </a:cubicBezTo>
                  <a:lnTo>
                    <a:pt x="4284" y="2072"/>
                  </a:lnTo>
                  <a:lnTo>
                    <a:pt x="4284" y="1996"/>
                  </a:lnTo>
                  <a:lnTo>
                    <a:pt x="4284" y="1843"/>
                  </a:lnTo>
                  <a:lnTo>
                    <a:pt x="4284" y="1778"/>
                  </a:lnTo>
                  <a:lnTo>
                    <a:pt x="4319" y="1778"/>
                  </a:lnTo>
                  <a:lnTo>
                    <a:pt x="4319" y="1701"/>
                  </a:lnTo>
                  <a:lnTo>
                    <a:pt x="4390" y="1778"/>
                  </a:lnTo>
                  <a:cubicBezTo>
                    <a:pt x="4402" y="1800"/>
                    <a:pt x="4413" y="1821"/>
                    <a:pt x="4425" y="1843"/>
                  </a:cubicBezTo>
                  <a:cubicBezTo>
                    <a:pt x="4435" y="1821"/>
                    <a:pt x="4445" y="1800"/>
                    <a:pt x="4455" y="1778"/>
                  </a:cubicBezTo>
                  <a:lnTo>
                    <a:pt x="4455" y="1843"/>
                  </a:lnTo>
                  <a:lnTo>
                    <a:pt x="4525" y="1843"/>
                  </a:lnTo>
                  <a:cubicBezTo>
                    <a:pt x="4537" y="1868"/>
                    <a:pt x="4549" y="1894"/>
                    <a:pt x="4561" y="1919"/>
                  </a:cubicBezTo>
                  <a:cubicBezTo>
                    <a:pt x="4571" y="1945"/>
                    <a:pt x="4581" y="1970"/>
                    <a:pt x="4591" y="1996"/>
                  </a:cubicBezTo>
                  <a:cubicBezTo>
                    <a:pt x="4614" y="1970"/>
                    <a:pt x="4638" y="1945"/>
                    <a:pt x="4661" y="1919"/>
                  </a:cubicBezTo>
                  <a:lnTo>
                    <a:pt x="4696" y="1919"/>
                  </a:lnTo>
                  <a:lnTo>
                    <a:pt x="4726" y="1778"/>
                  </a:lnTo>
                  <a:cubicBezTo>
                    <a:pt x="4738" y="1800"/>
                    <a:pt x="4749" y="1821"/>
                    <a:pt x="4761" y="1843"/>
                  </a:cubicBezTo>
                  <a:lnTo>
                    <a:pt x="4797" y="1843"/>
                  </a:lnTo>
                  <a:lnTo>
                    <a:pt x="4797" y="1919"/>
                  </a:lnTo>
                  <a:lnTo>
                    <a:pt x="4797" y="1996"/>
                  </a:lnTo>
                  <a:lnTo>
                    <a:pt x="4797" y="2072"/>
                  </a:lnTo>
                  <a:lnTo>
                    <a:pt x="4797" y="2137"/>
                  </a:lnTo>
                  <a:cubicBezTo>
                    <a:pt x="4809" y="2188"/>
                    <a:pt x="4820" y="2239"/>
                    <a:pt x="4832" y="2290"/>
                  </a:cubicBezTo>
                  <a:lnTo>
                    <a:pt x="4832" y="2443"/>
                  </a:lnTo>
                  <a:lnTo>
                    <a:pt x="4897" y="2508"/>
                  </a:lnTo>
                  <a:lnTo>
                    <a:pt x="4932" y="2508"/>
                  </a:lnTo>
                  <a:lnTo>
                    <a:pt x="4932" y="2585"/>
                  </a:lnTo>
                  <a:lnTo>
                    <a:pt x="4967" y="2585"/>
                  </a:lnTo>
                  <a:lnTo>
                    <a:pt x="4967" y="2661"/>
                  </a:lnTo>
                  <a:lnTo>
                    <a:pt x="5003" y="2661"/>
                  </a:lnTo>
                  <a:cubicBezTo>
                    <a:pt x="5013" y="2686"/>
                    <a:pt x="5023" y="2712"/>
                    <a:pt x="5033" y="2737"/>
                  </a:cubicBezTo>
                  <a:lnTo>
                    <a:pt x="5003" y="2737"/>
                  </a:lnTo>
                  <a:lnTo>
                    <a:pt x="5033" y="2803"/>
                  </a:lnTo>
                  <a:lnTo>
                    <a:pt x="5138" y="2737"/>
                  </a:lnTo>
                  <a:cubicBezTo>
                    <a:pt x="5126" y="2759"/>
                    <a:pt x="5115" y="2781"/>
                    <a:pt x="5103" y="2803"/>
                  </a:cubicBezTo>
                  <a:lnTo>
                    <a:pt x="5103" y="2879"/>
                  </a:lnTo>
                  <a:cubicBezTo>
                    <a:pt x="5115" y="2904"/>
                    <a:pt x="5126" y="2930"/>
                    <a:pt x="5138" y="2955"/>
                  </a:cubicBezTo>
                  <a:lnTo>
                    <a:pt x="5168" y="2955"/>
                  </a:lnTo>
                  <a:lnTo>
                    <a:pt x="5239" y="2955"/>
                  </a:lnTo>
                  <a:cubicBezTo>
                    <a:pt x="5251" y="3002"/>
                    <a:pt x="5262" y="3050"/>
                    <a:pt x="5274" y="3097"/>
                  </a:cubicBezTo>
                  <a:cubicBezTo>
                    <a:pt x="5286" y="3122"/>
                    <a:pt x="5297" y="3148"/>
                    <a:pt x="5309" y="3173"/>
                  </a:cubicBezTo>
                  <a:cubicBezTo>
                    <a:pt x="5319" y="3148"/>
                    <a:pt x="5329" y="3122"/>
                    <a:pt x="5339" y="3097"/>
                  </a:cubicBezTo>
                  <a:lnTo>
                    <a:pt x="5374" y="3097"/>
                  </a:lnTo>
                  <a:cubicBezTo>
                    <a:pt x="5408" y="3122"/>
                    <a:pt x="5441" y="3148"/>
                    <a:pt x="5475" y="3173"/>
                  </a:cubicBezTo>
                  <a:cubicBezTo>
                    <a:pt x="5487" y="3148"/>
                    <a:pt x="5498" y="3122"/>
                    <a:pt x="5510" y="3097"/>
                  </a:cubicBezTo>
                  <a:lnTo>
                    <a:pt x="5545" y="3097"/>
                  </a:lnTo>
                  <a:lnTo>
                    <a:pt x="5580" y="3097"/>
                  </a:lnTo>
                  <a:lnTo>
                    <a:pt x="5645" y="3097"/>
                  </a:lnTo>
                  <a:lnTo>
                    <a:pt x="5645" y="3032"/>
                  </a:lnTo>
                  <a:lnTo>
                    <a:pt x="5645" y="2879"/>
                  </a:lnTo>
                  <a:cubicBezTo>
                    <a:pt x="5657" y="2854"/>
                    <a:pt x="5669" y="2828"/>
                    <a:pt x="5681" y="2803"/>
                  </a:cubicBezTo>
                  <a:lnTo>
                    <a:pt x="5681" y="2737"/>
                  </a:lnTo>
                  <a:cubicBezTo>
                    <a:pt x="5693" y="2712"/>
                    <a:pt x="5704" y="2686"/>
                    <a:pt x="5716" y="2661"/>
                  </a:cubicBezTo>
                  <a:lnTo>
                    <a:pt x="5716" y="2508"/>
                  </a:lnTo>
                  <a:cubicBezTo>
                    <a:pt x="5728" y="2486"/>
                    <a:pt x="5739" y="2465"/>
                    <a:pt x="5751" y="2443"/>
                  </a:cubicBezTo>
                  <a:lnTo>
                    <a:pt x="5781" y="2443"/>
                  </a:lnTo>
                  <a:lnTo>
                    <a:pt x="5781" y="2290"/>
                  </a:lnTo>
                  <a:lnTo>
                    <a:pt x="5816" y="2290"/>
                  </a:lnTo>
                  <a:lnTo>
                    <a:pt x="5816" y="2214"/>
                  </a:lnTo>
                  <a:lnTo>
                    <a:pt x="5851" y="2214"/>
                  </a:lnTo>
                  <a:lnTo>
                    <a:pt x="5851" y="2137"/>
                  </a:lnTo>
                  <a:lnTo>
                    <a:pt x="5922" y="2072"/>
                  </a:lnTo>
                  <a:lnTo>
                    <a:pt x="5952" y="2072"/>
                  </a:lnTo>
                  <a:lnTo>
                    <a:pt x="5987" y="2072"/>
                  </a:lnTo>
                  <a:lnTo>
                    <a:pt x="6057" y="2072"/>
                  </a:lnTo>
                  <a:cubicBezTo>
                    <a:pt x="6067" y="2094"/>
                    <a:pt x="6077" y="2115"/>
                    <a:pt x="6087" y="2137"/>
                  </a:cubicBezTo>
                  <a:lnTo>
                    <a:pt x="6087" y="2214"/>
                  </a:lnTo>
                  <a:lnTo>
                    <a:pt x="6123" y="2214"/>
                  </a:lnTo>
                  <a:cubicBezTo>
                    <a:pt x="6135" y="2239"/>
                    <a:pt x="6146" y="2265"/>
                    <a:pt x="6158" y="2290"/>
                  </a:cubicBezTo>
                  <a:lnTo>
                    <a:pt x="6193" y="2290"/>
                  </a:lnTo>
                  <a:cubicBezTo>
                    <a:pt x="6203" y="2315"/>
                    <a:pt x="6213" y="2341"/>
                    <a:pt x="6223" y="2366"/>
                  </a:cubicBezTo>
                  <a:lnTo>
                    <a:pt x="6293" y="2290"/>
                  </a:lnTo>
                  <a:lnTo>
                    <a:pt x="6293" y="2366"/>
                  </a:lnTo>
                  <a:cubicBezTo>
                    <a:pt x="6305" y="2341"/>
                    <a:pt x="6316" y="2315"/>
                    <a:pt x="6328" y="2290"/>
                  </a:cubicBezTo>
                  <a:cubicBezTo>
                    <a:pt x="6340" y="2315"/>
                    <a:pt x="6352" y="2341"/>
                    <a:pt x="6364" y="2366"/>
                  </a:cubicBezTo>
                  <a:lnTo>
                    <a:pt x="6464" y="2366"/>
                  </a:lnTo>
                  <a:lnTo>
                    <a:pt x="6464" y="2508"/>
                  </a:lnTo>
                  <a:lnTo>
                    <a:pt x="6529" y="2508"/>
                  </a:lnTo>
                  <a:lnTo>
                    <a:pt x="6600" y="2585"/>
                  </a:lnTo>
                  <a:cubicBezTo>
                    <a:pt x="6612" y="2559"/>
                    <a:pt x="6623" y="2534"/>
                    <a:pt x="6635" y="2508"/>
                  </a:cubicBezTo>
                  <a:lnTo>
                    <a:pt x="6635" y="2443"/>
                  </a:lnTo>
                  <a:lnTo>
                    <a:pt x="6670" y="2443"/>
                  </a:lnTo>
                  <a:lnTo>
                    <a:pt x="6735" y="2443"/>
                  </a:lnTo>
                  <a:lnTo>
                    <a:pt x="6806" y="2508"/>
                  </a:lnTo>
                  <a:lnTo>
                    <a:pt x="6806" y="2443"/>
                  </a:lnTo>
                  <a:lnTo>
                    <a:pt x="6836" y="2290"/>
                  </a:lnTo>
                  <a:lnTo>
                    <a:pt x="6836" y="2137"/>
                  </a:lnTo>
                  <a:lnTo>
                    <a:pt x="6871" y="2137"/>
                  </a:lnTo>
                  <a:lnTo>
                    <a:pt x="6906" y="2137"/>
                  </a:lnTo>
                  <a:lnTo>
                    <a:pt x="6971" y="2137"/>
                  </a:lnTo>
                  <a:lnTo>
                    <a:pt x="7042" y="2137"/>
                  </a:lnTo>
                  <a:lnTo>
                    <a:pt x="7112" y="2137"/>
                  </a:lnTo>
                  <a:cubicBezTo>
                    <a:pt x="7122" y="2163"/>
                    <a:pt x="7132" y="2188"/>
                    <a:pt x="7142" y="2214"/>
                  </a:cubicBezTo>
                  <a:lnTo>
                    <a:pt x="7177" y="2214"/>
                  </a:lnTo>
                  <a:lnTo>
                    <a:pt x="7212" y="2214"/>
                  </a:lnTo>
                  <a:cubicBezTo>
                    <a:pt x="7234" y="2069"/>
                    <a:pt x="7256" y="1923"/>
                    <a:pt x="7278" y="1778"/>
                  </a:cubicBezTo>
                  <a:lnTo>
                    <a:pt x="7278" y="1701"/>
                  </a:lnTo>
                  <a:cubicBezTo>
                    <a:pt x="7290" y="1676"/>
                    <a:pt x="7301" y="1650"/>
                    <a:pt x="7313" y="1625"/>
                  </a:cubicBezTo>
                  <a:lnTo>
                    <a:pt x="7418" y="1701"/>
                  </a:lnTo>
                  <a:lnTo>
                    <a:pt x="7449" y="1701"/>
                  </a:lnTo>
                  <a:lnTo>
                    <a:pt x="7449" y="1778"/>
                  </a:lnTo>
                  <a:lnTo>
                    <a:pt x="7449" y="1843"/>
                  </a:lnTo>
                  <a:lnTo>
                    <a:pt x="7519" y="1843"/>
                  </a:lnTo>
                  <a:lnTo>
                    <a:pt x="7554" y="1843"/>
                  </a:lnTo>
                  <a:lnTo>
                    <a:pt x="7554" y="1778"/>
                  </a:lnTo>
                  <a:lnTo>
                    <a:pt x="7619" y="1843"/>
                  </a:lnTo>
                  <a:cubicBezTo>
                    <a:pt x="7643" y="1868"/>
                    <a:pt x="7666" y="1894"/>
                    <a:pt x="7690" y="1919"/>
                  </a:cubicBezTo>
                  <a:cubicBezTo>
                    <a:pt x="7700" y="1894"/>
                    <a:pt x="7710" y="1868"/>
                    <a:pt x="7720" y="1843"/>
                  </a:cubicBezTo>
                  <a:cubicBezTo>
                    <a:pt x="7732" y="1821"/>
                    <a:pt x="7743" y="1800"/>
                    <a:pt x="7755" y="1778"/>
                  </a:cubicBezTo>
                  <a:lnTo>
                    <a:pt x="7860" y="1778"/>
                  </a:lnTo>
                  <a:lnTo>
                    <a:pt x="7891" y="1778"/>
                  </a:lnTo>
                  <a:cubicBezTo>
                    <a:pt x="7903" y="1800"/>
                    <a:pt x="7914" y="1821"/>
                    <a:pt x="7926" y="1843"/>
                  </a:cubicBezTo>
                  <a:lnTo>
                    <a:pt x="7926" y="1778"/>
                  </a:lnTo>
                  <a:cubicBezTo>
                    <a:pt x="7938" y="1800"/>
                    <a:pt x="7949" y="1821"/>
                    <a:pt x="7961" y="1843"/>
                  </a:cubicBezTo>
                  <a:cubicBezTo>
                    <a:pt x="7973" y="1821"/>
                    <a:pt x="7984" y="1800"/>
                    <a:pt x="7996" y="1778"/>
                  </a:cubicBezTo>
                  <a:lnTo>
                    <a:pt x="7996" y="1701"/>
                  </a:lnTo>
                  <a:cubicBezTo>
                    <a:pt x="8006" y="1727"/>
                    <a:pt x="8016" y="1752"/>
                    <a:pt x="8026" y="1778"/>
                  </a:cubicBezTo>
                  <a:lnTo>
                    <a:pt x="8026" y="1701"/>
                  </a:lnTo>
                  <a:lnTo>
                    <a:pt x="8061" y="1701"/>
                  </a:lnTo>
                  <a:cubicBezTo>
                    <a:pt x="8073" y="1676"/>
                    <a:pt x="8084" y="1650"/>
                    <a:pt x="8096" y="1625"/>
                  </a:cubicBezTo>
                  <a:lnTo>
                    <a:pt x="8132" y="1625"/>
                  </a:lnTo>
                  <a:lnTo>
                    <a:pt x="8167" y="1625"/>
                  </a:lnTo>
                  <a:cubicBezTo>
                    <a:pt x="8177" y="1600"/>
                    <a:pt x="8187" y="1574"/>
                    <a:pt x="8197" y="1549"/>
                  </a:cubicBezTo>
                  <a:lnTo>
                    <a:pt x="8197" y="1472"/>
                  </a:lnTo>
                  <a:cubicBezTo>
                    <a:pt x="8209" y="1498"/>
                    <a:pt x="8220" y="1523"/>
                    <a:pt x="8232" y="1549"/>
                  </a:cubicBezTo>
                  <a:lnTo>
                    <a:pt x="8232" y="1472"/>
                  </a:lnTo>
                  <a:lnTo>
                    <a:pt x="8267" y="1472"/>
                  </a:lnTo>
                  <a:cubicBezTo>
                    <a:pt x="8279" y="1523"/>
                    <a:pt x="8290" y="1574"/>
                    <a:pt x="8302" y="1625"/>
                  </a:cubicBezTo>
                  <a:lnTo>
                    <a:pt x="8368" y="1625"/>
                  </a:lnTo>
                  <a:lnTo>
                    <a:pt x="8438" y="1625"/>
                  </a:lnTo>
                  <a:cubicBezTo>
                    <a:pt x="8448" y="1600"/>
                    <a:pt x="8458" y="1574"/>
                    <a:pt x="8468" y="1549"/>
                  </a:cubicBezTo>
                  <a:lnTo>
                    <a:pt x="8468" y="1472"/>
                  </a:lnTo>
                  <a:cubicBezTo>
                    <a:pt x="8480" y="1399"/>
                    <a:pt x="8491" y="1327"/>
                    <a:pt x="8503" y="1254"/>
                  </a:cubicBezTo>
                  <a:cubicBezTo>
                    <a:pt x="8491" y="1207"/>
                    <a:pt x="8480" y="1159"/>
                    <a:pt x="8468" y="1112"/>
                  </a:cubicBezTo>
                  <a:lnTo>
                    <a:pt x="8538" y="1036"/>
                  </a:lnTo>
                  <a:cubicBezTo>
                    <a:pt x="8526" y="1011"/>
                    <a:pt x="8515" y="985"/>
                    <a:pt x="8503" y="960"/>
                  </a:cubicBezTo>
                  <a:lnTo>
                    <a:pt x="8538" y="960"/>
                  </a:lnTo>
                  <a:lnTo>
                    <a:pt x="8538" y="883"/>
                  </a:lnTo>
                  <a:lnTo>
                    <a:pt x="8574" y="742"/>
                  </a:lnTo>
                  <a:lnTo>
                    <a:pt x="8574" y="665"/>
                  </a:lnTo>
                  <a:lnTo>
                    <a:pt x="8609" y="665"/>
                  </a:lnTo>
                  <a:lnTo>
                    <a:pt x="8639" y="665"/>
                  </a:lnTo>
                  <a:lnTo>
                    <a:pt x="8674" y="665"/>
                  </a:lnTo>
                  <a:cubicBezTo>
                    <a:pt x="8686" y="640"/>
                    <a:pt x="8697" y="614"/>
                    <a:pt x="8709" y="589"/>
                  </a:cubicBezTo>
                  <a:cubicBezTo>
                    <a:pt x="8721" y="614"/>
                    <a:pt x="8732" y="640"/>
                    <a:pt x="8744" y="665"/>
                  </a:cubicBezTo>
                  <a:cubicBezTo>
                    <a:pt x="8766" y="640"/>
                    <a:pt x="8788" y="614"/>
                    <a:pt x="8810" y="589"/>
                  </a:cubicBezTo>
                  <a:lnTo>
                    <a:pt x="8810" y="665"/>
                  </a:lnTo>
                  <a:cubicBezTo>
                    <a:pt x="8833" y="691"/>
                    <a:pt x="8857" y="716"/>
                    <a:pt x="8880" y="742"/>
                  </a:cubicBezTo>
                  <a:lnTo>
                    <a:pt x="8915" y="742"/>
                  </a:lnTo>
                  <a:lnTo>
                    <a:pt x="8915" y="589"/>
                  </a:lnTo>
                  <a:cubicBezTo>
                    <a:pt x="8937" y="542"/>
                    <a:pt x="8958" y="494"/>
                    <a:pt x="8980" y="447"/>
                  </a:cubicBezTo>
                  <a:lnTo>
                    <a:pt x="9016" y="447"/>
                  </a:lnTo>
                  <a:lnTo>
                    <a:pt x="9016" y="371"/>
                  </a:lnTo>
                  <a:cubicBezTo>
                    <a:pt x="9028" y="345"/>
                    <a:pt x="9039" y="320"/>
                    <a:pt x="9051" y="294"/>
                  </a:cubicBezTo>
                  <a:lnTo>
                    <a:pt x="9081" y="294"/>
                  </a:lnTo>
                  <a:lnTo>
                    <a:pt x="9081" y="218"/>
                  </a:lnTo>
                  <a:cubicBezTo>
                    <a:pt x="9104" y="196"/>
                    <a:pt x="9128" y="175"/>
                    <a:pt x="9151" y="153"/>
                  </a:cubicBezTo>
                  <a:lnTo>
                    <a:pt x="9186" y="153"/>
                  </a:lnTo>
                  <a:cubicBezTo>
                    <a:pt x="9198" y="127"/>
                    <a:pt x="9209" y="102"/>
                    <a:pt x="9221" y="76"/>
                  </a:cubicBezTo>
                  <a:cubicBezTo>
                    <a:pt x="9231" y="51"/>
                    <a:pt x="9242" y="25"/>
                    <a:pt x="9252" y="0"/>
                  </a:cubicBezTo>
                  <a:lnTo>
                    <a:pt x="9287" y="0"/>
                  </a:lnTo>
                  <a:lnTo>
                    <a:pt x="9357" y="0"/>
                  </a:lnTo>
                  <a:cubicBezTo>
                    <a:pt x="9367" y="25"/>
                    <a:pt x="9377" y="51"/>
                    <a:pt x="9387" y="76"/>
                  </a:cubicBezTo>
                  <a:lnTo>
                    <a:pt x="9422" y="76"/>
                  </a:lnTo>
                  <a:cubicBezTo>
                    <a:pt x="9434" y="102"/>
                    <a:pt x="9446" y="127"/>
                    <a:pt x="9458" y="153"/>
                  </a:cubicBezTo>
                  <a:cubicBezTo>
                    <a:pt x="9470" y="175"/>
                    <a:pt x="9481" y="196"/>
                    <a:pt x="9493" y="218"/>
                  </a:cubicBezTo>
                  <a:lnTo>
                    <a:pt x="9493" y="294"/>
                  </a:lnTo>
                  <a:lnTo>
                    <a:pt x="9458" y="294"/>
                  </a:lnTo>
                  <a:cubicBezTo>
                    <a:pt x="9470" y="320"/>
                    <a:pt x="9481" y="345"/>
                    <a:pt x="9493" y="371"/>
                  </a:cubicBezTo>
                  <a:lnTo>
                    <a:pt x="9458" y="371"/>
                  </a:lnTo>
                  <a:cubicBezTo>
                    <a:pt x="9470" y="396"/>
                    <a:pt x="9481" y="422"/>
                    <a:pt x="9493" y="447"/>
                  </a:cubicBezTo>
                  <a:lnTo>
                    <a:pt x="9493" y="513"/>
                  </a:lnTo>
                  <a:cubicBezTo>
                    <a:pt x="9515" y="538"/>
                    <a:pt x="9536" y="564"/>
                    <a:pt x="9558" y="589"/>
                  </a:cubicBezTo>
                  <a:lnTo>
                    <a:pt x="9558" y="742"/>
                  </a:lnTo>
                  <a:lnTo>
                    <a:pt x="9523" y="742"/>
                  </a:lnTo>
                  <a:cubicBezTo>
                    <a:pt x="9513" y="764"/>
                    <a:pt x="9503" y="785"/>
                    <a:pt x="9493" y="807"/>
                  </a:cubicBezTo>
                  <a:cubicBezTo>
                    <a:pt x="9515" y="832"/>
                    <a:pt x="9536" y="858"/>
                    <a:pt x="9558" y="883"/>
                  </a:cubicBezTo>
                  <a:lnTo>
                    <a:pt x="9558" y="960"/>
                  </a:lnTo>
                  <a:lnTo>
                    <a:pt x="9593" y="960"/>
                  </a:lnTo>
                  <a:cubicBezTo>
                    <a:pt x="9581" y="985"/>
                    <a:pt x="9570" y="1011"/>
                    <a:pt x="9558" y="1036"/>
                  </a:cubicBezTo>
                  <a:lnTo>
                    <a:pt x="9558" y="1112"/>
                  </a:lnTo>
                  <a:lnTo>
                    <a:pt x="9523" y="1112"/>
                  </a:lnTo>
                  <a:lnTo>
                    <a:pt x="9523" y="1330"/>
                  </a:lnTo>
                  <a:cubicBezTo>
                    <a:pt x="9513" y="1356"/>
                    <a:pt x="9503" y="1381"/>
                    <a:pt x="9493" y="1407"/>
                  </a:cubicBezTo>
                  <a:lnTo>
                    <a:pt x="9523" y="1407"/>
                  </a:lnTo>
                  <a:lnTo>
                    <a:pt x="9523" y="1472"/>
                  </a:lnTo>
                  <a:lnTo>
                    <a:pt x="9558" y="1472"/>
                  </a:lnTo>
                  <a:lnTo>
                    <a:pt x="9558" y="1625"/>
                  </a:lnTo>
                  <a:cubicBezTo>
                    <a:pt x="9570" y="1650"/>
                    <a:pt x="9581" y="1676"/>
                    <a:pt x="9593" y="1701"/>
                  </a:cubicBezTo>
                  <a:lnTo>
                    <a:pt x="9628" y="1701"/>
                  </a:lnTo>
                  <a:lnTo>
                    <a:pt x="9628" y="1778"/>
                  </a:lnTo>
                  <a:cubicBezTo>
                    <a:pt x="9650" y="1800"/>
                    <a:pt x="9672" y="1821"/>
                    <a:pt x="9694" y="1843"/>
                  </a:cubicBezTo>
                  <a:lnTo>
                    <a:pt x="9729" y="1843"/>
                  </a:lnTo>
                  <a:cubicBezTo>
                    <a:pt x="9741" y="1868"/>
                    <a:pt x="9752" y="1894"/>
                    <a:pt x="9764" y="1919"/>
                  </a:cubicBezTo>
                  <a:lnTo>
                    <a:pt x="9829" y="1996"/>
                  </a:lnTo>
                  <a:cubicBezTo>
                    <a:pt x="9841" y="2021"/>
                    <a:pt x="9852" y="2047"/>
                    <a:pt x="9864" y="2072"/>
                  </a:cubicBezTo>
                  <a:lnTo>
                    <a:pt x="9864" y="2290"/>
                  </a:lnTo>
                  <a:lnTo>
                    <a:pt x="9900" y="2290"/>
                  </a:lnTo>
                  <a:lnTo>
                    <a:pt x="9935" y="2290"/>
                  </a:lnTo>
                  <a:cubicBezTo>
                    <a:pt x="9957" y="2315"/>
                    <a:pt x="9978" y="2341"/>
                    <a:pt x="10000" y="2366"/>
                  </a:cubicBezTo>
                  <a:cubicBezTo>
                    <a:pt x="9990" y="2392"/>
                    <a:pt x="9980" y="2417"/>
                    <a:pt x="9970" y="2443"/>
                  </a:cubicBezTo>
                  <a:cubicBezTo>
                    <a:pt x="9958" y="2516"/>
                    <a:pt x="9947" y="2588"/>
                    <a:pt x="9935" y="2661"/>
                  </a:cubicBezTo>
                  <a:cubicBezTo>
                    <a:pt x="9947" y="2686"/>
                    <a:pt x="9958" y="2712"/>
                    <a:pt x="9970" y="2737"/>
                  </a:cubicBezTo>
                  <a:cubicBezTo>
                    <a:pt x="9947" y="2759"/>
                    <a:pt x="9923" y="2781"/>
                    <a:pt x="9900" y="2803"/>
                  </a:cubicBezTo>
                  <a:cubicBezTo>
                    <a:pt x="9876" y="2854"/>
                    <a:pt x="9853" y="2904"/>
                    <a:pt x="9829" y="2955"/>
                  </a:cubicBezTo>
                  <a:lnTo>
                    <a:pt x="9799" y="2955"/>
                  </a:lnTo>
                  <a:cubicBezTo>
                    <a:pt x="9787" y="2981"/>
                    <a:pt x="9776" y="3006"/>
                    <a:pt x="9764" y="3032"/>
                  </a:cubicBezTo>
                  <a:cubicBezTo>
                    <a:pt x="9752" y="3054"/>
                    <a:pt x="9741" y="3075"/>
                    <a:pt x="9729" y="3097"/>
                  </a:cubicBezTo>
                  <a:lnTo>
                    <a:pt x="9729" y="3326"/>
                  </a:lnTo>
                  <a:cubicBezTo>
                    <a:pt x="9707" y="3351"/>
                    <a:pt x="9685" y="3377"/>
                    <a:pt x="9663" y="3402"/>
                  </a:cubicBezTo>
                  <a:lnTo>
                    <a:pt x="9663" y="3468"/>
                  </a:lnTo>
                  <a:cubicBezTo>
                    <a:pt x="9673" y="3519"/>
                    <a:pt x="9684" y="3570"/>
                    <a:pt x="9694" y="3621"/>
                  </a:cubicBezTo>
                  <a:cubicBezTo>
                    <a:pt x="9684" y="3646"/>
                    <a:pt x="9673" y="3672"/>
                    <a:pt x="9663" y="3697"/>
                  </a:cubicBezTo>
                  <a:lnTo>
                    <a:pt x="9663" y="3762"/>
                  </a:lnTo>
                  <a:lnTo>
                    <a:pt x="9663" y="3839"/>
                  </a:lnTo>
                  <a:lnTo>
                    <a:pt x="9628" y="3839"/>
                  </a:lnTo>
                  <a:lnTo>
                    <a:pt x="9628" y="3915"/>
                  </a:lnTo>
                  <a:lnTo>
                    <a:pt x="9558" y="3991"/>
                  </a:lnTo>
                  <a:lnTo>
                    <a:pt x="9558" y="4068"/>
                  </a:lnTo>
                  <a:cubicBezTo>
                    <a:pt x="9546" y="4090"/>
                    <a:pt x="9535" y="4111"/>
                    <a:pt x="9523" y="4133"/>
                  </a:cubicBezTo>
                  <a:lnTo>
                    <a:pt x="9523" y="4209"/>
                  </a:lnTo>
                  <a:lnTo>
                    <a:pt x="9523" y="4286"/>
                  </a:lnTo>
                  <a:cubicBezTo>
                    <a:pt x="9513" y="4260"/>
                    <a:pt x="9503" y="4235"/>
                    <a:pt x="9493" y="4209"/>
                  </a:cubicBezTo>
                  <a:cubicBezTo>
                    <a:pt x="9481" y="4235"/>
                    <a:pt x="9470" y="4260"/>
                    <a:pt x="9458" y="4286"/>
                  </a:cubicBezTo>
                  <a:lnTo>
                    <a:pt x="9422" y="4427"/>
                  </a:lnTo>
                  <a:lnTo>
                    <a:pt x="9458" y="4427"/>
                  </a:lnTo>
                  <a:lnTo>
                    <a:pt x="9422" y="4580"/>
                  </a:lnTo>
                  <a:lnTo>
                    <a:pt x="9422" y="4656"/>
                  </a:lnTo>
                  <a:lnTo>
                    <a:pt x="9387" y="4656"/>
                  </a:lnTo>
                  <a:cubicBezTo>
                    <a:pt x="9377" y="4631"/>
                    <a:pt x="9367" y="4605"/>
                    <a:pt x="9357" y="4580"/>
                  </a:cubicBezTo>
                  <a:lnTo>
                    <a:pt x="9287" y="4656"/>
                  </a:lnTo>
                  <a:cubicBezTo>
                    <a:pt x="9275" y="4682"/>
                    <a:pt x="9264" y="4707"/>
                    <a:pt x="9252" y="4733"/>
                  </a:cubicBezTo>
                  <a:lnTo>
                    <a:pt x="9252" y="4798"/>
                  </a:lnTo>
                  <a:cubicBezTo>
                    <a:pt x="9275" y="4849"/>
                    <a:pt x="9299" y="4900"/>
                    <a:pt x="9322" y="4951"/>
                  </a:cubicBezTo>
                  <a:cubicBezTo>
                    <a:pt x="9310" y="4976"/>
                    <a:pt x="9299" y="5002"/>
                    <a:pt x="9287" y="5027"/>
                  </a:cubicBezTo>
                  <a:lnTo>
                    <a:pt x="9287" y="5093"/>
                  </a:lnTo>
                  <a:lnTo>
                    <a:pt x="9287" y="5245"/>
                  </a:lnTo>
                  <a:cubicBezTo>
                    <a:pt x="9275" y="5271"/>
                    <a:pt x="9264" y="5296"/>
                    <a:pt x="9252" y="5322"/>
                  </a:cubicBezTo>
                  <a:lnTo>
                    <a:pt x="9252" y="5387"/>
                  </a:lnTo>
                  <a:cubicBezTo>
                    <a:pt x="9264" y="5412"/>
                    <a:pt x="9275" y="5438"/>
                    <a:pt x="9287" y="5463"/>
                  </a:cubicBezTo>
                  <a:lnTo>
                    <a:pt x="9287" y="5616"/>
                  </a:lnTo>
                  <a:lnTo>
                    <a:pt x="9252" y="5616"/>
                  </a:lnTo>
                  <a:cubicBezTo>
                    <a:pt x="9242" y="5641"/>
                    <a:pt x="9231" y="5667"/>
                    <a:pt x="9221" y="5692"/>
                  </a:cubicBezTo>
                  <a:lnTo>
                    <a:pt x="9221" y="5758"/>
                  </a:lnTo>
                  <a:cubicBezTo>
                    <a:pt x="9198" y="5834"/>
                    <a:pt x="9174" y="5911"/>
                    <a:pt x="9151" y="5987"/>
                  </a:cubicBezTo>
                  <a:lnTo>
                    <a:pt x="9151" y="5911"/>
                  </a:lnTo>
                  <a:cubicBezTo>
                    <a:pt x="9139" y="5936"/>
                    <a:pt x="9128" y="5962"/>
                    <a:pt x="9116" y="5987"/>
                  </a:cubicBezTo>
                  <a:cubicBezTo>
                    <a:pt x="9104" y="6034"/>
                    <a:pt x="9093" y="6082"/>
                    <a:pt x="9081" y="6129"/>
                  </a:cubicBezTo>
                  <a:cubicBezTo>
                    <a:pt x="9093" y="6154"/>
                    <a:pt x="9104" y="6180"/>
                    <a:pt x="9116" y="6205"/>
                  </a:cubicBezTo>
                  <a:lnTo>
                    <a:pt x="9186" y="6281"/>
                  </a:lnTo>
                  <a:lnTo>
                    <a:pt x="9186" y="6423"/>
                  </a:lnTo>
                  <a:cubicBezTo>
                    <a:pt x="9208" y="6401"/>
                    <a:pt x="9230" y="6380"/>
                    <a:pt x="9252" y="6358"/>
                  </a:cubicBezTo>
                  <a:lnTo>
                    <a:pt x="9287" y="6358"/>
                  </a:lnTo>
                  <a:cubicBezTo>
                    <a:pt x="9299" y="6380"/>
                    <a:pt x="9310" y="6401"/>
                    <a:pt x="9322" y="6423"/>
                  </a:cubicBezTo>
                  <a:lnTo>
                    <a:pt x="9322" y="6499"/>
                  </a:lnTo>
                  <a:cubicBezTo>
                    <a:pt x="9334" y="6525"/>
                    <a:pt x="9345" y="6550"/>
                    <a:pt x="9357" y="6576"/>
                  </a:cubicBezTo>
                  <a:cubicBezTo>
                    <a:pt x="9345" y="6601"/>
                    <a:pt x="9334" y="6627"/>
                    <a:pt x="9322" y="6652"/>
                  </a:cubicBezTo>
                  <a:cubicBezTo>
                    <a:pt x="9310" y="6674"/>
                    <a:pt x="9299" y="6696"/>
                    <a:pt x="9287" y="6718"/>
                  </a:cubicBezTo>
                  <a:lnTo>
                    <a:pt x="9287" y="6794"/>
                  </a:lnTo>
                  <a:cubicBezTo>
                    <a:pt x="9275" y="6892"/>
                    <a:pt x="9264" y="6990"/>
                    <a:pt x="9252" y="7088"/>
                  </a:cubicBezTo>
                  <a:lnTo>
                    <a:pt x="9252" y="7241"/>
                  </a:lnTo>
                  <a:lnTo>
                    <a:pt x="9252" y="7383"/>
                  </a:lnTo>
                  <a:lnTo>
                    <a:pt x="9252" y="7459"/>
                  </a:lnTo>
                  <a:lnTo>
                    <a:pt x="9252" y="7612"/>
                  </a:lnTo>
                  <a:cubicBezTo>
                    <a:pt x="9242" y="7710"/>
                    <a:pt x="9231" y="7808"/>
                    <a:pt x="9221" y="7906"/>
                  </a:cubicBezTo>
                  <a:lnTo>
                    <a:pt x="9221" y="7983"/>
                  </a:lnTo>
                  <a:lnTo>
                    <a:pt x="9221" y="8124"/>
                  </a:lnTo>
                  <a:lnTo>
                    <a:pt x="9221" y="8201"/>
                  </a:lnTo>
                  <a:cubicBezTo>
                    <a:pt x="9198" y="8274"/>
                    <a:pt x="9174" y="8346"/>
                    <a:pt x="9151" y="8419"/>
                  </a:cubicBezTo>
                  <a:lnTo>
                    <a:pt x="9151" y="8571"/>
                  </a:lnTo>
                  <a:cubicBezTo>
                    <a:pt x="9163" y="8597"/>
                    <a:pt x="9174" y="8622"/>
                    <a:pt x="9186" y="8648"/>
                  </a:cubicBezTo>
                  <a:lnTo>
                    <a:pt x="9287" y="8713"/>
                  </a:lnTo>
                  <a:cubicBezTo>
                    <a:pt x="9275" y="8789"/>
                    <a:pt x="9264" y="8866"/>
                    <a:pt x="9252" y="8942"/>
                  </a:cubicBezTo>
                  <a:lnTo>
                    <a:pt x="9252" y="9008"/>
                  </a:lnTo>
                  <a:cubicBezTo>
                    <a:pt x="9264" y="9033"/>
                    <a:pt x="9275" y="9059"/>
                    <a:pt x="9287" y="9084"/>
                  </a:cubicBezTo>
                  <a:cubicBezTo>
                    <a:pt x="9275" y="9157"/>
                    <a:pt x="9264" y="9229"/>
                    <a:pt x="9252" y="9302"/>
                  </a:cubicBezTo>
                  <a:cubicBezTo>
                    <a:pt x="9242" y="9451"/>
                    <a:pt x="9231" y="9600"/>
                    <a:pt x="9221" y="9749"/>
                  </a:cubicBezTo>
                  <a:cubicBezTo>
                    <a:pt x="9209" y="9775"/>
                    <a:pt x="9198" y="9800"/>
                    <a:pt x="9186" y="9826"/>
                  </a:cubicBezTo>
                  <a:cubicBezTo>
                    <a:pt x="9174" y="9851"/>
                    <a:pt x="9163" y="9877"/>
                    <a:pt x="9151" y="9902"/>
                  </a:cubicBezTo>
                  <a:lnTo>
                    <a:pt x="9116" y="9902"/>
                  </a:lnTo>
                  <a:lnTo>
                    <a:pt x="9116" y="9967"/>
                  </a:lnTo>
                  <a:lnTo>
                    <a:pt x="9151" y="9967"/>
                  </a:lnTo>
                </a:path>
              </a:pathLst>
            </a:custGeom>
            <a:grpFill/>
            <a:ln w="0">
              <a:solidFill>
                <a:srgbClr val="7F7F7F"/>
              </a:solidFill>
              <a:prstDash val="solid"/>
              <a:round/>
              <a:headEnd/>
              <a:tailEnd/>
            </a:ln>
          </p:spPr>
          <p:txBody>
            <a:bodyPr/>
            <a:lstStyle/>
            <a:p>
              <a:endParaRPr lang="es-ES"/>
            </a:p>
          </p:txBody>
        </p:sp>
      </p:grpSp>
      <p:sp>
        <p:nvSpPr>
          <p:cNvPr id="68" name="salamanca">
            <a:extLst>
              <a:ext uri="{FF2B5EF4-FFF2-40B4-BE49-F238E27FC236}">
                <a16:creationId xmlns:a16="http://schemas.microsoft.com/office/drawing/2014/main" id="{9C0E09CF-4391-4BE4-8F0E-4998FDB79678}"/>
              </a:ext>
            </a:extLst>
          </p:cNvPr>
          <p:cNvSpPr>
            <a:spLocks/>
          </p:cNvSpPr>
          <p:nvPr/>
        </p:nvSpPr>
        <p:spPr bwMode="auto">
          <a:xfrm>
            <a:off x="3662578" y="2452566"/>
            <a:ext cx="679450" cy="523875"/>
          </a:xfrm>
          <a:custGeom>
            <a:avLst/>
            <a:gdLst>
              <a:gd name="T0" fmla="*/ 2147483647 w 1592"/>
              <a:gd name="T1" fmla="*/ 2147483647 h 1192"/>
              <a:gd name="T2" fmla="*/ 2147483647 w 1592"/>
              <a:gd name="T3" fmla="*/ 2147483647 h 1192"/>
              <a:gd name="T4" fmla="*/ 2147483647 w 1592"/>
              <a:gd name="T5" fmla="*/ 2147483647 h 1192"/>
              <a:gd name="T6" fmla="*/ 2147483647 w 1592"/>
              <a:gd name="T7" fmla="*/ 2147483647 h 1192"/>
              <a:gd name="T8" fmla="*/ 2147483647 w 1592"/>
              <a:gd name="T9" fmla="*/ 2147483647 h 1192"/>
              <a:gd name="T10" fmla="*/ 2147483647 w 1592"/>
              <a:gd name="T11" fmla="*/ 2147483647 h 1192"/>
              <a:gd name="T12" fmla="*/ 2147483647 w 1592"/>
              <a:gd name="T13" fmla="*/ 2147483647 h 1192"/>
              <a:gd name="T14" fmla="*/ 2147483647 w 1592"/>
              <a:gd name="T15" fmla="*/ 2147483647 h 1192"/>
              <a:gd name="T16" fmla="*/ 2147483647 w 1592"/>
              <a:gd name="T17" fmla="*/ 2147483647 h 1192"/>
              <a:gd name="T18" fmla="*/ 2147483647 w 1592"/>
              <a:gd name="T19" fmla="*/ 2147483647 h 1192"/>
              <a:gd name="T20" fmla="*/ 2147483647 w 1592"/>
              <a:gd name="T21" fmla="*/ 2147483647 h 1192"/>
              <a:gd name="T22" fmla="*/ 2147483647 w 1592"/>
              <a:gd name="T23" fmla="*/ 2147483647 h 1192"/>
              <a:gd name="T24" fmla="*/ 2147483647 w 1592"/>
              <a:gd name="T25" fmla="*/ 2147483647 h 1192"/>
              <a:gd name="T26" fmla="*/ 2147483647 w 1592"/>
              <a:gd name="T27" fmla="*/ 2147483647 h 1192"/>
              <a:gd name="T28" fmla="*/ 2147483647 w 1592"/>
              <a:gd name="T29" fmla="*/ 2147483647 h 1192"/>
              <a:gd name="T30" fmla="*/ 2147483647 w 1592"/>
              <a:gd name="T31" fmla="*/ 2147483647 h 1192"/>
              <a:gd name="T32" fmla="*/ 2147483647 w 1592"/>
              <a:gd name="T33" fmla="*/ 2147483647 h 1192"/>
              <a:gd name="T34" fmla="*/ 2147483647 w 1592"/>
              <a:gd name="T35" fmla="*/ 2147483647 h 1192"/>
              <a:gd name="T36" fmla="*/ 2147483647 w 1592"/>
              <a:gd name="T37" fmla="*/ 2147483647 h 1192"/>
              <a:gd name="T38" fmla="*/ 2147483647 w 1592"/>
              <a:gd name="T39" fmla="*/ 2147483647 h 1192"/>
              <a:gd name="T40" fmla="*/ 2147483647 w 1592"/>
              <a:gd name="T41" fmla="*/ 2147483647 h 1192"/>
              <a:gd name="T42" fmla="*/ 2147483647 w 1592"/>
              <a:gd name="T43" fmla="*/ 2147483647 h 1192"/>
              <a:gd name="T44" fmla="*/ 2147483647 w 1592"/>
              <a:gd name="T45" fmla="*/ 2147483647 h 1192"/>
              <a:gd name="T46" fmla="*/ 2147483647 w 1592"/>
              <a:gd name="T47" fmla="*/ 2147483647 h 1192"/>
              <a:gd name="T48" fmla="*/ 2147483647 w 1592"/>
              <a:gd name="T49" fmla="*/ 2147483647 h 1192"/>
              <a:gd name="T50" fmla="*/ 2147483647 w 1592"/>
              <a:gd name="T51" fmla="*/ 2147483647 h 1192"/>
              <a:gd name="T52" fmla="*/ 2147483647 w 1592"/>
              <a:gd name="T53" fmla="*/ 2147483647 h 1192"/>
              <a:gd name="T54" fmla="*/ 2147483647 w 1592"/>
              <a:gd name="T55" fmla="*/ 2147483647 h 1192"/>
              <a:gd name="T56" fmla="*/ 2147483647 w 1592"/>
              <a:gd name="T57" fmla="*/ 2147483647 h 1192"/>
              <a:gd name="T58" fmla="*/ 2147483647 w 1592"/>
              <a:gd name="T59" fmla="*/ 2147483647 h 1192"/>
              <a:gd name="T60" fmla="*/ 2147483647 w 1592"/>
              <a:gd name="T61" fmla="*/ 2147483647 h 1192"/>
              <a:gd name="T62" fmla="*/ 2147483647 w 1592"/>
              <a:gd name="T63" fmla="*/ 2147483647 h 1192"/>
              <a:gd name="T64" fmla="*/ 2147483647 w 1592"/>
              <a:gd name="T65" fmla="*/ 2147483647 h 1192"/>
              <a:gd name="T66" fmla="*/ 2147483647 w 1592"/>
              <a:gd name="T67" fmla="*/ 2147483647 h 1192"/>
              <a:gd name="T68" fmla="*/ 2147483647 w 1592"/>
              <a:gd name="T69" fmla="*/ 2147483647 h 1192"/>
              <a:gd name="T70" fmla="*/ 2147483647 w 1592"/>
              <a:gd name="T71" fmla="*/ 2147483647 h 1192"/>
              <a:gd name="T72" fmla="*/ 2147483647 w 1592"/>
              <a:gd name="T73" fmla="*/ 2147483647 h 1192"/>
              <a:gd name="T74" fmla="*/ 2147483647 w 1592"/>
              <a:gd name="T75" fmla="*/ 2147483647 h 1192"/>
              <a:gd name="T76" fmla="*/ 2147483647 w 1592"/>
              <a:gd name="T77" fmla="*/ 2147483647 h 1192"/>
              <a:gd name="T78" fmla="*/ 2147483647 w 1592"/>
              <a:gd name="T79" fmla="*/ 2147483647 h 1192"/>
              <a:gd name="T80" fmla="*/ 424611308 w 1592"/>
              <a:gd name="T81" fmla="*/ 2147483647 h 1192"/>
              <a:gd name="T82" fmla="*/ 2147483647 w 1592"/>
              <a:gd name="T83" fmla="*/ 2147483647 h 1192"/>
              <a:gd name="T84" fmla="*/ 2147483647 w 1592"/>
              <a:gd name="T85" fmla="*/ 2147483647 h 1192"/>
              <a:gd name="T86" fmla="*/ 2147483647 w 1592"/>
              <a:gd name="T87" fmla="*/ 2147483647 h 1192"/>
              <a:gd name="T88" fmla="*/ 2147483647 w 1592"/>
              <a:gd name="T89" fmla="*/ 2147483647 h 1192"/>
              <a:gd name="T90" fmla="*/ 2147483647 w 1592"/>
              <a:gd name="T91" fmla="*/ 1160829547 h 1192"/>
              <a:gd name="T92" fmla="*/ 2147483647 w 1592"/>
              <a:gd name="T93" fmla="*/ 754516150 h 1192"/>
              <a:gd name="T94" fmla="*/ 2147483647 w 1592"/>
              <a:gd name="T95" fmla="*/ 1567142724 h 1192"/>
              <a:gd name="T96" fmla="*/ 2147483647 w 1592"/>
              <a:gd name="T97" fmla="*/ 2147483647 h 1192"/>
              <a:gd name="T98" fmla="*/ 2147483647 w 1592"/>
              <a:gd name="T99" fmla="*/ 2147483647 h 1192"/>
              <a:gd name="T100" fmla="*/ 2147483647 w 1592"/>
              <a:gd name="T101" fmla="*/ 2147483647 h 1192"/>
              <a:gd name="T102" fmla="*/ 2147483647 w 1592"/>
              <a:gd name="T103" fmla="*/ 2147483647 h 1192"/>
              <a:gd name="T104" fmla="*/ 2147483647 w 1592"/>
              <a:gd name="T105" fmla="*/ 2147483647 h 1192"/>
              <a:gd name="T106" fmla="*/ 2147483647 w 1592"/>
              <a:gd name="T107" fmla="*/ 2147483647 h 1192"/>
              <a:gd name="T108" fmla="*/ 2147483647 w 1592"/>
              <a:gd name="T109" fmla="*/ 2147483647 h 1192"/>
              <a:gd name="T110" fmla="*/ 2147483647 w 1592"/>
              <a:gd name="T111" fmla="*/ 2147483647 h 1192"/>
              <a:gd name="T112" fmla="*/ 2147483647 w 1592"/>
              <a:gd name="T113" fmla="*/ 2147483647 h 1192"/>
              <a:gd name="T114" fmla="*/ 2147483647 w 1592"/>
              <a:gd name="T115" fmla="*/ 2147483647 h 1192"/>
              <a:gd name="T116" fmla="*/ 2147483647 w 1592"/>
              <a:gd name="T117" fmla="*/ 2147483647 h 1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92"/>
              <a:gd name="T178" fmla="*/ 0 h 1192"/>
              <a:gd name="T179" fmla="*/ 1592 w 1592"/>
              <a:gd name="T180" fmla="*/ 1192 h 1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92" h="1192">
                <a:moveTo>
                  <a:pt x="1443" y="142"/>
                </a:moveTo>
                <a:lnTo>
                  <a:pt x="1449" y="142"/>
                </a:lnTo>
                <a:lnTo>
                  <a:pt x="1456" y="142"/>
                </a:lnTo>
                <a:lnTo>
                  <a:pt x="1463" y="142"/>
                </a:lnTo>
                <a:lnTo>
                  <a:pt x="1470" y="142"/>
                </a:lnTo>
                <a:lnTo>
                  <a:pt x="1470" y="149"/>
                </a:lnTo>
                <a:lnTo>
                  <a:pt x="1477" y="156"/>
                </a:lnTo>
                <a:lnTo>
                  <a:pt x="1477" y="162"/>
                </a:lnTo>
                <a:lnTo>
                  <a:pt x="1483" y="162"/>
                </a:lnTo>
                <a:lnTo>
                  <a:pt x="1483" y="169"/>
                </a:lnTo>
                <a:lnTo>
                  <a:pt x="1483" y="176"/>
                </a:lnTo>
                <a:lnTo>
                  <a:pt x="1490" y="176"/>
                </a:lnTo>
                <a:lnTo>
                  <a:pt x="1483" y="183"/>
                </a:lnTo>
                <a:lnTo>
                  <a:pt x="1490" y="189"/>
                </a:lnTo>
                <a:lnTo>
                  <a:pt x="1497" y="176"/>
                </a:lnTo>
                <a:lnTo>
                  <a:pt x="1497" y="183"/>
                </a:lnTo>
                <a:lnTo>
                  <a:pt x="1504" y="183"/>
                </a:lnTo>
                <a:lnTo>
                  <a:pt x="1510" y="183"/>
                </a:lnTo>
                <a:lnTo>
                  <a:pt x="1517" y="183"/>
                </a:lnTo>
                <a:lnTo>
                  <a:pt x="1517" y="176"/>
                </a:lnTo>
                <a:lnTo>
                  <a:pt x="1524" y="183"/>
                </a:lnTo>
                <a:lnTo>
                  <a:pt x="1524" y="189"/>
                </a:lnTo>
                <a:lnTo>
                  <a:pt x="1531" y="189"/>
                </a:lnTo>
                <a:lnTo>
                  <a:pt x="1538" y="189"/>
                </a:lnTo>
                <a:lnTo>
                  <a:pt x="1544" y="196"/>
                </a:lnTo>
                <a:lnTo>
                  <a:pt x="1551" y="203"/>
                </a:lnTo>
                <a:lnTo>
                  <a:pt x="1558" y="210"/>
                </a:lnTo>
                <a:lnTo>
                  <a:pt x="1558" y="217"/>
                </a:lnTo>
                <a:lnTo>
                  <a:pt x="1565" y="217"/>
                </a:lnTo>
                <a:lnTo>
                  <a:pt x="1565" y="223"/>
                </a:lnTo>
                <a:lnTo>
                  <a:pt x="1565" y="250"/>
                </a:lnTo>
                <a:lnTo>
                  <a:pt x="1551" y="257"/>
                </a:lnTo>
                <a:lnTo>
                  <a:pt x="1544" y="264"/>
                </a:lnTo>
                <a:lnTo>
                  <a:pt x="1544" y="271"/>
                </a:lnTo>
                <a:lnTo>
                  <a:pt x="1544" y="278"/>
                </a:lnTo>
                <a:lnTo>
                  <a:pt x="1538" y="298"/>
                </a:lnTo>
                <a:lnTo>
                  <a:pt x="1544" y="305"/>
                </a:lnTo>
                <a:lnTo>
                  <a:pt x="1544" y="311"/>
                </a:lnTo>
                <a:lnTo>
                  <a:pt x="1544" y="318"/>
                </a:lnTo>
                <a:lnTo>
                  <a:pt x="1551" y="325"/>
                </a:lnTo>
                <a:lnTo>
                  <a:pt x="1558" y="332"/>
                </a:lnTo>
                <a:lnTo>
                  <a:pt x="1578" y="339"/>
                </a:lnTo>
                <a:lnTo>
                  <a:pt x="1585" y="339"/>
                </a:lnTo>
                <a:lnTo>
                  <a:pt x="1578" y="345"/>
                </a:lnTo>
                <a:lnTo>
                  <a:pt x="1585" y="345"/>
                </a:lnTo>
                <a:lnTo>
                  <a:pt x="1585" y="352"/>
                </a:lnTo>
                <a:lnTo>
                  <a:pt x="1592" y="366"/>
                </a:lnTo>
                <a:lnTo>
                  <a:pt x="1592" y="372"/>
                </a:lnTo>
                <a:lnTo>
                  <a:pt x="1585" y="386"/>
                </a:lnTo>
                <a:lnTo>
                  <a:pt x="1585" y="399"/>
                </a:lnTo>
                <a:lnTo>
                  <a:pt x="1578" y="413"/>
                </a:lnTo>
                <a:lnTo>
                  <a:pt x="1578" y="420"/>
                </a:lnTo>
                <a:lnTo>
                  <a:pt x="1571" y="427"/>
                </a:lnTo>
                <a:lnTo>
                  <a:pt x="1565" y="420"/>
                </a:lnTo>
                <a:lnTo>
                  <a:pt x="1558" y="427"/>
                </a:lnTo>
                <a:lnTo>
                  <a:pt x="1565" y="427"/>
                </a:lnTo>
                <a:lnTo>
                  <a:pt x="1565" y="433"/>
                </a:lnTo>
                <a:lnTo>
                  <a:pt x="1558" y="433"/>
                </a:lnTo>
                <a:lnTo>
                  <a:pt x="1565" y="447"/>
                </a:lnTo>
                <a:lnTo>
                  <a:pt x="1565" y="454"/>
                </a:lnTo>
                <a:lnTo>
                  <a:pt x="1571" y="447"/>
                </a:lnTo>
                <a:lnTo>
                  <a:pt x="1571" y="454"/>
                </a:lnTo>
                <a:lnTo>
                  <a:pt x="1565" y="454"/>
                </a:lnTo>
                <a:lnTo>
                  <a:pt x="1571" y="454"/>
                </a:lnTo>
                <a:lnTo>
                  <a:pt x="1565" y="460"/>
                </a:lnTo>
                <a:lnTo>
                  <a:pt x="1571" y="467"/>
                </a:lnTo>
                <a:lnTo>
                  <a:pt x="1571" y="474"/>
                </a:lnTo>
                <a:lnTo>
                  <a:pt x="1565" y="481"/>
                </a:lnTo>
                <a:lnTo>
                  <a:pt x="1571" y="481"/>
                </a:lnTo>
                <a:lnTo>
                  <a:pt x="1565" y="481"/>
                </a:lnTo>
                <a:lnTo>
                  <a:pt x="1558" y="488"/>
                </a:lnTo>
                <a:lnTo>
                  <a:pt x="1551" y="488"/>
                </a:lnTo>
                <a:lnTo>
                  <a:pt x="1551" y="494"/>
                </a:lnTo>
                <a:lnTo>
                  <a:pt x="1544" y="494"/>
                </a:lnTo>
                <a:lnTo>
                  <a:pt x="1551" y="494"/>
                </a:lnTo>
                <a:lnTo>
                  <a:pt x="1544" y="501"/>
                </a:lnTo>
                <a:lnTo>
                  <a:pt x="1538" y="508"/>
                </a:lnTo>
                <a:lnTo>
                  <a:pt x="1538" y="515"/>
                </a:lnTo>
                <a:lnTo>
                  <a:pt x="1531" y="521"/>
                </a:lnTo>
                <a:lnTo>
                  <a:pt x="1524" y="521"/>
                </a:lnTo>
                <a:lnTo>
                  <a:pt x="1524" y="528"/>
                </a:lnTo>
                <a:lnTo>
                  <a:pt x="1524" y="535"/>
                </a:lnTo>
                <a:lnTo>
                  <a:pt x="1524" y="548"/>
                </a:lnTo>
                <a:lnTo>
                  <a:pt x="1517" y="555"/>
                </a:lnTo>
                <a:lnTo>
                  <a:pt x="1524" y="555"/>
                </a:lnTo>
                <a:lnTo>
                  <a:pt x="1524" y="562"/>
                </a:lnTo>
                <a:lnTo>
                  <a:pt x="1524" y="569"/>
                </a:lnTo>
                <a:lnTo>
                  <a:pt x="1531" y="569"/>
                </a:lnTo>
                <a:lnTo>
                  <a:pt x="1531" y="576"/>
                </a:lnTo>
                <a:lnTo>
                  <a:pt x="1524" y="576"/>
                </a:lnTo>
                <a:lnTo>
                  <a:pt x="1524" y="582"/>
                </a:lnTo>
                <a:lnTo>
                  <a:pt x="1510" y="589"/>
                </a:lnTo>
                <a:lnTo>
                  <a:pt x="1510" y="603"/>
                </a:lnTo>
                <a:lnTo>
                  <a:pt x="1504" y="609"/>
                </a:lnTo>
                <a:lnTo>
                  <a:pt x="1483" y="623"/>
                </a:lnTo>
                <a:lnTo>
                  <a:pt x="1477" y="630"/>
                </a:lnTo>
                <a:lnTo>
                  <a:pt x="1477" y="643"/>
                </a:lnTo>
                <a:lnTo>
                  <a:pt x="1470" y="650"/>
                </a:lnTo>
                <a:lnTo>
                  <a:pt x="1463" y="657"/>
                </a:lnTo>
                <a:lnTo>
                  <a:pt x="1449" y="664"/>
                </a:lnTo>
                <a:lnTo>
                  <a:pt x="1443" y="664"/>
                </a:lnTo>
                <a:lnTo>
                  <a:pt x="1443" y="670"/>
                </a:lnTo>
                <a:lnTo>
                  <a:pt x="1436" y="670"/>
                </a:lnTo>
                <a:lnTo>
                  <a:pt x="1436" y="677"/>
                </a:lnTo>
                <a:lnTo>
                  <a:pt x="1422" y="684"/>
                </a:lnTo>
                <a:lnTo>
                  <a:pt x="1409" y="691"/>
                </a:lnTo>
                <a:lnTo>
                  <a:pt x="1409" y="697"/>
                </a:lnTo>
                <a:lnTo>
                  <a:pt x="1395" y="704"/>
                </a:lnTo>
                <a:lnTo>
                  <a:pt x="1389" y="704"/>
                </a:lnTo>
                <a:lnTo>
                  <a:pt x="1382" y="704"/>
                </a:lnTo>
                <a:lnTo>
                  <a:pt x="1375" y="704"/>
                </a:lnTo>
                <a:lnTo>
                  <a:pt x="1368" y="711"/>
                </a:lnTo>
                <a:lnTo>
                  <a:pt x="1375" y="711"/>
                </a:lnTo>
                <a:lnTo>
                  <a:pt x="1375" y="718"/>
                </a:lnTo>
                <a:lnTo>
                  <a:pt x="1368" y="718"/>
                </a:lnTo>
                <a:lnTo>
                  <a:pt x="1368" y="725"/>
                </a:lnTo>
                <a:lnTo>
                  <a:pt x="1361" y="725"/>
                </a:lnTo>
                <a:lnTo>
                  <a:pt x="1348" y="731"/>
                </a:lnTo>
                <a:lnTo>
                  <a:pt x="1341" y="731"/>
                </a:lnTo>
                <a:lnTo>
                  <a:pt x="1334" y="731"/>
                </a:lnTo>
                <a:lnTo>
                  <a:pt x="1334" y="738"/>
                </a:lnTo>
                <a:lnTo>
                  <a:pt x="1328" y="738"/>
                </a:lnTo>
                <a:lnTo>
                  <a:pt x="1328" y="745"/>
                </a:lnTo>
                <a:lnTo>
                  <a:pt x="1328" y="752"/>
                </a:lnTo>
                <a:lnTo>
                  <a:pt x="1341" y="765"/>
                </a:lnTo>
                <a:lnTo>
                  <a:pt x="1334" y="772"/>
                </a:lnTo>
                <a:lnTo>
                  <a:pt x="1334" y="779"/>
                </a:lnTo>
                <a:lnTo>
                  <a:pt x="1328" y="786"/>
                </a:lnTo>
                <a:lnTo>
                  <a:pt x="1334" y="792"/>
                </a:lnTo>
                <a:lnTo>
                  <a:pt x="1328" y="799"/>
                </a:lnTo>
                <a:lnTo>
                  <a:pt x="1321" y="799"/>
                </a:lnTo>
                <a:lnTo>
                  <a:pt x="1314" y="806"/>
                </a:lnTo>
                <a:lnTo>
                  <a:pt x="1314" y="813"/>
                </a:lnTo>
                <a:lnTo>
                  <a:pt x="1307" y="813"/>
                </a:lnTo>
                <a:lnTo>
                  <a:pt x="1300" y="806"/>
                </a:lnTo>
                <a:lnTo>
                  <a:pt x="1300" y="813"/>
                </a:lnTo>
                <a:lnTo>
                  <a:pt x="1294" y="813"/>
                </a:lnTo>
                <a:lnTo>
                  <a:pt x="1294" y="826"/>
                </a:lnTo>
                <a:lnTo>
                  <a:pt x="1287" y="826"/>
                </a:lnTo>
                <a:lnTo>
                  <a:pt x="1280" y="833"/>
                </a:lnTo>
                <a:lnTo>
                  <a:pt x="1273" y="833"/>
                </a:lnTo>
                <a:lnTo>
                  <a:pt x="1273" y="840"/>
                </a:lnTo>
                <a:lnTo>
                  <a:pt x="1253" y="847"/>
                </a:lnTo>
                <a:lnTo>
                  <a:pt x="1253" y="840"/>
                </a:lnTo>
                <a:lnTo>
                  <a:pt x="1239" y="840"/>
                </a:lnTo>
                <a:lnTo>
                  <a:pt x="1233" y="840"/>
                </a:lnTo>
                <a:lnTo>
                  <a:pt x="1226" y="840"/>
                </a:lnTo>
                <a:lnTo>
                  <a:pt x="1226" y="833"/>
                </a:lnTo>
                <a:lnTo>
                  <a:pt x="1226" y="819"/>
                </a:lnTo>
                <a:lnTo>
                  <a:pt x="1219" y="833"/>
                </a:lnTo>
                <a:lnTo>
                  <a:pt x="1219" y="826"/>
                </a:lnTo>
                <a:lnTo>
                  <a:pt x="1212" y="833"/>
                </a:lnTo>
                <a:lnTo>
                  <a:pt x="1212" y="847"/>
                </a:lnTo>
                <a:lnTo>
                  <a:pt x="1212" y="853"/>
                </a:lnTo>
                <a:lnTo>
                  <a:pt x="1206" y="860"/>
                </a:lnTo>
                <a:lnTo>
                  <a:pt x="1199" y="867"/>
                </a:lnTo>
                <a:lnTo>
                  <a:pt x="1199" y="874"/>
                </a:lnTo>
                <a:lnTo>
                  <a:pt x="1199" y="887"/>
                </a:lnTo>
                <a:lnTo>
                  <a:pt x="1206" y="887"/>
                </a:lnTo>
                <a:lnTo>
                  <a:pt x="1206" y="880"/>
                </a:lnTo>
                <a:lnTo>
                  <a:pt x="1219" y="874"/>
                </a:lnTo>
                <a:lnTo>
                  <a:pt x="1239" y="867"/>
                </a:lnTo>
                <a:lnTo>
                  <a:pt x="1253" y="867"/>
                </a:lnTo>
                <a:lnTo>
                  <a:pt x="1260" y="867"/>
                </a:lnTo>
                <a:lnTo>
                  <a:pt x="1267" y="867"/>
                </a:lnTo>
                <a:lnTo>
                  <a:pt x="1280" y="860"/>
                </a:lnTo>
                <a:lnTo>
                  <a:pt x="1287" y="860"/>
                </a:lnTo>
                <a:lnTo>
                  <a:pt x="1287" y="867"/>
                </a:lnTo>
                <a:lnTo>
                  <a:pt x="1287" y="874"/>
                </a:lnTo>
                <a:lnTo>
                  <a:pt x="1280" y="894"/>
                </a:lnTo>
                <a:lnTo>
                  <a:pt x="1280" y="901"/>
                </a:lnTo>
                <a:lnTo>
                  <a:pt x="1273" y="901"/>
                </a:lnTo>
                <a:lnTo>
                  <a:pt x="1267" y="914"/>
                </a:lnTo>
                <a:lnTo>
                  <a:pt x="1267" y="935"/>
                </a:lnTo>
                <a:lnTo>
                  <a:pt x="1267" y="941"/>
                </a:lnTo>
                <a:lnTo>
                  <a:pt x="1253" y="941"/>
                </a:lnTo>
                <a:lnTo>
                  <a:pt x="1253" y="948"/>
                </a:lnTo>
                <a:lnTo>
                  <a:pt x="1253" y="962"/>
                </a:lnTo>
                <a:lnTo>
                  <a:pt x="1246" y="968"/>
                </a:lnTo>
                <a:lnTo>
                  <a:pt x="1253" y="975"/>
                </a:lnTo>
                <a:lnTo>
                  <a:pt x="1246" y="975"/>
                </a:lnTo>
                <a:lnTo>
                  <a:pt x="1239" y="982"/>
                </a:lnTo>
                <a:lnTo>
                  <a:pt x="1233" y="982"/>
                </a:lnTo>
                <a:lnTo>
                  <a:pt x="1226" y="982"/>
                </a:lnTo>
                <a:lnTo>
                  <a:pt x="1219" y="982"/>
                </a:lnTo>
                <a:lnTo>
                  <a:pt x="1212" y="975"/>
                </a:lnTo>
                <a:lnTo>
                  <a:pt x="1212" y="982"/>
                </a:lnTo>
                <a:lnTo>
                  <a:pt x="1206" y="989"/>
                </a:lnTo>
                <a:lnTo>
                  <a:pt x="1206" y="996"/>
                </a:lnTo>
                <a:lnTo>
                  <a:pt x="1212" y="996"/>
                </a:lnTo>
                <a:lnTo>
                  <a:pt x="1212" y="1002"/>
                </a:lnTo>
                <a:lnTo>
                  <a:pt x="1212" y="1016"/>
                </a:lnTo>
                <a:lnTo>
                  <a:pt x="1206" y="1016"/>
                </a:lnTo>
                <a:lnTo>
                  <a:pt x="1199" y="1023"/>
                </a:lnTo>
                <a:lnTo>
                  <a:pt x="1185" y="1016"/>
                </a:lnTo>
                <a:lnTo>
                  <a:pt x="1179" y="1016"/>
                </a:lnTo>
                <a:lnTo>
                  <a:pt x="1172" y="1009"/>
                </a:lnTo>
                <a:lnTo>
                  <a:pt x="1165" y="996"/>
                </a:lnTo>
                <a:lnTo>
                  <a:pt x="1158" y="996"/>
                </a:lnTo>
                <a:lnTo>
                  <a:pt x="1158" y="989"/>
                </a:lnTo>
                <a:lnTo>
                  <a:pt x="1158" y="982"/>
                </a:lnTo>
                <a:lnTo>
                  <a:pt x="1165" y="982"/>
                </a:lnTo>
                <a:lnTo>
                  <a:pt x="1165" y="975"/>
                </a:lnTo>
                <a:lnTo>
                  <a:pt x="1172" y="968"/>
                </a:lnTo>
                <a:lnTo>
                  <a:pt x="1165" y="962"/>
                </a:lnTo>
                <a:lnTo>
                  <a:pt x="1172" y="955"/>
                </a:lnTo>
                <a:lnTo>
                  <a:pt x="1158" y="955"/>
                </a:lnTo>
                <a:lnTo>
                  <a:pt x="1145" y="968"/>
                </a:lnTo>
                <a:lnTo>
                  <a:pt x="1124" y="968"/>
                </a:lnTo>
                <a:lnTo>
                  <a:pt x="1118" y="968"/>
                </a:lnTo>
                <a:lnTo>
                  <a:pt x="1111" y="968"/>
                </a:lnTo>
                <a:lnTo>
                  <a:pt x="1104" y="975"/>
                </a:lnTo>
                <a:lnTo>
                  <a:pt x="1097" y="982"/>
                </a:lnTo>
                <a:lnTo>
                  <a:pt x="1097" y="989"/>
                </a:lnTo>
                <a:lnTo>
                  <a:pt x="1084" y="1002"/>
                </a:lnTo>
                <a:lnTo>
                  <a:pt x="1070" y="1009"/>
                </a:lnTo>
                <a:lnTo>
                  <a:pt x="1057" y="1016"/>
                </a:lnTo>
                <a:lnTo>
                  <a:pt x="1050" y="1023"/>
                </a:lnTo>
                <a:lnTo>
                  <a:pt x="1057" y="1023"/>
                </a:lnTo>
                <a:lnTo>
                  <a:pt x="1057" y="1050"/>
                </a:lnTo>
                <a:lnTo>
                  <a:pt x="1063" y="1057"/>
                </a:lnTo>
                <a:lnTo>
                  <a:pt x="1057" y="1070"/>
                </a:lnTo>
                <a:lnTo>
                  <a:pt x="1057" y="1084"/>
                </a:lnTo>
                <a:lnTo>
                  <a:pt x="1057" y="1090"/>
                </a:lnTo>
                <a:lnTo>
                  <a:pt x="1063" y="1104"/>
                </a:lnTo>
                <a:lnTo>
                  <a:pt x="1057" y="1104"/>
                </a:lnTo>
                <a:lnTo>
                  <a:pt x="1050" y="1111"/>
                </a:lnTo>
                <a:lnTo>
                  <a:pt x="1036" y="1117"/>
                </a:lnTo>
                <a:lnTo>
                  <a:pt x="1030" y="1124"/>
                </a:lnTo>
                <a:lnTo>
                  <a:pt x="1016" y="1145"/>
                </a:lnTo>
                <a:lnTo>
                  <a:pt x="1016" y="1151"/>
                </a:lnTo>
                <a:lnTo>
                  <a:pt x="1009" y="1158"/>
                </a:lnTo>
                <a:lnTo>
                  <a:pt x="1002" y="1165"/>
                </a:lnTo>
                <a:lnTo>
                  <a:pt x="989" y="1172"/>
                </a:lnTo>
                <a:lnTo>
                  <a:pt x="982" y="1178"/>
                </a:lnTo>
                <a:lnTo>
                  <a:pt x="962" y="1165"/>
                </a:lnTo>
                <a:lnTo>
                  <a:pt x="955" y="1158"/>
                </a:lnTo>
                <a:lnTo>
                  <a:pt x="962" y="1151"/>
                </a:lnTo>
                <a:lnTo>
                  <a:pt x="962" y="1145"/>
                </a:lnTo>
                <a:lnTo>
                  <a:pt x="969" y="1138"/>
                </a:lnTo>
                <a:lnTo>
                  <a:pt x="962" y="1097"/>
                </a:lnTo>
                <a:lnTo>
                  <a:pt x="955" y="1090"/>
                </a:lnTo>
                <a:lnTo>
                  <a:pt x="948" y="1097"/>
                </a:lnTo>
                <a:lnTo>
                  <a:pt x="941" y="1097"/>
                </a:lnTo>
                <a:lnTo>
                  <a:pt x="935" y="1097"/>
                </a:lnTo>
                <a:lnTo>
                  <a:pt x="935" y="1104"/>
                </a:lnTo>
                <a:lnTo>
                  <a:pt x="914" y="1117"/>
                </a:lnTo>
                <a:lnTo>
                  <a:pt x="908" y="1117"/>
                </a:lnTo>
                <a:lnTo>
                  <a:pt x="914" y="1111"/>
                </a:lnTo>
                <a:lnTo>
                  <a:pt x="908" y="1111"/>
                </a:lnTo>
                <a:lnTo>
                  <a:pt x="894" y="1117"/>
                </a:lnTo>
                <a:lnTo>
                  <a:pt x="887" y="1117"/>
                </a:lnTo>
                <a:lnTo>
                  <a:pt x="881" y="1117"/>
                </a:lnTo>
                <a:lnTo>
                  <a:pt x="874" y="1131"/>
                </a:lnTo>
                <a:lnTo>
                  <a:pt x="874" y="1138"/>
                </a:lnTo>
                <a:lnTo>
                  <a:pt x="874" y="1145"/>
                </a:lnTo>
                <a:lnTo>
                  <a:pt x="860" y="1158"/>
                </a:lnTo>
                <a:lnTo>
                  <a:pt x="853" y="1165"/>
                </a:lnTo>
                <a:lnTo>
                  <a:pt x="853" y="1172"/>
                </a:lnTo>
                <a:lnTo>
                  <a:pt x="847" y="1172"/>
                </a:lnTo>
                <a:lnTo>
                  <a:pt x="833" y="1172"/>
                </a:lnTo>
                <a:lnTo>
                  <a:pt x="833" y="1165"/>
                </a:lnTo>
                <a:lnTo>
                  <a:pt x="813" y="1158"/>
                </a:lnTo>
                <a:lnTo>
                  <a:pt x="806" y="1158"/>
                </a:lnTo>
                <a:lnTo>
                  <a:pt x="799" y="1158"/>
                </a:lnTo>
                <a:lnTo>
                  <a:pt x="799" y="1151"/>
                </a:lnTo>
                <a:lnTo>
                  <a:pt x="786" y="1151"/>
                </a:lnTo>
                <a:lnTo>
                  <a:pt x="772" y="1138"/>
                </a:lnTo>
                <a:lnTo>
                  <a:pt x="772" y="1131"/>
                </a:lnTo>
                <a:lnTo>
                  <a:pt x="765" y="1124"/>
                </a:lnTo>
                <a:lnTo>
                  <a:pt x="765" y="1117"/>
                </a:lnTo>
                <a:lnTo>
                  <a:pt x="765" y="1097"/>
                </a:lnTo>
                <a:lnTo>
                  <a:pt x="759" y="1104"/>
                </a:lnTo>
                <a:lnTo>
                  <a:pt x="752" y="1097"/>
                </a:lnTo>
                <a:lnTo>
                  <a:pt x="738" y="1097"/>
                </a:lnTo>
                <a:lnTo>
                  <a:pt x="725" y="1090"/>
                </a:lnTo>
                <a:lnTo>
                  <a:pt x="691" y="1077"/>
                </a:lnTo>
                <a:lnTo>
                  <a:pt x="698" y="1077"/>
                </a:lnTo>
                <a:lnTo>
                  <a:pt x="704" y="1077"/>
                </a:lnTo>
                <a:lnTo>
                  <a:pt x="711" y="1070"/>
                </a:lnTo>
                <a:lnTo>
                  <a:pt x="711" y="1063"/>
                </a:lnTo>
                <a:lnTo>
                  <a:pt x="704" y="1057"/>
                </a:lnTo>
                <a:lnTo>
                  <a:pt x="711" y="1057"/>
                </a:lnTo>
                <a:lnTo>
                  <a:pt x="718" y="1050"/>
                </a:lnTo>
                <a:lnTo>
                  <a:pt x="718" y="1043"/>
                </a:lnTo>
                <a:lnTo>
                  <a:pt x="711" y="1043"/>
                </a:lnTo>
                <a:lnTo>
                  <a:pt x="711" y="1036"/>
                </a:lnTo>
                <a:lnTo>
                  <a:pt x="718" y="1043"/>
                </a:lnTo>
                <a:lnTo>
                  <a:pt x="718" y="1036"/>
                </a:lnTo>
                <a:lnTo>
                  <a:pt x="725" y="1036"/>
                </a:lnTo>
                <a:lnTo>
                  <a:pt x="725" y="1029"/>
                </a:lnTo>
                <a:lnTo>
                  <a:pt x="718" y="1029"/>
                </a:lnTo>
                <a:lnTo>
                  <a:pt x="711" y="1029"/>
                </a:lnTo>
                <a:lnTo>
                  <a:pt x="711" y="1023"/>
                </a:lnTo>
                <a:lnTo>
                  <a:pt x="704" y="1023"/>
                </a:lnTo>
                <a:lnTo>
                  <a:pt x="704" y="1016"/>
                </a:lnTo>
                <a:lnTo>
                  <a:pt x="698" y="1016"/>
                </a:lnTo>
                <a:lnTo>
                  <a:pt x="691" y="1016"/>
                </a:lnTo>
                <a:lnTo>
                  <a:pt x="684" y="1009"/>
                </a:lnTo>
                <a:lnTo>
                  <a:pt x="671" y="1002"/>
                </a:lnTo>
                <a:lnTo>
                  <a:pt x="677" y="996"/>
                </a:lnTo>
                <a:lnTo>
                  <a:pt x="684" y="989"/>
                </a:lnTo>
                <a:lnTo>
                  <a:pt x="684" y="982"/>
                </a:lnTo>
                <a:lnTo>
                  <a:pt x="677" y="982"/>
                </a:lnTo>
                <a:lnTo>
                  <a:pt x="671" y="989"/>
                </a:lnTo>
                <a:lnTo>
                  <a:pt x="657" y="989"/>
                </a:lnTo>
                <a:lnTo>
                  <a:pt x="650" y="975"/>
                </a:lnTo>
                <a:lnTo>
                  <a:pt x="650" y="968"/>
                </a:lnTo>
                <a:lnTo>
                  <a:pt x="650" y="962"/>
                </a:lnTo>
                <a:lnTo>
                  <a:pt x="637" y="962"/>
                </a:lnTo>
                <a:lnTo>
                  <a:pt x="630" y="955"/>
                </a:lnTo>
                <a:lnTo>
                  <a:pt x="623" y="955"/>
                </a:lnTo>
                <a:lnTo>
                  <a:pt x="623" y="948"/>
                </a:lnTo>
                <a:lnTo>
                  <a:pt x="616" y="935"/>
                </a:lnTo>
                <a:lnTo>
                  <a:pt x="610" y="935"/>
                </a:lnTo>
                <a:lnTo>
                  <a:pt x="603" y="935"/>
                </a:lnTo>
                <a:lnTo>
                  <a:pt x="596" y="928"/>
                </a:lnTo>
                <a:lnTo>
                  <a:pt x="589" y="928"/>
                </a:lnTo>
                <a:lnTo>
                  <a:pt x="583" y="928"/>
                </a:lnTo>
                <a:lnTo>
                  <a:pt x="576" y="928"/>
                </a:lnTo>
                <a:lnTo>
                  <a:pt x="562" y="948"/>
                </a:lnTo>
                <a:lnTo>
                  <a:pt x="555" y="941"/>
                </a:lnTo>
                <a:lnTo>
                  <a:pt x="555" y="948"/>
                </a:lnTo>
                <a:lnTo>
                  <a:pt x="549" y="955"/>
                </a:lnTo>
                <a:lnTo>
                  <a:pt x="535" y="962"/>
                </a:lnTo>
                <a:lnTo>
                  <a:pt x="528" y="962"/>
                </a:lnTo>
                <a:lnTo>
                  <a:pt x="508" y="968"/>
                </a:lnTo>
                <a:lnTo>
                  <a:pt x="501" y="968"/>
                </a:lnTo>
                <a:lnTo>
                  <a:pt x="494" y="968"/>
                </a:lnTo>
                <a:lnTo>
                  <a:pt x="488" y="975"/>
                </a:lnTo>
                <a:lnTo>
                  <a:pt x="481" y="982"/>
                </a:lnTo>
                <a:lnTo>
                  <a:pt x="467" y="996"/>
                </a:lnTo>
                <a:lnTo>
                  <a:pt x="467" y="1002"/>
                </a:lnTo>
                <a:lnTo>
                  <a:pt x="467" y="1009"/>
                </a:lnTo>
                <a:lnTo>
                  <a:pt x="467" y="1016"/>
                </a:lnTo>
                <a:lnTo>
                  <a:pt x="454" y="1023"/>
                </a:lnTo>
                <a:lnTo>
                  <a:pt x="447" y="1023"/>
                </a:lnTo>
                <a:lnTo>
                  <a:pt x="440" y="1023"/>
                </a:lnTo>
                <a:lnTo>
                  <a:pt x="427" y="1016"/>
                </a:lnTo>
                <a:lnTo>
                  <a:pt x="420" y="1023"/>
                </a:lnTo>
                <a:lnTo>
                  <a:pt x="413" y="1029"/>
                </a:lnTo>
                <a:lnTo>
                  <a:pt x="400" y="1043"/>
                </a:lnTo>
                <a:lnTo>
                  <a:pt x="400" y="1050"/>
                </a:lnTo>
                <a:lnTo>
                  <a:pt x="393" y="1050"/>
                </a:lnTo>
                <a:lnTo>
                  <a:pt x="379" y="1050"/>
                </a:lnTo>
                <a:lnTo>
                  <a:pt x="366" y="1050"/>
                </a:lnTo>
                <a:lnTo>
                  <a:pt x="359" y="1057"/>
                </a:lnTo>
                <a:lnTo>
                  <a:pt x="352" y="1063"/>
                </a:lnTo>
                <a:lnTo>
                  <a:pt x="332" y="1070"/>
                </a:lnTo>
                <a:lnTo>
                  <a:pt x="312" y="1077"/>
                </a:lnTo>
                <a:lnTo>
                  <a:pt x="291" y="1097"/>
                </a:lnTo>
                <a:lnTo>
                  <a:pt x="284" y="1111"/>
                </a:lnTo>
                <a:lnTo>
                  <a:pt x="291" y="1124"/>
                </a:lnTo>
                <a:lnTo>
                  <a:pt x="291" y="1131"/>
                </a:lnTo>
                <a:lnTo>
                  <a:pt x="291" y="1138"/>
                </a:lnTo>
                <a:lnTo>
                  <a:pt x="284" y="1151"/>
                </a:lnTo>
                <a:lnTo>
                  <a:pt x="278" y="1151"/>
                </a:lnTo>
                <a:lnTo>
                  <a:pt x="271" y="1158"/>
                </a:lnTo>
                <a:lnTo>
                  <a:pt x="264" y="1158"/>
                </a:lnTo>
                <a:lnTo>
                  <a:pt x="257" y="1158"/>
                </a:lnTo>
                <a:lnTo>
                  <a:pt x="244" y="1165"/>
                </a:lnTo>
                <a:lnTo>
                  <a:pt x="230" y="1165"/>
                </a:lnTo>
                <a:lnTo>
                  <a:pt x="224" y="1165"/>
                </a:lnTo>
                <a:lnTo>
                  <a:pt x="217" y="1158"/>
                </a:lnTo>
                <a:lnTo>
                  <a:pt x="190" y="1165"/>
                </a:lnTo>
                <a:lnTo>
                  <a:pt x="183" y="1172"/>
                </a:lnTo>
                <a:lnTo>
                  <a:pt x="183" y="1178"/>
                </a:lnTo>
                <a:lnTo>
                  <a:pt x="176" y="1185"/>
                </a:lnTo>
                <a:lnTo>
                  <a:pt x="176" y="1192"/>
                </a:lnTo>
                <a:lnTo>
                  <a:pt x="163" y="1178"/>
                </a:lnTo>
                <a:lnTo>
                  <a:pt x="156" y="1172"/>
                </a:lnTo>
                <a:lnTo>
                  <a:pt x="156" y="1158"/>
                </a:lnTo>
                <a:lnTo>
                  <a:pt x="149" y="1158"/>
                </a:lnTo>
                <a:lnTo>
                  <a:pt x="142" y="1165"/>
                </a:lnTo>
                <a:lnTo>
                  <a:pt x="135" y="1172"/>
                </a:lnTo>
                <a:lnTo>
                  <a:pt x="129" y="1172"/>
                </a:lnTo>
                <a:lnTo>
                  <a:pt x="122" y="1178"/>
                </a:lnTo>
                <a:lnTo>
                  <a:pt x="115" y="1185"/>
                </a:lnTo>
                <a:lnTo>
                  <a:pt x="115" y="1192"/>
                </a:lnTo>
                <a:lnTo>
                  <a:pt x="95" y="1185"/>
                </a:lnTo>
                <a:lnTo>
                  <a:pt x="95" y="1178"/>
                </a:lnTo>
                <a:lnTo>
                  <a:pt x="75" y="1178"/>
                </a:lnTo>
                <a:lnTo>
                  <a:pt x="81" y="1185"/>
                </a:lnTo>
                <a:lnTo>
                  <a:pt x="75" y="1185"/>
                </a:lnTo>
                <a:lnTo>
                  <a:pt x="68" y="1185"/>
                </a:lnTo>
                <a:lnTo>
                  <a:pt x="61" y="1185"/>
                </a:lnTo>
                <a:lnTo>
                  <a:pt x="61" y="1178"/>
                </a:lnTo>
                <a:lnTo>
                  <a:pt x="47" y="1178"/>
                </a:lnTo>
                <a:lnTo>
                  <a:pt x="47" y="1172"/>
                </a:lnTo>
                <a:lnTo>
                  <a:pt x="41" y="1172"/>
                </a:lnTo>
                <a:lnTo>
                  <a:pt x="20" y="1151"/>
                </a:lnTo>
                <a:lnTo>
                  <a:pt x="27" y="1145"/>
                </a:lnTo>
                <a:lnTo>
                  <a:pt x="27" y="1124"/>
                </a:lnTo>
                <a:lnTo>
                  <a:pt x="27" y="1117"/>
                </a:lnTo>
                <a:lnTo>
                  <a:pt x="41" y="1111"/>
                </a:lnTo>
                <a:lnTo>
                  <a:pt x="47" y="1104"/>
                </a:lnTo>
                <a:lnTo>
                  <a:pt x="54" y="1097"/>
                </a:lnTo>
                <a:lnTo>
                  <a:pt x="61" y="1097"/>
                </a:lnTo>
                <a:lnTo>
                  <a:pt x="61" y="1090"/>
                </a:lnTo>
                <a:lnTo>
                  <a:pt x="68" y="1090"/>
                </a:lnTo>
                <a:lnTo>
                  <a:pt x="81" y="1090"/>
                </a:lnTo>
                <a:lnTo>
                  <a:pt x="88" y="1090"/>
                </a:lnTo>
                <a:lnTo>
                  <a:pt x="88" y="1084"/>
                </a:lnTo>
                <a:lnTo>
                  <a:pt x="88" y="1057"/>
                </a:lnTo>
                <a:lnTo>
                  <a:pt x="95" y="1050"/>
                </a:lnTo>
                <a:lnTo>
                  <a:pt x="102" y="1050"/>
                </a:lnTo>
                <a:lnTo>
                  <a:pt x="102" y="1043"/>
                </a:lnTo>
                <a:lnTo>
                  <a:pt x="88" y="1036"/>
                </a:lnTo>
                <a:lnTo>
                  <a:pt x="88" y="1029"/>
                </a:lnTo>
                <a:lnTo>
                  <a:pt x="75" y="1023"/>
                </a:lnTo>
                <a:lnTo>
                  <a:pt x="75" y="1016"/>
                </a:lnTo>
                <a:lnTo>
                  <a:pt x="68" y="1009"/>
                </a:lnTo>
                <a:lnTo>
                  <a:pt x="54" y="996"/>
                </a:lnTo>
                <a:lnTo>
                  <a:pt x="54" y="975"/>
                </a:lnTo>
                <a:lnTo>
                  <a:pt x="47" y="962"/>
                </a:lnTo>
                <a:lnTo>
                  <a:pt x="47" y="941"/>
                </a:lnTo>
                <a:lnTo>
                  <a:pt x="61" y="921"/>
                </a:lnTo>
                <a:lnTo>
                  <a:pt x="68" y="907"/>
                </a:lnTo>
                <a:lnTo>
                  <a:pt x="75" y="907"/>
                </a:lnTo>
                <a:lnTo>
                  <a:pt x="75" y="901"/>
                </a:lnTo>
                <a:lnTo>
                  <a:pt x="81" y="887"/>
                </a:lnTo>
                <a:lnTo>
                  <a:pt x="95" y="880"/>
                </a:lnTo>
                <a:lnTo>
                  <a:pt x="95" y="867"/>
                </a:lnTo>
                <a:lnTo>
                  <a:pt x="88" y="860"/>
                </a:lnTo>
                <a:lnTo>
                  <a:pt x="88" y="847"/>
                </a:lnTo>
                <a:lnTo>
                  <a:pt x="95" y="833"/>
                </a:lnTo>
                <a:lnTo>
                  <a:pt x="88" y="833"/>
                </a:lnTo>
                <a:lnTo>
                  <a:pt x="88" y="826"/>
                </a:lnTo>
                <a:lnTo>
                  <a:pt x="88" y="833"/>
                </a:lnTo>
                <a:lnTo>
                  <a:pt x="75" y="826"/>
                </a:lnTo>
                <a:lnTo>
                  <a:pt x="68" y="819"/>
                </a:lnTo>
                <a:lnTo>
                  <a:pt x="54" y="813"/>
                </a:lnTo>
                <a:lnTo>
                  <a:pt x="61" y="806"/>
                </a:lnTo>
                <a:lnTo>
                  <a:pt x="61" y="799"/>
                </a:lnTo>
                <a:lnTo>
                  <a:pt x="61" y="786"/>
                </a:lnTo>
                <a:lnTo>
                  <a:pt x="81" y="765"/>
                </a:lnTo>
                <a:lnTo>
                  <a:pt x="88" y="752"/>
                </a:lnTo>
                <a:lnTo>
                  <a:pt x="88" y="745"/>
                </a:lnTo>
                <a:lnTo>
                  <a:pt x="102" y="718"/>
                </a:lnTo>
                <a:lnTo>
                  <a:pt x="102" y="711"/>
                </a:lnTo>
                <a:lnTo>
                  <a:pt x="95" y="697"/>
                </a:lnTo>
                <a:lnTo>
                  <a:pt x="95" y="684"/>
                </a:lnTo>
                <a:lnTo>
                  <a:pt x="95" y="677"/>
                </a:lnTo>
                <a:lnTo>
                  <a:pt x="95" y="670"/>
                </a:lnTo>
                <a:lnTo>
                  <a:pt x="95" y="664"/>
                </a:lnTo>
                <a:lnTo>
                  <a:pt x="88" y="657"/>
                </a:lnTo>
                <a:lnTo>
                  <a:pt x="95" y="643"/>
                </a:lnTo>
                <a:lnTo>
                  <a:pt x="88" y="637"/>
                </a:lnTo>
                <a:lnTo>
                  <a:pt x="81" y="630"/>
                </a:lnTo>
                <a:lnTo>
                  <a:pt x="81" y="623"/>
                </a:lnTo>
                <a:lnTo>
                  <a:pt x="75" y="616"/>
                </a:lnTo>
                <a:lnTo>
                  <a:pt x="81" y="609"/>
                </a:lnTo>
                <a:lnTo>
                  <a:pt x="75" y="603"/>
                </a:lnTo>
                <a:lnTo>
                  <a:pt x="81" y="596"/>
                </a:lnTo>
                <a:lnTo>
                  <a:pt x="81" y="582"/>
                </a:lnTo>
                <a:lnTo>
                  <a:pt x="81" y="576"/>
                </a:lnTo>
                <a:lnTo>
                  <a:pt x="88" y="555"/>
                </a:lnTo>
                <a:lnTo>
                  <a:pt x="88" y="548"/>
                </a:lnTo>
                <a:lnTo>
                  <a:pt x="88" y="542"/>
                </a:lnTo>
                <a:lnTo>
                  <a:pt x="88" y="521"/>
                </a:lnTo>
                <a:lnTo>
                  <a:pt x="88" y="508"/>
                </a:lnTo>
                <a:lnTo>
                  <a:pt x="88" y="501"/>
                </a:lnTo>
                <a:lnTo>
                  <a:pt x="88" y="494"/>
                </a:lnTo>
                <a:lnTo>
                  <a:pt x="88" y="501"/>
                </a:lnTo>
                <a:lnTo>
                  <a:pt x="95" y="501"/>
                </a:lnTo>
                <a:lnTo>
                  <a:pt x="102" y="494"/>
                </a:lnTo>
                <a:lnTo>
                  <a:pt x="108" y="501"/>
                </a:lnTo>
                <a:lnTo>
                  <a:pt x="108" y="494"/>
                </a:lnTo>
                <a:lnTo>
                  <a:pt x="108" y="488"/>
                </a:lnTo>
                <a:lnTo>
                  <a:pt x="108" y="481"/>
                </a:lnTo>
                <a:lnTo>
                  <a:pt x="102" y="474"/>
                </a:lnTo>
                <a:lnTo>
                  <a:pt x="108" y="474"/>
                </a:lnTo>
                <a:lnTo>
                  <a:pt x="102" y="460"/>
                </a:lnTo>
                <a:lnTo>
                  <a:pt x="102" y="454"/>
                </a:lnTo>
                <a:lnTo>
                  <a:pt x="95" y="454"/>
                </a:lnTo>
                <a:lnTo>
                  <a:pt x="88" y="454"/>
                </a:lnTo>
                <a:lnTo>
                  <a:pt x="81" y="454"/>
                </a:lnTo>
                <a:lnTo>
                  <a:pt x="75" y="447"/>
                </a:lnTo>
                <a:lnTo>
                  <a:pt x="68" y="433"/>
                </a:lnTo>
                <a:lnTo>
                  <a:pt x="68" y="406"/>
                </a:lnTo>
                <a:lnTo>
                  <a:pt x="68" y="399"/>
                </a:lnTo>
                <a:lnTo>
                  <a:pt x="68" y="393"/>
                </a:lnTo>
                <a:lnTo>
                  <a:pt x="61" y="386"/>
                </a:lnTo>
                <a:lnTo>
                  <a:pt x="61" y="379"/>
                </a:lnTo>
                <a:lnTo>
                  <a:pt x="54" y="366"/>
                </a:lnTo>
                <a:lnTo>
                  <a:pt x="47" y="366"/>
                </a:lnTo>
                <a:lnTo>
                  <a:pt x="41" y="352"/>
                </a:lnTo>
                <a:lnTo>
                  <a:pt x="34" y="339"/>
                </a:lnTo>
                <a:lnTo>
                  <a:pt x="27" y="332"/>
                </a:lnTo>
                <a:lnTo>
                  <a:pt x="20" y="318"/>
                </a:lnTo>
                <a:lnTo>
                  <a:pt x="14" y="311"/>
                </a:lnTo>
                <a:lnTo>
                  <a:pt x="7" y="305"/>
                </a:lnTo>
                <a:lnTo>
                  <a:pt x="7" y="298"/>
                </a:lnTo>
                <a:lnTo>
                  <a:pt x="0" y="298"/>
                </a:lnTo>
                <a:lnTo>
                  <a:pt x="7" y="284"/>
                </a:lnTo>
                <a:lnTo>
                  <a:pt x="20" y="271"/>
                </a:lnTo>
                <a:lnTo>
                  <a:pt x="47" y="284"/>
                </a:lnTo>
                <a:lnTo>
                  <a:pt x="61" y="291"/>
                </a:lnTo>
                <a:lnTo>
                  <a:pt x="75" y="291"/>
                </a:lnTo>
                <a:lnTo>
                  <a:pt x="88" y="291"/>
                </a:lnTo>
                <a:lnTo>
                  <a:pt x="108" y="278"/>
                </a:lnTo>
                <a:lnTo>
                  <a:pt x="108" y="271"/>
                </a:lnTo>
                <a:lnTo>
                  <a:pt x="129" y="257"/>
                </a:lnTo>
                <a:lnTo>
                  <a:pt x="129" y="250"/>
                </a:lnTo>
                <a:lnTo>
                  <a:pt x="135" y="244"/>
                </a:lnTo>
                <a:lnTo>
                  <a:pt x="142" y="237"/>
                </a:lnTo>
                <a:lnTo>
                  <a:pt x="142" y="230"/>
                </a:lnTo>
                <a:lnTo>
                  <a:pt x="142" y="223"/>
                </a:lnTo>
                <a:lnTo>
                  <a:pt x="149" y="217"/>
                </a:lnTo>
                <a:lnTo>
                  <a:pt x="156" y="217"/>
                </a:lnTo>
                <a:lnTo>
                  <a:pt x="156" y="210"/>
                </a:lnTo>
                <a:lnTo>
                  <a:pt x="163" y="203"/>
                </a:lnTo>
                <a:lnTo>
                  <a:pt x="149" y="183"/>
                </a:lnTo>
                <a:lnTo>
                  <a:pt x="149" y="176"/>
                </a:lnTo>
                <a:lnTo>
                  <a:pt x="149" y="169"/>
                </a:lnTo>
                <a:lnTo>
                  <a:pt x="169" y="162"/>
                </a:lnTo>
                <a:lnTo>
                  <a:pt x="169" y="156"/>
                </a:lnTo>
                <a:lnTo>
                  <a:pt x="176" y="156"/>
                </a:lnTo>
                <a:lnTo>
                  <a:pt x="176" y="149"/>
                </a:lnTo>
                <a:lnTo>
                  <a:pt x="183" y="135"/>
                </a:lnTo>
                <a:lnTo>
                  <a:pt x="196" y="135"/>
                </a:lnTo>
                <a:lnTo>
                  <a:pt x="203" y="129"/>
                </a:lnTo>
                <a:lnTo>
                  <a:pt x="203" y="122"/>
                </a:lnTo>
                <a:lnTo>
                  <a:pt x="210" y="122"/>
                </a:lnTo>
                <a:lnTo>
                  <a:pt x="210" y="115"/>
                </a:lnTo>
                <a:lnTo>
                  <a:pt x="217" y="108"/>
                </a:lnTo>
                <a:lnTo>
                  <a:pt x="210" y="108"/>
                </a:lnTo>
                <a:lnTo>
                  <a:pt x="217" y="108"/>
                </a:lnTo>
                <a:lnTo>
                  <a:pt x="224" y="95"/>
                </a:lnTo>
                <a:lnTo>
                  <a:pt x="217" y="88"/>
                </a:lnTo>
                <a:lnTo>
                  <a:pt x="224" y="88"/>
                </a:lnTo>
                <a:lnTo>
                  <a:pt x="230" y="74"/>
                </a:lnTo>
                <a:lnTo>
                  <a:pt x="237" y="74"/>
                </a:lnTo>
                <a:lnTo>
                  <a:pt x="244" y="61"/>
                </a:lnTo>
                <a:lnTo>
                  <a:pt x="257" y="61"/>
                </a:lnTo>
                <a:lnTo>
                  <a:pt x="257" y="47"/>
                </a:lnTo>
                <a:lnTo>
                  <a:pt x="264" y="47"/>
                </a:lnTo>
                <a:lnTo>
                  <a:pt x="278" y="54"/>
                </a:lnTo>
                <a:lnTo>
                  <a:pt x="284" y="47"/>
                </a:lnTo>
                <a:lnTo>
                  <a:pt x="291" y="47"/>
                </a:lnTo>
                <a:lnTo>
                  <a:pt x="298" y="47"/>
                </a:lnTo>
                <a:lnTo>
                  <a:pt x="305" y="47"/>
                </a:lnTo>
                <a:lnTo>
                  <a:pt x="305" y="40"/>
                </a:lnTo>
                <a:lnTo>
                  <a:pt x="312" y="40"/>
                </a:lnTo>
                <a:lnTo>
                  <a:pt x="312" y="54"/>
                </a:lnTo>
                <a:lnTo>
                  <a:pt x="318" y="54"/>
                </a:lnTo>
                <a:lnTo>
                  <a:pt x="325" y="61"/>
                </a:lnTo>
                <a:lnTo>
                  <a:pt x="325" y="54"/>
                </a:lnTo>
                <a:lnTo>
                  <a:pt x="339" y="54"/>
                </a:lnTo>
                <a:lnTo>
                  <a:pt x="345" y="40"/>
                </a:lnTo>
                <a:lnTo>
                  <a:pt x="359" y="27"/>
                </a:lnTo>
                <a:lnTo>
                  <a:pt x="366" y="20"/>
                </a:lnTo>
                <a:lnTo>
                  <a:pt x="373" y="20"/>
                </a:lnTo>
                <a:lnTo>
                  <a:pt x="379" y="34"/>
                </a:lnTo>
                <a:lnTo>
                  <a:pt x="386" y="34"/>
                </a:lnTo>
                <a:lnTo>
                  <a:pt x="393" y="27"/>
                </a:lnTo>
                <a:lnTo>
                  <a:pt x="406" y="20"/>
                </a:lnTo>
                <a:lnTo>
                  <a:pt x="393" y="7"/>
                </a:lnTo>
                <a:lnTo>
                  <a:pt x="400" y="7"/>
                </a:lnTo>
                <a:lnTo>
                  <a:pt x="406" y="0"/>
                </a:lnTo>
                <a:lnTo>
                  <a:pt x="406" y="7"/>
                </a:lnTo>
                <a:lnTo>
                  <a:pt x="420" y="7"/>
                </a:lnTo>
                <a:lnTo>
                  <a:pt x="427" y="0"/>
                </a:lnTo>
                <a:lnTo>
                  <a:pt x="433" y="13"/>
                </a:lnTo>
                <a:lnTo>
                  <a:pt x="440" y="13"/>
                </a:lnTo>
                <a:lnTo>
                  <a:pt x="454" y="13"/>
                </a:lnTo>
                <a:lnTo>
                  <a:pt x="461" y="13"/>
                </a:lnTo>
                <a:lnTo>
                  <a:pt x="461" y="20"/>
                </a:lnTo>
                <a:lnTo>
                  <a:pt x="474" y="20"/>
                </a:lnTo>
                <a:lnTo>
                  <a:pt x="481" y="20"/>
                </a:lnTo>
                <a:lnTo>
                  <a:pt x="488" y="13"/>
                </a:lnTo>
                <a:lnTo>
                  <a:pt x="501" y="13"/>
                </a:lnTo>
                <a:lnTo>
                  <a:pt x="508" y="13"/>
                </a:lnTo>
                <a:lnTo>
                  <a:pt x="515" y="20"/>
                </a:lnTo>
                <a:lnTo>
                  <a:pt x="515" y="27"/>
                </a:lnTo>
                <a:lnTo>
                  <a:pt x="522" y="27"/>
                </a:lnTo>
                <a:lnTo>
                  <a:pt x="528" y="27"/>
                </a:lnTo>
                <a:lnTo>
                  <a:pt x="535" y="34"/>
                </a:lnTo>
                <a:lnTo>
                  <a:pt x="542" y="27"/>
                </a:lnTo>
                <a:lnTo>
                  <a:pt x="549" y="40"/>
                </a:lnTo>
                <a:lnTo>
                  <a:pt x="555" y="40"/>
                </a:lnTo>
                <a:lnTo>
                  <a:pt x="562" y="47"/>
                </a:lnTo>
                <a:lnTo>
                  <a:pt x="569" y="47"/>
                </a:lnTo>
                <a:lnTo>
                  <a:pt x="576" y="47"/>
                </a:lnTo>
                <a:lnTo>
                  <a:pt x="583" y="47"/>
                </a:lnTo>
                <a:lnTo>
                  <a:pt x="589" y="47"/>
                </a:lnTo>
                <a:lnTo>
                  <a:pt x="589" y="54"/>
                </a:lnTo>
                <a:lnTo>
                  <a:pt x="596" y="68"/>
                </a:lnTo>
                <a:lnTo>
                  <a:pt x="616" y="68"/>
                </a:lnTo>
                <a:lnTo>
                  <a:pt x="616" y="74"/>
                </a:lnTo>
                <a:lnTo>
                  <a:pt x="623" y="81"/>
                </a:lnTo>
                <a:lnTo>
                  <a:pt x="637" y="95"/>
                </a:lnTo>
                <a:lnTo>
                  <a:pt x="643" y="95"/>
                </a:lnTo>
                <a:lnTo>
                  <a:pt x="650" y="95"/>
                </a:lnTo>
                <a:lnTo>
                  <a:pt x="650" y="101"/>
                </a:lnTo>
                <a:lnTo>
                  <a:pt x="664" y="108"/>
                </a:lnTo>
                <a:lnTo>
                  <a:pt x="671" y="108"/>
                </a:lnTo>
                <a:lnTo>
                  <a:pt x="691" y="122"/>
                </a:lnTo>
                <a:lnTo>
                  <a:pt x="698" y="129"/>
                </a:lnTo>
                <a:lnTo>
                  <a:pt x="704" y="122"/>
                </a:lnTo>
                <a:lnTo>
                  <a:pt x="711" y="115"/>
                </a:lnTo>
                <a:lnTo>
                  <a:pt x="718" y="101"/>
                </a:lnTo>
                <a:lnTo>
                  <a:pt x="732" y="108"/>
                </a:lnTo>
                <a:lnTo>
                  <a:pt x="738" y="101"/>
                </a:lnTo>
                <a:lnTo>
                  <a:pt x="752" y="108"/>
                </a:lnTo>
                <a:lnTo>
                  <a:pt x="759" y="101"/>
                </a:lnTo>
                <a:lnTo>
                  <a:pt x="765" y="95"/>
                </a:lnTo>
                <a:lnTo>
                  <a:pt x="765" y="101"/>
                </a:lnTo>
                <a:lnTo>
                  <a:pt x="772" y="108"/>
                </a:lnTo>
                <a:lnTo>
                  <a:pt x="779" y="108"/>
                </a:lnTo>
                <a:lnTo>
                  <a:pt x="792" y="115"/>
                </a:lnTo>
                <a:lnTo>
                  <a:pt x="806" y="122"/>
                </a:lnTo>
                <a:lnTo>
                  <a:pt x="806" y="129"/>
                </a:lnTo>
                <a:lnTo>
                  <a:pt x="799" y="129"/>
                </a:lnTo>
                <a:lnTo>
                  <a:pt x="792" y="142"/>
                </a:lnTo>
                <a:lnTo>
                  <a:pt x="792" y="156"/>
                </a:lnTo>
                <a:lnTo>
                  <a:pt x="792" y="169"/>
                </a:lnTo>
                <a:lnTo>
                  <a:pt x="806" y="176"/>
                </a:lnTo>
                <a:lnTo>
                  <a:pt x="813" y="176"/>
                </a:lnTo>
                <a:lnTo>
                  <a:pt x="826" y="149"/>
                </a:lnTo>
                <a:lnTo>
                  <a:pt x="833" y="149"/>
                </a:lnTo>
                <a:lnTo>
                  <a:pt x="833" y="156"/>
                </a:lnTo>
                <a:lnTo>
                  <a:pt x="840" y="156"/>
                </a:lnTo>
                <a:lnTo>
                  <a:pt x="840" y="162"/>
                </a:lnTo>
                <a:lnTo>
                  <a:pt x="840" y="169"/>
                </a:lnTo>
                <a:lnTo>
                  <a:pt x="847" y="183"/>
                </a:lnTo>
                <a:lnTo>
                  <a:pt x="853" y="189"/>
                </a:lnTo>
                <a:lnTo>
                  <a:pt x="860" y="189"/>
                </a:lnTo>
                <a:lnTo>
                  <a:pt x="860" y="183"/>
                </a:lnTo>
                <a:lnTo>
                  <a:pt x="860" y="176"/>
                </a:lnTo>
                <a:lnTo>
                  <a:pt x="867" y="176"/>
                </a:lnTo>
                <a:lnTo>
                  <a:pt x="867" y="169"/>
                </a:lnTo>
                <a:lnTo>
                  <a:pt x="874" y="169"/>
                </a:lnTo>
                <a:lnTo>
                  <a:pt x="874" y="162"/>
                </a:lnTo>
                <a:lnTo>
                  <a:pt x="874" y="156"/>
                </a:lnTo>
                <a:lnTo>
                  <a:pt x="881" y="149"/>
                </a:lnTo>
                <a:lnTo>
                  <a:pt x="887" y="156"/>
                </a:lnTo>
                <a:lnTo>
                  <a:pt x="887" y="149"/>
                </a:lnTo>
                <a:lnTo>
                  <a:pt x="887" y="142"/>
                </a:lnTo>
                <a:lnTo>
                  <a:pt x="887" y="135"/>
                </a:lnTo>
                <a:lnTo>
                  <a:pt x="887" y="115"/>
                </a:lnTo>
                <a:lnTo>
                  <a:pt x="881" y="101"/>
                </a:lnTo>
                <a:lnTo>
                  <a:pt x="887" y="95"/>
                </a:lnTo>
                <a:lnTo>
                  <a:pt x="887" y="88"/>
                </a:lnTo>
                <a:lnTo>
                  <a:pt x="894" y="88"/>
                </a:lnTo>
                <a:lnTo>
                  <a:pt x="908" y="81"/>
                </a:lnTo>
                <a:lnTo>
                  <a:pt x="921" y="81"/>
                </a:lnTo>
                <a:lnTo>
                  <a:pt x="928" y="88"/>
                </a:lnTo>
                <a:lnTo>
                  <a:pt x="935" y="95"/>
                </a:lnTo>
                <a:lnTo>
                  <a:pt x="941" y="95"/>
                </a:lnTo>
                <a:lnTo>
                  <a:pt x="948" y="101"/>
                </a:lnTo>
                <a:lnTo>
                  <a:pt x="955" y="101"/>
                </a:lnTo>
                <a:lnTo>
                  <a:pt x="982" y="101"/>
                </a:lnTo>
                <a:lnTo>
                  <a:pt x="989" y="101"/>
                </a:lnTo>
                <a:lnTo>
                  <a:pt x="996" y="108"/>
                </a:lnTo>
                <a:lnTo>
                  <a:pt x="1016" y="108"/>
                </a:lnTo>
                <a:lnTo>
                  <a:pt x="1023" y="101"/>
                </a:lnTo>
                <a:lnTo>
                  <a:pt x="1030" y="101"/>
                </a:lnTo>
                <a:lnTo>
                  <a:pt x="1043" y="95"/>
                </a:lnTo>
                <a:lnTo>
                  <a:pt x="1070" y="88"/>
                </a:lnTo>
                <a:lnTo>
                  <a:pt x="1091" y="95"/>
                </a:lnTo>
                <a:lnTo>
                  <a:pt x="1104" y="81"/>
                </a:lnTo>
                <a:lnTo>
                  <a:pt x="1111" y="81"/>
                </a:lnTo>
                <a:lnTo>
                  <a:pt x="1131" y="95"/>
                </a:lnTo>
                <a:lnTo>
                  <a:pt x="1138" y="115"/>
                </a:lnTo>
                <a:lnTo>
                  <a:pt x="1145" y="115"/>
                </a:lnTo>
                <a:lnTo>
                  <a:pt x="1151" y="115"/>
                </a:lnTo>
                <a:lnTo>
                  <a:pt x="1158" y="122"/>
                </a:lnTo>
                <a:lnTo>
                  <a:pt x="1172" y="129"/>
                </a:lnTo>
                <a:lnTo>
                  <a:pt x="1185" y="115"/>
                </a:lnTo>
                <a:lnTo>
                  <a:pt x="1192" y="115"/>
                </a:lnTo>
                <a:lnTo>
                  <a:pt x="1199" y="115"/>
                </a:lnTo>
                <a:lnTo>
                  <a:pt x="1206" y="129"/>
                </a:lnTo>
                <a:lnTo>
                  <a:pt x="1226" y="135"/>
                </a:lnTo>
                <a:lnTo>
                  <a:pt x="1233" y="142"/>
                </a:lnTo>
                <a:lnTo>
                  <a:pt x="1233" y="149"/>
                </a:lnTo>
                <a:lnTo>
                  <a:pt x="1239" y="156"/>
                </a:lnTo>
                <a:lnTo>
                  <a:pt x="1246" y="162"/>
                </a:lnTo>
                <a:lnTo>
                  <a:pt x="1260" y="156"/>
                </a:lnTo>
                <a:lnTo>
                  <a:pt x="1253" y="169"/>
                </a:lnTo>
                <a:lnTo>
                  <a:pt x="1253" y="189"/>
                </a:lnTo>
                <a:lnTo>
                  <a:pt x="1260" y="196"/>
                </a:lnTo>
                <a:lnTo>
                  <a:pt x="1260" y="189"/>
                </a:lnTo>
                <a:lnTo>
                  <a:pt x="1267" y="189"/>
                </a:lnTo>
                <a:lnTo>
                  <a:pt x="1267" y="183"/>
                </a:lnTo>
                <a:lnTo>
                  <a:pt x="1267" y="169"/>
                </a:lnTo>
                <a:lnTo>
                  <a:pt x="1267" y="162"/>
                </a:lnTo>
                <a:lnTo>
                  <a:pt x="1307" y="149"/>
                </a:lnTo>
                <a:lnTo>
                  <a:pt x="1314" y="149"/>
                </a:lnTo>
                <a:lnTo>
                  <a:pt x="1328" y="156"/>
                </a:lnTo>
                <a:lnTo>
                  <a:pt x="1328" y="162"/>
                </a:lnTo>
                <a:lnTo>
                  <a:pt x="1328" y="169"/>
                </a:lnTo>
                <a:lnTo>
                  <a:pt x="1334" y="176"/>
                </a:lnTo>
                <a:lnTo>
                  <a:pt x="1328" y="183"/>
                </a:lnTo>
                <a:lnTo>
                  <a:pt x="1328" y="196"/>
                </a:lnTo>
                <a:lnTo>
                  <a:pt x="1334" y="203"/>
                </a:lnTo>
                <a:lnTo>
                  <a:pt x="1341" y="210"/>
                </a:lnTo>
                <a:lnTo>
                  <a:pt x="1368" y="203"/>
                </a:lnTo>
                <a:lnTo>
                  <a:pt x="1368" y="217"/>
                </a:lnTo>
                <a:lnTo>
                  <a:pt x="1375" y="217"/>
                </a:lnTo>
                <a:lnTo>
                  <a:pt x="1382" y="223"/>
                </a:lnTo>
                <a:lnTo>
                  <a:pt x="1389" y="223"/>
                </a:lnTo>
                <a:lnTo>
                  <a:pt x="1389" y="230"/>
                </a:lnTo>
                <a:lnTo>
                  <a:pt x="1402" y="230"/>
                </a:lnTo>
                <a:lnTo>
                  <a:pt x="1416" y="223"/>
                </a:lnTo>
                <a:lnTo>
                  <a:pt x="1422" y="217"/>
                </a:lnTo>
                <a:lnTo>
                  <a:pt x="1422" y="203"/>
                </a:lnTo>
                <a:lnTo>
                  <a:pt x="1422" y="196"/>
                </a:lnTo>
                <a:lnTo>
                  <a:pt x="1416" y="183"/>
                </a:lnTo>
                <a:lnTo>
                  <a:pt x="1422" y="176"/>
                </a:lnTo>
                <a:lnTo>
                  <a:pt x="1422" y="169"/>
                </a:lnTo>
                <a:lnTo>
                  <a:pt x="1429" y="162"/>
                </a:lnTo>
                <a:lnTo>
                  <a:pt x="1422" y="156"/>
                </a:lnTo>
                <a:lnTo>
                  <a:pt x="1429" y="142"/>
                </a:lnTo>
                <a:lnTo>
                  <a:pt x="1443" y="142"/>
                </a:lnTo>
                <a:close/>
              </a:path>
            </a:pathLst>
          </a:custGeom>
          <a:solidFill>
            <a:schemeClr val="bg1">
              <a:lumMod val="85000"/>
            </a:schemeClr>
          </a:solidFill>
          <a:ln w="0">
            <a:solidFill>
              <a:srgbClr val="7F7F7F"/>
            </a:solidFill>
            <a:prstDash val="solid"/>
            <a:round/>
            <a:headEnd/>
            <a:tailEnd/>
          </a:ln>
        </p:spPr>
        <p:txBody>
          <a:bodyPr/>
          <a:lstStyle/>
          <a:p>
            <a:endParaRPr lang="es-ES"/>
          </a:p>
        </p:txBody>
      </p:sp>
      <p:sp>
        <p:nvSpPr>
          <p:cNvPr id="69" name="valladolid">
            <a:extLst>
              <a:ext uri="{FF2B5EF4-FFF2-40B4-BE49-F238E27FC236}">
                <a16:creationId xmlns:a16="http://schemas.microsoft.com/office/drawing/2014/main" id="{C2D82EFF-EFF7-4A76-BD45-05DF7620750D}"/>
              </a:ext>
            </a:extLst>
          </p:cNvPr>
          <p:cNvSpPr>
            <a:spLocks/>
          </p:cNvSpPr>
          <p:nvPr/>
        </p:nvSpPr>
        <p:spPr bwMode="auto">
          <a:xfrm>
            <a:off x="4222966" y="1952503"/>
            <a:ext cx="517525" cy="619125"/>
          </a:xfrm>
          <a:custGeom>
            <a:avLst/>
            <a:gdLst>
              <a:gd name="T0" fmla="*/ 1666000730 w 1206"/>
              <a:gd name="T1" fmla="*/ 2147483647 h 1395"/>
              <a:gd name="T2" fmla="*/ 1234038949 w 1206"/>
              <a:gd name="T3" fmla="*/ 2147483647 h 1395"/>
              <a:gd name="T4" fmla="*/ 2147483647 w 1206"/>
              <a:gd name="T5" fmla="*/ 2147483647 h 1395"/>
              <a:gd name="T6" fmla="*/ 2147483647 w 1206"/>
              <a:gd name="T7" fmla="*/ 2147483647 h 1395"/>
              <a:gd name="T8" fmla="*/ 2147483647 w 1206"/>
              <a:gd name="T9" fmla="*/ 2147483647 h 1395"/>
              <a:gd name="T10" fmla="*/ 2147483647 w 1206"/>
              <a:gd name="T11" fmla="*/ 354607888 h 1395"/>
              <a:gd name="T12" fmla="*/ 2147483647 w 1206"/>
              <a:gd name="T13" fmla="*/ 2147483647 h 1395"/>
              <a:gd name="T14" fmla="*/ 2147483647 w 1206"/>
              <a:gd name="T15" fmla="*/ 2147483647 h 1395"/>
              <a:gd name="T16" fmla="*/ 2147483647 w 1206"/>
              <a:gd name="T17" fmla="*/ 2147483647 h 1395"/>
              <a:gd name="T18" fmla="*/ 2147483647 w 1206"/>
              <a:gd name="T19" fmla="*/ 2147483647 h 1395"/>
              <a:gd name="T20" fmla="*/ 2147483647 w 1206"/>
              <a:gd name="T21" fmla="*/ 2147483647 h 1395"/>
              <a:gd name="T22" fmla="*/ 2147483647 w 1206"/>
              <a:gd name="T23" fmla="*/ 2147483647 h 1395"/>
              <a:gd name="T24" fmla="*/ 2147483647 w 1206"/>
              <a:gd name="T25" fmla="*/ 2147483647 h 1395"/>
              <a:gd name="T26" fmla="*/ 2147483647 w 1206"/>
              <a:gd name="T27" fmla="*/ 2147483647 h 1395"/>
              <a:gd name="T28" fmla="*/ 2147483647 w 1206"/>
              <a:gd name="T29" fmla="*/ 2147483647 h 1395"/>
              <a:gd name="T30" fmla="*/ 2147483647 w 1206"/>
              <a:gd name="T31" fmla="*/ 2147483647 h 1395"/>
              <a:gd name="T32" fmla="*/ 2147483647 w 1206"/>
              <a:gd name="T33" fmla="*/ 2147483647 h 1395"/>
              <a:gd name="T34" fmla="*/ 2147483647 w 1206"/>
              <a:gd name="T35" fmla="*/ 2147483647 h 1395"/>
              <a:gd name="T36" fmla="*/ 2147483647 w 1206"/>
              <a:gd name="T37" fmla="*/ 2147483647 h 1395"/>
              <a:gd name="T38" fmla="*/ 2147483647 w 1206"/>
              <a:gd name="T39" fmla="*/ 2147483647 h 1395"/>
              <a:gd name="T40" fmla="*/ 2147483647 w 1206"/>
              <a:gd name="T41" fmla="*/ 2147483647 h 1395"/>
              <a:gd name="T42" fmla="*/ 2147483647 w 1206"/>
              <a:gd name="T43" fmla="*/ 2147483647 h 1395"/>
              <a:gd name="T44" fmla="*/ 2147483647 w 1206"/>
              <a:gd name="T45" fmla="*/ 2147483647 h 1395"/>
              <a:gd name="T46" fmla="*/ 2147483647 w 1206"/>
              <a:gd name="T47" fmla="*/ 2147483647 h 1395"/>
              <a:gd name="T48" fmla="*/ 2147483647 w 1206"/>
              <a:gd name="T49" fmla="*/ 2147483647 h 1395"/>
              <a:gd name="T50" fmla="*/ 2147483647 w 1206"/>
              <a:gd name="T51" fmla="*/ 2147483647 h 1395"/>
              <a:gd name="T52" fmla="*/ 2147483647 w 1206"/>
              <a:gd name="T53" fmla="*/ 2147483647 h 1395"/>
              <a:gd name="T54" fmla="*/ 2147483647 w 1206"/>
              <a:gd name="T55" fmla="*/ 2147483647 h 1395"/>
              <a:gd name="T56" fmla="*/ 2147483647 w 1206"/>
              <a:gd name="T57" fmla="*/ 2147483647 h 1395"/>
              <a:gd name="T58" fmla="*/ 2147483647 w 1206"/>
              <a:gd name="T59" fmla="*/ 2147483647 h 1395"/>
              <a:gd name="T60" fmla="*/ 2147483647 w 1206"/>
              <a:gd name="T61" fmla="*/ 2147483647 h 1395"/>
              <a:gd name="T62" fmla="*/ 2147483647 w 1206"/>
              <a:gd name="T63" fmla="*/ 2147483647 h 1395"/>
              <a:gd name="T64" fmla="*/ 2147483647 w 1206"/>
              <a:gd name="T65" fmla="*/ 2147483647 h 1395"/>
              <a:gd name="T66" fmla="*/ 2147483647 w 1206"/>
              <a:gd name="T67" fmla="*/ 2147483647 h 1395"/>
              <a:gd name="T68" fmla="*/ 2147483647 w 1206"/>
              <a:gd name="T69" fmla="*/ 2147483647 h 1395"/>
              <a:gd name="T70" fmla="*/ 2147483647 w 1206"/>
              <a:gd name="T71" fmla="*/ 2147483647 h 1395"/>
              <a:gd name="T72" fmla="*/ 2147483647 w 1206"/>
              <a:gd name="T73" fmla="*/ 2147483647 h 1395"/>
              <a:gd name="T74" fmla="*/ 2147483647 w 1206"/>
              <a:gd name="T75" fmla="*/ 2147483647 h 1395"/>
              <a:gd name="T76" fmla="*/ 2147483647 w 1206"/>
              <a:gd name="T77" fmla="*/ 2147483647 h 1395"/>
              <a:gd name="T78" fmla="*/ 2147483647 w 1206"/>
              <a:gd name="T79" fmla="*/ 2147483647 h 1395"/>
              <a:gd name="T80" fmla="*/ 2147483647 w 1206"/>
              <a:gd name="T81" fmla="*/ 2147483647 h 1395"/>
              <a:gd name="T82" fmla="*/ 2147483647 w 1206"/>
              <a:gd name="T83" fmla="*/ 2147483647 h 1395"/>
              <a:gd name="T84" fmla="*/ 2147483647 w 1206"/>
              <a:gd name="T85" fmla="*/ 2147483647 h 1395"/>
              <a:gd name="T86" fmla="*/ 2147483647 w 1206"/>
              <a:gd name="T87" fmla="*/ 2147483647 h 1395"/>
              <a:gd name="T88" fmla="*/ 2147483647 w 1206"/>
              <a:gd name="T89" fmla="*/ 2147483647 h 1395"/>
              <a:gd name="T90" fmla="*/ 2147483647 w 1206"/>
              <a:gd name="T91" fmla="*/ 2147483647 h 1395"/>
              <a:gd name="T92" fmla="*/ 2097963799 w 1206"/>
              <a:gd name="T93" fmla="*/ 2147483647 h 1395"/>
              <a:gd name="T94" fmla="*/ 2147483647 w 1206"/>
              <a:gd name="T95" fmla="*/ 2147483647 h 1395"/>
              <a:gd name="T96" fmla="*/ 2147483647 w 1206"/>
              <a:gd name="T97" fmla="*/ 2147483647 h 1395"/>
              <a:gd name="T98" fmla="*/ 2147483647 w 1206"/>
              <a:gd name="T99" fmla="*/ 2147483647 h 1395"/>
              <a:gd name="T100" fmla="*/ 2147483647 w 1206"/>
              <a:gd name="T101" fmla="*/ 2147483647 h 1395"/>
              <a:gd name="T102" fmla="*/ 2147483647 w 1206"/>
              <a:gd name="T103" fmla="*/ 2147483647 h 1395"/>
              <a:gd name="T104" fmla="*/ 2147483647 w 1206"/>
              <a:gd name="T105" fmla="*/ 2147483647 h 1395"/>
              <a:gd name="T106" fmla="*/ 2147483647 w 1206"/>
              <a:gd name="T107" fmla="*/ 2147483647 h 1395"/>
              <a:gd name="T108" fmla="*/ 1666000730 w 1206"/>
              <a:gd name="T109" fmla="*/ 2147483647 h 1395"/>
              <a:gd name="T110" fmla="*/ 2147483647 w 1206"/>
              <a:gd name="T111" fmla="*/ 2147483647 h 1395"/>
              <a:gd name="T112" fmla="*/ 2147483647 w 1206"/>
              <a:gd name="T113" fmla="*/ 2147483647 h 1395"/>
              <a:gd name="T114" fmla="*/ 2147483647 w 1206"/>
              <a:gd name="T115" fmla="*/ 2147483647 h 1395"/>
              <a:gd name="T116" fmla="*/ 2147483647 w 1206"/>
              <a:gd name="T117" fmla="*/ 2147483647 h 1395"/>
              <a:gd name="T118" fmla="*/ 2147483647 w 1206"/>
              <a:gd name="T119" fmla="*/ 2147483647 h 13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6"/>
              <a:gd name="T181" fmla="*/ 0 h 1395"/>
              <a:gd name="T182" fmla="*/ 1206 w 1206"/>
              <a:gd name="T183" fmla="*/ 1395 h 13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6" h="1395">
                <a:moveTo>
                  <a:pt x="27" y="271"/>
                </a:moveTo>
                <a:lnTo>
                  <a:pt x="20" y="264"/>
                </a:lnTo>
                <a:lnTo>
                  <a:pt x="14" y="250"/>
                </a:lnTo>
                <a:lnTo>
                  <a:pt x="14" y="243"/>
                </a:lnTo>
                <a:lnTo>
                  <a:pt x="20" y="237"/>
                </a:lnTo>
                <a:lnTo>
                  <a:pt x="27" y="237"/>
                </a:lnTo>
                <a:lnTo>
                  <a:pt x="20" y="230"/>
                </a:lnTo>
                <a:lnTo>
                  <a:pt x="20" y="223"/>
                </a:lnTo>
                <a:lnTo>
                  <a:pt x="27" y="223"/>
                </a:lnTo>
                <a:lnTo>
                  <a:pt x="27" y="216"/>
                </a:lnTo>
                <a:lnTo>
                  <a:pt x="27" y="210"/>
                </a:lnTo>
                <a:lnTo>
                  <a:pt x="27" y="203"/>
                </a:lnTo>
                <a:lnTo>
                  <a:pt x="20" y="176"/>
                </a:lnTo>
                <a:lnTo>
                  <a:pt x="20" y="169"/>
                </a:lnTo>
                <a:lnTo>
                  <a:pt x="27" y="162"/>
                </a:lnTo>
                <a:lnTo>
                  <a:pt x="20" y="155"/>
                </a:lnTo>
                <a:lnTo>
                  <a:pt x="20" y="149"/>
                </a:lnTo>
                <a:lnTo>
                  <a:pt x="20" y="135"/>
                </a:lnTo>
                <a:lnTo>
                  <a:pt x="27" y="122"/>
                </a:lnTo>
                <a:lnTo>
                  <a:pt x="20" y="115"/>
                </a:lnTo>
                <a:lnTo>
                  <a:pt x="20" y="101"/>
                </a:lnTo>
                <a:lnTo>
                  <a:pt x="20" y="94"/>
                </a:lnTo>
                <a:lnTo>
                  <a:pt x="27" y="94"/>
                </a:lnTo>
                <a:lnTo>
                  <a:pt x="34" y="94"/>
                </a:lnTo>
                <a:lnTo>
                  <a:pt x="41" y="94"/>
                </a:lnTo>
                <a:lnTo>
                  <a:pt x="47" y="101"/>
                </a:lnTo>
                <a:lnTo>
                  <a:pt x="54" y="101"/>
                </a:lnTo>
                <a:lnTo>
                  <a:pt x="61" y="101"/>
                </a:lnTo>
                <a:lnTo>
                  <a:pt x="61" y="108"/>
                </a:lnTo>
                <a:lnTo>
                  <a:pt x="68" y="115"/>
                </a:lnTo>
                <a:lnTo>
                  <a:pt x="75" y="115"/>
                </a:lnTo>
                <a:lnTo>
                  <a:pt x="81" y="115"/>
                </a:lnTo>
                <a:lnTo>
                  <a:pt x="81" y="122"/>
                </a:lnTo>
                <a:lnTo>
                  <a:pt x="88" y="122"/>
                </a:lnTo>
                <a:lnTo>
                  <a:pt x="88" y="115"/>
                </a:lnTo>
                <a:lnTo>
                  <a:pt x="95" y="108"/>
                </a:lnTo>
                <a:lnTo>
                  <a:pt x="95" y="101"/>
                </a:lnTo>
                <a:lnTo>
                  <a:pt x="108" y="88"/>
                </a:lnTo>
                <a:lnTo>
                  <a:pt x="115" y="108"/>
                </a:lnTo>
                <a:lnTo>
                  <a:pt x="122" y="115"/>
                </a:lnTo>
                <a:lnTo>
                  <a:pt x="129" y="115"/>
                </a:lnTo>
                <a:lnTo>
                  <a:pt x="142" y="108"/>
                </a:lnTo>
                <a:lnTo>
                  <a:pt x="149" y="101"/>
                </a:lnTo>
                <a:lnTo>
                  <a:pt x="156" y="94"/>
                </a:lnTo>
                <a:lnTo>
                  <a:pt x="156" y="88"/>
                </a:lnTo>
                <a:lnTo>
                  <a:pt x="149" y="88"/>
                </a:lnTo>
                <a:lnTo>
                  <a:pt x="142" y="88"/>
                </a:lnTo>
                <a:lnTo>
                  <a:pt x="135" y="81"/>
                </a:lnTo>
                <a:lnTo>
                  <a:pt x="135" y="74"/>
                </a:lnTo>
                <a:lnTo>
                  <a:pt x="142" y="67"/>
                </a:lnTo>
                <a:lnTo>
                  <a:pt x="142" y="54"/>
                </a:lnTo>
                <a:lnTo>
                  <a:pt x="149" y="47"/>
                </a:lnTo>
                <a:lnTo>
                  <a:pt x="149" y="40"/>
                </a:lnTo>
                <a:lnTo>
                  <a:pt x="156" y="40"/>
                </a:lnTo>
                <a:lnTo>
                  <a:pt x="156" y="54"/>
                </a:lnTo>
                <a:lnTo>
                  <a:pt x="163" y="40"/>
                </a:lnTo>
                <a:lnTo>
                  <a:pt x="163" y="33"/>
                </a:lnTo>
                <a:lnTo>
                  <a:pt x="169" y="33"/>
                </a:lnTo>
                <a:lnTo>
                  <a:pt x="183" y="54"/>
                </a:lnTo>
                <a:lnTo>
                  <a:pt x="196" y="54"/>
                </a:lnTo>
                <a:lnTo>
                  <a:pt x="196" y="47"/>
                </a:lnTo>
                <a:lnTo>
                  <a:pt x="210" y="47"/>
                </a:lnTo>
                <a:lnTo>
                  <a:pt x="217" y="40"/>
                </a:lnTo>
                <a:lnTo>
                  <a:pt x="230" y="33"/>
                </a:lnTo>
                <a:lnTo>
                  <a:pt x="244" y="13"/>
                </a:lnTo>
                <a:lnTo>
                  <a:pt x="251" y="6"/>
                </a:lnTo>
                <a:lnTo>
                  <a:pt x="257" y="0"/>
                </a:lnTo>
                <a:lnTo>
                  <a:pt x="271" y="6"/>
                </a:lnTo>
                <a:lnTo>
                  <a:pt x="278" y="20"/>
                </a:lnTo>
                <a:lnTo>
                  <a:pt x="284" y="27"/>
                </a:lnTo>
                <a:lnTo>
                  <a:pt x="284" y="33"/>
                </a:lnTo>
                <a:lnTo>
                  <a:pt x="284" y="40"/>
                </a:lnTo>
                <a:lnTo>
                  <a:pt x="291" y="40"/>
                </a:lnTo>
                <a:lnTo>
                  <a:pt x="298" y="40"/>
                </a:lnTo>
                <a:lnTo>
                  <a:pt x="291" y="61"/>
                </a:lnTo>
                <a:lnTo>
                  <a:pt x="305" y="61"/>
                </a:lnTo>
                <a:lnTo>
                  <a:pt x="312" y="61"/>
                </a:lnTo>
                <a:lnTo>
                  <a:pt x="312" y="54"/>
                </a:lnTo>
                <a:lnTo>
                  <a:pt x="312" y="47"/>
                </a:lnTo>
                <a:lnTo>
                  <a:pt x="318" y="40"/>
                </a:lnTo>
                <a:lnTo>
                  <a:pt x="318" y="27"/>
                </a:lnTo>
                <a:lnTo>
                  <a:pt x="318" y="20"/>
                </a:lnTo>
                <a:lnTo>
                  <a:pt x="345" y="27"/>
                </a:lnTo>
                <a:lnTo>
                  <a:pt x="339" y="54"/>
                </a:lnTo>
                <a:lnTo>
                  <a:pt x="339" y="61"/>
                </a:lnTo>
                <a:lnTo>
                  <a:pt x="332" y="61"/>
                </a:lnTo>
                <a:lnTo>
                  <a:pt x="332" y="67"/>
                </a:lnTo>
                <a:lnTo>
                  <a:pt x="339" y="81"/>
                </a:lnTo>
                <a:lnTo>
                  <a:pt x="339" y="94"/>
                </a:lnTo>
                <a:lnTo>
                  <a:pt x="325" y="108"/>
                </a:lnTo>
                <a:lnTo>
                  <a:pt x="332" y="122"/>
                </a:lnTo>
                <a:lnTo>
                  <a:pt x="339" y="135"/>
                </a:lnTo>
                <a:lnTo>
                  <a:pt x="332" y="135"/>
                </a:lnTo>
                <a:lnTo>
                  <a:pt x="339" y="142"/>
                </a:lnTo>
                <a:lnTo>
                  <a:pt x="332" y="155"/>
                </a:lnTo>
                <a:lnTo>
                  <a:pt x="318" y="162"/>
                </a:lnTo>
                <a:lnTo>
                  <a:pt x="325" y="169"/>
                </a:lnTo>
                <a:lnTo>
                  <a:pt x="325" y="182"/>
                </a:lnTo>
                <a:lnTo>
                  <a:pt x="332" y="176"/>
                </a:lnTo>
                <a:lnTo>
                  <a:pt x="332" y="182"/>
                </a:lnTo>
                <a:lnTo>
                  <a:pt x="339" y="189"/>
                </a:lnTo>
                <a:lnTo>
                  <a:pt x="345" y="189"/>
                </a:lnTo>
                <a:lnTo>
                  <a:pt x="352" y="189"/>
                </a:lnTo>
                <a:lnTo>
                  <a:pt x="359" y="196"/>
                </a:lnTo>
                <a:lnTo>
                  <a:pt x="359" y="189"/>
                </a:lnTo>
                <a:lnTo>
                  <a:pt x="366" y="189"/>
                </a:lnTo>
                <a:lnTo>
                  <a:pt x="373" y="182"/>
                </a:lnTo>
                <a:lnTo>
                  <a:pt x="379" y="189"/>
                </a:lnTo>
                <a:lnTo>
                  <a:pt x="379" y="182"/>
                </a:lnTo>
                <a:lnTo>
                  <a:pt x="393" y="182"/>
                </a:lnTo>
                <a:lnTo>
                  <a:pt x="406" y="189"/>
                </a:lnTo>
                <a:lnTo>
                  <a:pt x="406" y="196"/>
                </a:lnTo>
                <a:lnTo>
                  <a:pt x="406" y="210"/>
                </a:lnTo>
                <a:lnTo>
                  <a:pt x="406" y="223"/>
                </a:lnTo>
                <a:lnTo>
                  <a:pt x="406" y="230"/>
                </a:lnTo>
                <a:lnTo>
                  <a:pt x="413" y="250"/>
                </a:lnTo>
                <a:lnTo>
                  <a:pt x="420" y="257"/>
                </a:lnTo>
                <a:lnTo>
                  <a:pt x="413" y="257"/>
                </a:lnTo>
                <a:lnTo>
                  <a:pt x="427" y="271"/>
                </a:lnTo>
                <a:lnTo>
                  <a:pt x="413" y="271"/>
                </a:lnTo>
                <a:lnTo>
                  <a:pt x="406" y="277"/>
                </a:lnTo>
                <a:lnTo>
                  <a:pt x="386" y="298"/>
                </a:lnTo>
                <a:lnTo>
                  <a:pt x="393" y="338"/>
                </a:lnTo>
                <a:lnTo>
                  <a:pt x="400" y="338"/>
                </a:lnTo>
                <a:lnTo>
                  <a:pt x="386" y="345"/>
                </a:lnTo>
                <a:lnTo>
                  <a:pt x="373" y="352"/>
                </a:lnTo>
                <a:lnTo>
                  <a:pt x="366" y="359"/>
                </a:lnTo>
                <a:lnTo>
                  <a:pt x="366" y="365"/>
                </a:lnTo>
                <a:lnTo>
                  <a:pt x="366" y="372"/>
                </a:lnTo>
                <a:lnTo>
                  <a:pt x="366" y="386"/>
                </a:lnTo>
                <a:lnTo>
                  <a:pt x="359" y="386"/>
                </a:lnTo>
                <a:lnTo>
                  <a:pt x="359" y="392"/>
                </a:lnTo>
                <a:lnTo>
                  <a:pt x="359" y="399"/>
                </a:lnTo>
                <a:lnTo>
                  <a:pt x="345" y="399"/>
                </a:lnTo>
                <a:lnTo>
                  <a:pt x="345" y="406"/>
                </a:lnTo>
                <a:lnTo>
                  <a:pt x="339" y="420"/>
                </a:lnTo>
                <a:lnTo>
                  <a:pt x="339" y="426"/>
                </a:lnTo>
                <a:lnTo>
                  <a:pt x="345" y="440"/>
                </a:lnTo>
                <a:lnTo>
                  <a:pt x="352" y="447"/>
                </a:lnTo>
                <a:lnTo>
                  <a:pt x="352" y="453"/>
                </a:lnTo>
                <a:lnTo>
                  <a:pt x="352" y="460"/>
                </a:lnTo>
                <a:lnTo>
                  <a:pt x="359" y="453"/>
                </a:lnTo>
                <a:lnTo>
                  <a:pt x="366" y="447"/>
                </a:lnTo>
                <a:lnTo>
                  <a:pt x="366" y="453"/>
                </a:lnTo>
                <a:lnTo>
                  <a:pt x="366" y="447"/>
                </a:lnTo>
                <a:lnTo>
                  <a:pt x="379" y="440"/>
                </a:lnTo>
                <a:lnTo>
                  <a:pt x="386" y="433"/>
                </a:lnTo>
                <a:lnTo>
                  <a:pt x="400" y="440"/>
                </a:lnTo>
                <a:lnTo>
                  <a:pt x="400" y="453"/>
                </a:lnTo>
                <a:lnTo>
                  <a:pt x="413" y="453"/>
                </a:lnTo>
                <a:lnTo>
                  <a:pt x="427" y="440"/>
                </a:lnTo>
                <a:lnTo>
                  <a:pt x="433" y="440"/>
                </a:lnTo>
                <a:lnTo>
                  <a:pt x="447" y="440"/>
                </a:lnTo>
                <a:lnTo>
                  <a:pt x="454" y="440"/>
                </a:lnTo>
                <a:lnTo>
                  <a:pt x="454" y="453"/>
                </a:lnTo>
                <a:lnTo>
                  <a:pt x="461" y="460"/>
                </a:lnTo>
                <a:lnTo>
                  <a:pt x="461" y="453"/>
                </a:lnTo>
                <a:lnTo>
                  <a:pt x="461" y="460"/>
                </a:lnTo>
                <a:lnTo>
                  <a:pt x="474" y="474"/>
                </a:lnTo>
                <a:lnTo>
                  <a:pt x="481" y="487"/>
                </a:lnTo>
                <a:lnTo>
                  <a:pt x="481" y="494"/>
                </a:lnTo>
                <a:lnTo>
                  <a:pt x="488" y="501"/>
                </a:lnTo>
                <a:lnTo>
                  <a:pt x="488" y="514"/>
                </a:lnTo>
                <a:lnTo>
                  <a:pt x="494" y="514"/>
                </a:lnTo>
                <a:lnTo>
                  <a:pt x="508" y="548"/>
                </a:lnTo>
                <a:lnTo>
                  <a:pt x="515" y="555"/>
                </a:lnTo>
                <a:lnTo>
                  <a:pt x="515" y="562"/>
                </a:lnTo>
                <a:lnTo>
                  <a:pt x="515" y="569"/>
                </a:lnTo>
                <a:lnTo>
                  <a:pt x="535" y="562"/>
                </a:lnTo>
                <a:lnTo>
                  <a:pt x="542" y="562"/>
                </a:lnTo>
                <a:lnTo>
                  <a:pt x="549" y="555"/>
                </a:lnTo>
                <a:lnTo>
                  <a:pt x="555" y="542"/>
                </a:lnTo>
                <a:lnTo>
                  <a:pt x="569" y="528"/>
                </a:lnTo>
                <a:lnTo>
                  <a:pt x="569" y="521"/>
                </a:lnTo>
                <a:lnTo>
                  <a:pt x="569" y="514"/>
                </a:lnTo>
                <a:lnTo>
                  <a:pt x="576" y="508"/>
                </a:lnTo>
                <a:lnTo>
                  <a:pt x="596" y="494"/>
                </a:lnTo>
                <a:lnTo>
                  <a:pt x="610" y="487"/>
                </a:lnTo>
                <a:lnTo>
                  <a:pt x="616" y="481"/>
                </a:lnTo>
                <a:lnTo>
                  <a:pt x="623" y="481"/>
                </a:lnTo>
                <a:lnTo>
                  <a:pt x="630" y="481"/>
                </a:lnTo>
                <a:lnTo>
                  <a:pt x="630" y="487"/>
                </a:lnTo>
                <a:lnTo>
                  <a:pt x="637" y="487"/>
                </a:lnTo>
                <a:lnTo>
                  <a:pt x="643" y="487"/>
                </a:lnTo>
                <a:lnTo>
                  <a:pt x="650" y="494"/>
                </a:lnTo>
                <a:lnTo>
                  <a:pt x="650" y="501"/>
                </a:lnTo>
                <a:lnTo>
                  <a:pt x="650" y="508"/>
                </a:lnTo>
                <a:lnTo>
                  <a:pt x="650" y="514"/>
                </a:lnTo>
                <a:lnTo>
                  <a:pt x="657" y="514"/>
                </a:lnTo>
                <a:lnTo>
                  <a:pt x="650" y="521"/>
                </a:lnTo>
                <a:lnTo>
                  <a:pt x="657" y="528"/>
                </a:lnTo>
                <a:lnTo>
                  <a:pt x="664" y="535"/>
                </a:lnTo>
                <a:lnTo>
                  <a:pt x="677" y="548"/>
                </a:lnTo>
                <a:lnTo>
                  <a:pt x="684" y="548"/>
                </a:lnTo>
                <a:lnTo>
                  <a:pt x="691" y="569"/>
                </a:lnTo>
                <a:lnTo>
                  <a:pt x="704" y="582"/>
                </a:lnTo>
                <a:lnTo>
                  <a:pt x="704" y="575"/>
                </a:lnTo>
                <a:lnTo>
                  <a:pt x="711" y="575"/>
                </a:lnTo>
                <a:lnTo>
                  <a:pt x="718" y="575"/>
                </a:lnTo>
                <a:lnTo>
                  <a:pt x="725" y="575"/>
                </a:lnTo>
                <a:lnTo>
                  <a:pt x="725" y="562"/>
                </a:lnTo>
                <a:lnTo>
                  <a:pt x="718" y="562"/>
                </a:lnTo>
                <a:lnTo>
                  <a:pt x="725" y="555"/>
                </a:lnTo>
                <a:lnTo>
                  <a:pt x="738" y="562"/>
                </a:lnTo>
                <a:lnTo>
                  <a:pt x="745" y="569"/>
                </a:lnTo>
                <a:lnTo>
                  <a:pt x="752" y="569"/>
                </a:lnTo>
                <a:lnTo>
                  <a:pt x="759" y="562"/>
                </a:lnTo>
                <a:lnTo>
                  <a:pt x="759" y="555"/>
                </a:lnTo>
                <a:lnTo>
                  <a:pt x="765" y="555"/>
                </a:lnTo>
                <a:lnTo>
                  <a:pt x="772" y="548"/>
                </a:lnTo>
                <a:lnTo>
                  <a:pt x="779" y="548"/>
                </a:lnTo>
                <a:lnTo>
                  <a:pt x="786" y="548"/>
                </a:lnTo>
                <a:lnTo>
                  <a:pt x="786" y="555"/>
                </a:lnTo>
                <a:lnTo>
                  <a:pt x="786" y="562"/>
                </a:lnTo>
                <a:lnTo>
                  <a:pt x="799" y="569"/>
                </a:lnTo>
                <a:lnTo>
                  <a:pt x="792" y="575"/>
                </a:lnTo>
                <a:lnTo>
                  <a:pt x="792" y="569"/>
                </a:lnTo>
                <a:lnTo>
                  <a:pt x="779" y="575"/>
                </a:lnTo>
                <a:lnTo>
                  <a:pt x="779" y="569"/>
                </a:lnTo>
                <a:lnTo>
                  <a:pt x="772" y="569"/>
                </a:lnTo>
                <a:lnTo>
                  <a:pt x="765" y="616"/>
                </a:lnTo>
                <a:lnTo>
                  <a:pt x="772" y="616"/>
                </a:lnTo>
                <a:lnTo>
                  <a:pt x="759" y="630"/>
                </a:lnTo>
                <a:lnTo>
                  <a:pt x="779" y="630"/>
                </a:lnTo>
                <a:lnTo>
                  <a:pt x="799" y="643"/>
                </a:lnTo>
                <a:lnTo>
                  <a:pt x="806" y="643"/>
                </a:lnTo>
                <a:lnTo>
                  <a:pt x="813" y="643"/>
                </a:lnTo>
                <a:lnTo>
                  <a:pt x="833" y="630"/>
                </a:lnTo>
                <a:lnTo>
                  <a:pt x="847" y="616"/>
                </a:lnTo>
                <a:lnTo>
                  <a:pt x="853" y="616"/>
                </a:lnTo>
                <a:lnTo>
                  <a:pt x="853" y="609"/>
                </a:lnTo>
                <a:lnTo>
                  <a:pt x="867" y="609"/>
                </a:lnTo>
                <a:lnTo>
                  <a:pt x="860" y="616"/>
                </a:lnTo>
                <a:lnTo>
                  <a:pt x="867" y="616"/>
                </a:lnTo>
                <a:lnTo>
                  <a:pt x="887" y="630"/>
                </a:lnTo>
                <a:lnTo>
                  <a:pt x="901" y="630"/>
                </a:lnTo>
                <a:lnTo>
                  <a:pt x="908" y="630"/>
                </a:lnTo>
                <a:lnTo>
                  <a:pt x="921" y="636"/>
                </a:lnTo>
                <a:lnTo>
                  <a:pt x="921" y="630"/>
                </a:lnTo>
                <a:lnTo>
                  <a:pt x="928" y="623"/>
                </a:lnTo>
                <a:lnTo>
                  <a:pt x="948" y="623"/>
                </a:lnTo>
                <a:lnTo>
                  <a:pt x="955" y="609"/>
                </a:lnTo>
                <a:lnTo>
                  <a:pt x="962" y="609"/>
                </a:lnTo>
                <a:lnTo>
                  <a:pt x="969" y="589"/>
                </a:lnTo>
                <a:lnTo>
                  <a:pt x="982" y="596"/>
                </a:lnTo>
                <a:lnTo>
                  <a:pt x="989" y="582"/>
                </a:lnTo>
                <a:lnTo>
                  <a:pt x="989" y="589"/>
                </a:lnTo>
                <a:lnTo>
                  <a:pt x="1009" y="596"/>
                </a:lnTo>
                <a:lnTo>
                  <a:pt x="1023" y="596"/>
                </a:lnTo>
                <a:lnTo>
                  <a:pt x="1030" y="596"/>
                </a:lnTo>
                <a:lnTo>
                  <a:pt x="1043" y="596"/>
                </a:lnTo>
                <a:lnTo>
                  <a:pt x="1050" y="596"/>
                </a:lnTo>
                <a:lnTo>
                  <a:pt x="1057" y="602"/>
                </a:lnTo>
                <a:lnTo>
                  <a:pt x="1063" y="602"/>
                </a:lnTo>
                <a:lnTo>
                  <a:pt x="1077" y="596"/>
                </a:lnTo>
                <a:lnTo>
                  <a:pt x="1084" y="589"/>
                </a:lnTo>
                <a:lnTo>
                  <a:pt x="1091" y="602"/>
                </a:lnTo>
                <a:lnTo>
                  <a:pt x="1097" y="602"/>
                </a:lnTo>
                <a:lnTo>
                  <a:pt x="1097" y="616"/>
                </a:lnTo>
                <a:lnTo>
                  <a:pt x="1104" y="630"/>
                </a:lnTo>
                <a:lnTo>
                  <a:pt x="1111" y="623"/>
                </a:lnTo>
                <a:lnTo>
                  <a:pt x="1118" y="623"/>
                </a:lnTo>
                <a:lnTo>
                  <a:pt x="1131" y="636"/>
                </a:lnTo>
                <a:lnTo>
                  <a:pt x="1138" y="636"/>
                </a:lnTo>
                <a:lnTo>
                  <a:pt x="1138" y="630"/>
                </a:lnTo>
                <a:lnTo>
                  <a:pt x="1151" y="636"/>
                </a:lnTo>
                <a:lnTo>
                  <a:pt x="1145" y="636"/>
                </a:lnTo>
                <a:lnTo>
                  <a:pt x="1145" y="670"/>
                </a:lnTo>
                <a:lnTo>
                  <a:pt x="1131" y="670"/>
                </a:lnTo>
                <a:lnTo>
                  <a:pt x="1124" y="670"/>
                </a:lnTo>
                <a:lnTo>
                  <a:pt x="1124" y="684"/>
                </a:lnTo>
                <a:lnTo>
                  <a:pt x="1131" y="684"/>
                </a:lnTo>
                <a:lnTo>
                  <a:pt x="1138" y="691"/>
                </a:lnTo>
                <a:lnTo>
                  <a:pt x="1145" y="691"/>
                </a:lnTo>
                <a:lnTo>
                  <a:pt x="1145" y="697"/>
                </a:lnTo>
                <a:lnTo>
                  <a:pt x="1151" y="704"/>
                </a:lnTo>
                <a:lnTo>
                  <a:pt x="1158" y="704"/>
                </a:lnTo>
                <a:lnTo>
                  <a:pt x="1165" y="724"/>
                </a:lnTo>
                <a:lnTo>
                  <a:pt x="1165" y="745"/>
                </a:lnTo>
                <a:lnTo>
                  <a:pt x="1165" y="758"/>
                </a:lnTo>
                <a:lnTo>
                  <a:pt x="1165" y="765"/>
                </a:lnTo>
                <a:lnTo>
                  <a:pt x="1165" y="779"/>
                </a:lnTo>
                <a:lnTo>
                  <a:pt x="1165" y="792"/>
                </a:lnTo>
                <a:lnTo>
                  <a:pt x="1158" y="799"/>
                </a:lnTo>
                <a:lnTo>
                  <a:pt x="1158" y="806"/>
                </a:lnTo>
                <a:lnTo>
                  <a:pt x="1165" y="812"/>
                </a:lnTo>
                <a:lnTo>
                  <a:pt x="1172" y="806"/>
                </a:lnTo>
                <a:lnTo>
                  <a:pt x="1179" y="812"/>
                </a:lnTo>
                <a:lnTo>
                  <a:pt x="1185" y="806"/>
                </a:lnTo>
                <a:lnTo>
                  <a:pt x="1185" y="812"/>
                </a:lnTo>
                <a:lnTo>
                  <a:pt x="1179" y="812"/>
                </a:lnTo>
                <a:lnTo>
                  <a:pt x="1179" y="819"/>
                </a:lnTo>
                <a:lnTo>
                  <a:pt x="1192" y="819"/>
                </a:lnTo>
                <a:lnTo>
                  <a:pt x="1192" y="826"/>
                </a:lnTo>
                <a:lnTo>
                  <a:pt x="1199" y="833"/>
                </a:lnTo>
                <a:lnTo>
                  <a:pt x="1199" y="840"/>
                </a:lnTo>
                <a:lnTo>
                  <a:pt x="1199" y="846"/>
                </a:lnTo>
                <a:lnTo>
                  <a:pt x="1206" y="846"/>
                </a:lnTo>
                <a:lnTo>
                  <a:pt x="1206" y="860"/>
                </a:lnTo>
                <a:lnTo>
                  <a:pt x="1199" y="867"/>
                </a:lnTo>
                <a:lnTo>
                  <a:pt x="1192" y="880"/>
                </a:lnTo>
                <a:lnTo>
                  <a:pt x="1192" y="901"/>
                </a:lnTo>
                <a:lnTo>
                  <a:pt x="1192" y="907"/>
                </a:lnTo>
                <a:lnTo>
                  <a:pt x="1192" y="921"/>
                </a:lnTo>
                <a:lnTo>
                  <a:pt x="1185" y="928"/>
                </a:lnTo>
                <a:lnTo>
                  <a:pt x="1179" y="928"/>
                </a:lnTo>
                <a:lnTo>
                  <a:pt x="1179" y="921"/>
                </a:lnTo>
                <a:lnTo>
                  <a:pt x="1179" y="928"/>
                </a:lnTo>
                <a:lnTo>
                  <a:pt x="1179" y="921"/>
                </a:lnTo>
                <a:lnTo>
                  <a:pt x="1172" y="921"/>
                </a:lnTo>
                <a:lnTo>
                  <a:pt x="1165" y="921"/>
                </a:lnTo>
                <a:lnTo>
                  <a:pt x="1158" y="928"/>
                </a:lnTo>
                <a:lnTo>
                  <a:pt x="1145" y="934"/>
                </a:lnTo>
                <a:lnTo>
                  <a:pt x="1138" y="941"/>
                </a:lnTo>
                <a:lnTo>
                  <a:pt x="1138" y="948"/>
                </a:lnTo>
                <a:lnTo>
                  <a:pt x="1131" y="948"/>
                </a:lnTo>
                <a:lnTo>
                  <a:pt x="1124" y="948"/>
                </a:lnTo>
                <a:lnTo>
                  <a:pt x="1118" y="948"/>
                </a:lnTo>
                <a:lnTo>
                  <a:pt x="1097" y="955"/>
                </a:lnTo>
                <a:lnTo>
                  <a:pt x="1091" y="962"/>
                </a:lnTo>
                <a:lnTo>
                  <a:pt x="1084" y="962"/>
                </a:lnTo>
                <a:lnTo>
                  <a:pt x="1070" y="968"/>
                </a:lnTo>
                <a:lnTo>
                  <a:pt x="1063" y="975"/>
                </a:lnTo>
                <a:lnTo>
                  <a:pt x="1050" y="962"/>
                </a:lnTo>
                <a:lnTo>
                  <a:pt x="1043" y="968"/>
                </a:lnTo>
                <a:lnTo>
                  <a:pt x="1030" y="968"/>
                </a:lnTo>
                <a:lnTo>
                  <a:pt x="1016" y="975"/>
                </a:lnTo>
                <a:lnTo>
                  <a:pt x="989" y="989"/>
                </a:lnTo>
                <a:lnTo>
                  <a:pt x="982" y="989"/>
                </a:lnTo>
                <a:lnTo>
                  <a:pt x="975" y="982"/>
                </a:lnTo>
                <a:lnTo>
                  <a:pt x="962" y="989"/>
                </a:lnTo>
                <a:lnTo>
                  <a:pt x="962" y="995"/>
                </a:lnTo>
                <a:lnTo>
                  <a:pt x="962" y="989"/>
                </a:lnTo>
                <a:lnTo>
                  <a:pt x="955" y="982"/>
                </a:lnTo>
                <a:lnTo>
                  <a:pt x="948" y="989"/>
                </a:lnTo>
                <a:lnTo>
                  <a:pt x="941" y="989"/>
                </a:lnTo>
                <a:lnTo>
                  <a:pt x="935" y="989"/>
                </a:lnTo>
                <a:lnTo>
                  <a:pt x="928" y="989"/>
                </a:lnTo>
                <a:lnTo>
                  <a:pt x="914" y="995"/>
                </a:lnTo>
                <a:lnTo>
                  <a:pt x="908" y="995"/>
                </a:lnTo>
                <a:lnTo>
                  <a:pt x="901" y="1002"/>
                </a:lnTo>
                <a:lnTo>
                  <a:pt x="894" y="995"/>
                </a:lnTo>
                <a:lnTo>
                  <a:pt x="887" y="995"/>
                </a:lnTo>
                <a:lnTo>
                  <a:pt x="881" y="995"/>
                </a:lnTo>
                <a:lnTo>
                  <a:pt x="874" y="995"/>
                </a:lnTo>
                <a:lnTo>
                  <a:pt x="874" y="1002"/>
                </a:lnTo>
                <a:lnTo>
                  <a:pt x="874" y="1009"/>
                </a:lnTo>
                <a:lnTo>
                  <a:pt x="867" y="1009"/>
                </a:lnTo>
                <a:lnTo>
                  <a:pt x="860" y="1002"/>
                </a:lnTo>
                <a:lnTo>
                  <a:pt x="860" y="1009"/>
                </a:lnTo>
                <a:lnTo>
                  <a:pt x="853" y="1009"/>
                </a:lnTo>
                <a:lnTo>
                  <a:pt x="847" y="1009"/>
                </a:lnTo>
                <a:lnTo>
                  <a:pt x="833" y="1002"/>
                </a:lnTo>
                <a:lnTo>
                  <a:pt x="826" y="1009"/>
                </a:lnTo>
                <a:lnTo>
                  <a:pt x="820" y="1016"/>
                </a:lnTo>
                <a:lnTo>
                  <a:pt x="813" y="1016"/>
                </a:lnTo>
                <a:lnTo>
                  <a:pt x="813" y="1022"/>
                </a:lnTo>
                <a:lnTo>
                  <a:pt x="806" y="1022"/>
                </a:lnTo>
                <a:lnTo>
                  <a:pt x="799" y="1022"/>
                </a:lnTo>
                <a:lnTo>
                  <a:pt x="799" y="1029"/>
                </a:lnTo>
                <a:lnTo>
                  <a:pt x="792" y="1029"/>
                </a:lnTo>
                <a:lnTo>
                  <a:pt x="786" y="1029"/>
                </a:lnTo>
                <a:lnTo>
                  <a:pt x="786" y="1036"/>
                </a:lnTo>
                <a:lnTo>
                  <a:pt x="772" y="1036"/>
                </a:lnTo>
                <a:lnTo>
                  <a:pt x="772" y="1043"/>
                </a:lnTo>
                <a:lnTo>
                  <a:pt x="759" y="1036"/>
                </a:lnTo>
                <a:lnTo>
                  <a:pt x="752" y="1036"/>
                </a:lnTo>
                <a:lnTo>
                  <a:pt x="745" y="1036"/>
                </a:lnTo>
                <a:lnTo>
                  <a:pt x="738" y="1043"/>
                </a:lnTo>
                <a:lnTo>
                  <a:pt x="745" y="1043"/>
                </a:lnTo>
                <a:lnTo>
                  <a:pt x="745" y="1050"/>
                </a:lnTo>
                <a:lnTo>
                  <a:pt x="745" y="1056"/>
                </a:lnTo>
                <a:lnTo>
                  <a:pt x="765" y="1090"/>
                </a:lnTo>
                <a:lnTo>
                  <a:pt x="759" y="1090"/>
                </a:lnTo>
                <a:lnTo>
                  <a:pt x="752" y="1097"/>
                </a:lnTo>
                <a:lnTo>
                  <a:pt x="759" y="1111"/>
                </a:lnTo>
                <a:lnTo>
                  <a:pt x="752" y="1111"/>
                </a:lnTo>
                <a:lnTo>
                  <a:pt x="752" y="1117"/>
                </a:lnTo>
                <a:lnTo>
                  <a:pt x="759" y="1138"/>
                </a:lnTo>
                <a:lnTo>
                  <a:pt x="772" y="1138"/>
                </a:lnTo>
                <a:lnTo>
                  <a:pt x="779" y="1138"/>
                </a:lnTo>
                <a:lnTo>
                  <a:pt x="779" y="1144"/>
                </a:lnTo>
                <a:lnTo>
                  <a:pt x="779" y="1171"/>
                </a:lnTo>
                <a:lnTo>
                  <a:pt x="772" y="1171"/>
                </a:lnTo>
                <a:lnTo>
                  <a:pt x="765" y="1165"/>
                </a:lnTo>
                <a:lnTo>
                  <a:pt x="759" y="1165"/>
                </a:lnTo>
                <a:lnTo>
                  <a:pt x="752" y="1165"/>
                </a:lnTo>
                <a:lnTo>
                  <a:pt x="752" y="1151"/>
                </a:lnTo>
                <a:lnTo>
                  <a:pt x="732" y="1138"/>
                </a:lnTo>
                <a:lnTo>
                  <a:pt x="725" y="1144"/>
                </a:lnTo>
                <a:lnTo>
                  <a:pt x="718" y="1151"/>
                </a:lnTo>
                <a:lnTo>
                  <a:pt x="704" y="1158"/>
                </a:lnTo>
                <a:lnTo>
                  <a:pt x="698" y="1158"/>
                </a:lnTo>
                <a:lnTo>
                  <a:pt x="691" y="1158"/>
                </a:lnTo>
                <a:lnTo>
                  <a:pt x="677" y="1144"/>
                </a:lnTo>
                <a:lnTo>
                  <a:pt x="671" y="1138"/>
                </a:lnTo>
                <a:lnTo>
                  <a:pt x="664" y="1151"/>
                </a:lnTo>
                <a:lnTo>
                  <a:pt x="664" y="1158"/>
                </a:lnTo>
                <a:lnTo>
                  <a:pt x="671" y="1165"/>
                </a:lnTo>
                <a:lnTo>
                  <a:pt x="677" y="1171"/>
                </a:lnTo>
                <a:lnTo>
                  <a:pt x="684" y="1178"/>
                </a:lnTo>
                <a:lnTo>
                  <a:pt x="691" y="1185"/>
                </a:lnTo>
                <a:lnTo>
                  <a:pt x="684" y="1192"/>
                </a:lnTo>
                <a:lnTo>
                  <a:pt x="691" y="1192"/>
                </a:lnTo>
                <a:lnTo>
                  <a:pt x="677" y="1199"/>
                </a:lnTo>
                <a:lnTo>
                  <a:pt x="671" y="1205"/>
                </a:lnTo>
                <a:lnTo>
                  <a:pt x="664" y="1212"/>
                </a:lnTo>
                <a:lnTo>
                  <a:pt x="657" y="1226"/>
                </a:lnTo>
                <a:lnTo>
                  <a:pt x="650" y="1232"/>
                </a:lnTo>
                <a:lnTo>
                  <a:pt x="643" y="1239"/>
                </a:lnTo>
                <a:lnTo>
                  <a:pt x="637" y="1246"/>
                </a:lnTo>
                <a:lnTo>
                  <a:pt x="623" y="1246"/>
                </a:lnTo>
                <a:lnTo>
                  <a:pt x="623" y="1253"/>
                </a:lnTo>
                <a:lnTo>
                  <a:pt x="623" y="1266"/>
                </a:lnTo>
                <a:lnTo>
                  <a:pt x="623" y="1273"/>
                </a:lnTo>
                <a:lnTo>
                  <a:pt x="630" y="1287"/>
                </a:lnTo>
                <a:lnTo>
                  <a:pt x="637" y="1287"/>
                </a:lnTo>
                <a:lnTo>
                  <a:pt x="637" y="1293"/>
                </a:lnTo>
                <a:lnTo>
                  <a:pt x="643" y="1307"/>
                </a:lnTo>
                <a:lnTo>
                  <a:pt x="637" y="1314"/>
                </a:lnTo>
                <a:lnTo>
                  <a:pt x="630" y="1314"/>
                </a:lnTo>
                <a:lnTo>
                  <a:pt x="610" y="1300"/>
                </a:lnTo>
                <a:lnTo>
                  <a:pt x="596" y="1293"/>
                </a:lnTo>
                <a:lnTo>
                  <a:pt x="589" y="1300"/>
                </a:lnTo>
                <a:lnTo>
                  <a:pt x="576" y="1307"/>
                </a:lnTo>
                <a:lnTo>
                  <a:pt x="569" y="1314"/>
                </a:lnTo>
                <a:lnTo>
                  <a:pt x="562" y="1327"/>
                </a:lnTo>
                <a:lnTo>
                  <a:pt x="562" y="1334"/>
                </a:lnTo>
                <a:lnTo>
                  <a:pt x="555" y="1334"/>
                </a:lnTo>
                <a:lnTo>
                  <a:pt x="549" y="1334"/>
                </a:lnTo>
                <a:lnTo>
                  <a:pt x="542" y="1334"/>
                </a:lnTo>
                <a:lnTo>
                  <a:pt x="535" y="1334"/>
                </a:lnTo>
                <a:lnTo>
                  <a:pt x="522" y="1341"/>
                </a:lnTo>
                <a:lnTo>
                  <a:pt x="508" y="1334"/>
                </a:lnTo>
                <a:lnTo>
                  <a:pt x="501" y="1341"/>
                </a:lnTo>
                <a:lnTo>
                  <a:pt x="494" y="1348"/>
                </a:lnTo>
                <a:lnTo>
                  <a:pt x="488" y="1348"/>
                </a:lnTo>
                <a:lnTo>
                  <a:pt x="481" y="1354"/>
                </a:lnTo>
                <a:lnTo>
                  <a:pt x="474" y="1368"/>
                </a:lnTo>
                <a:lnTo>
                  <a:pt x="474" y="1381"/>
                </a:lnTo>
                <a:lnTo>
                  <a:pt x="481" y="1381"/>
                </a:lnTo>
                <a:lnTo>
                  <a:pt x="467" y="1388"/>
                </a:lnTo>
                <a:lnTo>
                  <a:pt x="440" y="1388"/>
                </a:lnTo>
                <a:lnTo>
                  <a:pt x="433" y="1395"/>
                </a:lnTo>
                <a:lnTo>
                  <a:pt x="427" y="1388"/>
                </a:lnTo>
                <a:lnTo>
                  <a:pt x="433" y="1388"/>
                </a:lnTo>
                <a:lnTo>
                  <a:pt x="427" y="1381"/>
                </a:lnTo>
                <a:lnTo>
                  <a:pt x="420" y="1381"/>
                </a:lnTo>
                <a:lnTo>
                  <a:pt x="413" y="1368"/>
                </a:lnTo>
                <a:lnTo>
                  <a:pt x="406" y="1368"/>
                </a:lnTo>
                <a:lnTo>
                  <a:pt x="400" y="1361"/>
                </a:lnTo>
                <a:lnTo>
                  <a:pt x="393" y="1361"/>
                </a:lnTo>
                <a:lnTo>
                  <a:pt x="386" y="1361"/>
                </a:lnTo>
                <a:lnTo>
                  <a:pt x="379" y="1354"/>
                </a:lnTo>
                <a:lnTo>
                  <a:pt x="373" y="1348"/>
                </a:lnTo>
                <a:lnTo>
                  <a:pt x="359" y="1341"/>
                </a:lnTo>
                <a:lnTo>
                  <a:pt x="352" y="1341"/>
                </a:lnTo>
                <a:lnTo>
                  <a:pt x="352" y="1327"/>
                </a:lnTo>
                <a:lnTo>
                  <a:pt x="345" y="1327"/>
                </a:lnTo>
                <a:lnTo>
                  <a:pt x="339" y="1327"/>
                </a:lnTo>
                <a:lnTo>
                  <a:pt x="332" y="1327"/>
                </a:lnTo>
                <a:lnTo>
                  <a:pt x="332" y="1321"/>
                </a:lnTo>
                <a:lnTo>
                  <a:pt x="332" y="1314"/>
                </a:lnTo>
                <a:lnTo>
                  <a:pt x="318" y="1314"/>
                </a:lnTo>
                <a:lnTo>
                  <a:pt x="312" y="1314"/>
                </a:lnTo>
                <a:lnTo>
                  <a:pt x="298" y="1321"/>
                </a:lnTo>
                <a:lnTo>
                  <a:pt x="278" y="1334"/>
                </a:lnTo>
                <a:lnTo>
                  <a:pt x="271" y="1341"/>
                </a:lnTo>
                <a:lnTo>
                  <a:pt x="264" y="1341"/>
                </a:lnTo>
                <a:lnTo>
                  <a:pt x="257" y="1334"/>
                </a:lnTo>
                <a:lnTo>
                  <a:pt x="251" y="1334"/>
                </a:lnTo>
                <a:lnTo>
                  <a:pt x="230" y="1327"/>
                </a:lnTo>
                <a:lnTo>
                  <a:pt x="230" y="1334"/>
                </a:lnTo>
                <a:lnTo>
                  <a:pt x="224" y="1341"/>
                </a:lnTo>
                <a:lnTo>
                  <a:pt x="210" y="1341"/>
                </a:lnTo>
                <a:lnTo>
                  <a:pt x="210" y="1348"/>
                </a:lnTo>
                <a:lnTo>
                  <a:pt x="210" y="1341"/>
                </a:lnTo>
                <a:lnTo>
                  <a:pt x="203" y="1341"/>
                </a:lnTo>
                <a:lnTo>
                  <a:pt x="203" y="1334"/>
                </a:lnTo>
                <a:lnTo>
                  <a:pt x="196" y="1327"/>
                </a:lnTo>
                <a:lnTo>
                  <a:pt x="190" y="1321"/>
                </a:lnTo>
                <a:lnTo>
                  <a:pt x="183" y="1314"/>
                </a:lnTo>
                <a:lnTo>
                  <a:pt x="176" y="1314"/>
                </a:lnTo>
                <a:lnTo>
                  <a:pt x="169" y="1314"/>
                </a:lnTo>
                <a:lnTo>
                  <a:pt x="169" y="1307"/>
                </a:lnTo>
                <a:lnTo>
                  <a:pt x="163" y="1300"/>
                </a:lnTo>
                <a:lnTo>
                  <a:pt x="163" y="1307"/>
                </a:lnTo>
                <a:lnTo>
                  <a:pt x="156" y="1307"/>
                </a:lnTo>
                <a:lnTo>
                  <a:pt x="149" y="1307"/>
                </a:lnTo>
                <a:lnTo>
                  <a:pt x="142" y="1307"/>
                </a:lnTo>
                <a:lnTo>
                  <a:pt x="142" y="1300"/>
                </a:lnTo>
                <a:lnTo>
                  <a:pt x="135" y="1314"/>
                </a:lnTo>
                <a:lnTo>
                  <a:pt x="129" y="1307"/>
                </a:lnTo>
                <a:lnTo>
                  <a:pt x="135" y="1300"/>
                </a:lnTo>
                <a:lnTo>
                  <a:pt x="129" y="1300"/>
                </a:lnTo>
                <a:lnTo>
                  <a:pt x="129" y="1293"/>
                </a:lnTo>
                <a:lnTo>
                  <a:pt x="129" y="1287"/>
                </a:lnTo>
                <a:lnTo>
                  <a:pt x="122" y="1287"/>
                </a:lnTo>
                <a:lnTo>
                  <a:pt x="122" y="1280"/>
                </a:lnTo>
                <a:lnTo>
                  <a:pt x="115" y="1273"/>
                </a:lnTo>
                <a:lnTo>
                  <a:pt x="115" y="1266"/>
                </a:lnTo>
                <a:lnTo>
                  <a:pt x="108" y="1266"/>
                </a:lnTo>
                <a:lnTo>
                  <a:pt x="102" y="1266"/>
                </a:lnTo>
                <a:lnTo>
                  <a:pt x="95" y="1266"/>
                </a:lnTo>
                <a:lnTo>
                  <a:pt x="88" y="1266"/>
                </a:lnTo>
                <a:lnTo>
                  <a:pt x="75" y="1266"/>
                </a:lnTo>
                <a:lnTo>
                  <a:pt x="68" y="1280"/>
                </a:lnTo>
                <a:lnTo>
                  <a:pt x="75" y="1287"/>
                </a:lnTo>
                <a:lnTo>
                  <a:pt x="68" y="1287"/>
                </a:lnTo>
                <a:lnTo>
                  <a:pt x="61" y="1280"/>
                </a:lnTo>
                <a:lnTo>
                  <a:pt x="54" y="1280"/>
                </a:lnTo>
                <a:lnTo>
                  <a:pt x="41" y="1287"/>
                </a:lnTo>
                <a:lnTo>
                  <a:pt x="34" y="1287"/>
                </a:lnTo>
                <a:lnTo>
                  <a:pt x="41" y="1287"/>
                </a:lnTo>
                <a:lnTo>
                  <a:pt x="34" y="1280"/>
                </a:lnTo>
                <a:lnTo>
                  <a:pt x="27" y="1273"/>
                </a:lnTo>
                <a:lnTo>
                  <a:pt x="34" y="1273"/>
                </a:lnTo>
                <a:lnTo>
                  <a:pt x="27" y="1266"/>
                </a:lnTo>
                <a:lnTo>
                  <a:pt x="41" y="1260"/>
                </a:lnTo>
                <a:lnTo>
                  <a:pt x="47" y="1253"/>
                </a:lnTo>
                <a:lnTo>
                  <a:pt x="54" y="1246"/>
                </a:lnTo>
                <a:lnTo>
                  <a:pt x="54" y="1239"/>
                </a:lnTo>
                <a:lnTo>
                  <a:pt x="54" y="1232"/>
                </a:lnTo>
                <a:lnTo>
                  <a:pt x="61" y="1232"/>
                </a:lnTo>
                <a:lnTo>
                  <a:pt x="61" y="1239"/>
                </a:lnTo>
                <a:lnTo>
                  <a:pt x="68" y="1232"/>
                </a:lnTo>
                <a:lnTo>
                  <a:pt x="68" y="1226"/>
                </a:lnTo>
                <a:lnTo>
                  <a:pt x="68" y="1219"/>
                </a:lnTo>
                <a:lnTo>
                  <a:pt x="61" y="1199"/>
                </a:lnTo>
                <a:lnTo>
                  <a:pt x="61" y="1192"/>
                </a:lnTo>
                <a:lnTo>
                  <a:pt x="75" y="1185"/>
                </a:lnTo>
                <a:lnTo>
                  <a:pt x="68" y="1185"/>
                </a:lnTo>
                <a:lnTo>
                  <a:pt x="68" y="1171"/>
                </a:lnTo>
                <a:lnTo>
                  <a:pt x="68" y="1158"/>
                </a:lnTo>
                <a:lnTo>
                  <a:pt x="61" y="1151"/>
                </a:lnTo>
                <a:lnTo>
                  <a:pt x="61" y="1138"/>
                </a:lnTo>
                <a:lnTo>
                  <a:pt x="61" y="1131"/>
                </a:lnTo>
                <a:lnTo>
                  <a:pt x="54" y="1124"/>
                </a:lnTo>
                <a:lnTo>
                  <a:pt x="47" y="1117"/>
                </a:lnTo>
                <a:lnTo>
                  <a:pt x="47" y="1104"/>
                </a:lnTo>
                <a:lnTo>
                  <a:pt x="41" y="1083"/>
                </a:lnTo>
                <a:lnTo>
                  <a:pt x="41" y="1077"/>
                </a:lnTo>
                <a:lnTo>
                  <a:pt x="41" y="1070"/>
                </a:lnTo>
                <a:lnTo>
                  <a:pt x="41" y="1056"/>
                </a:lnTo>
                <a:lnTo>
                  <a:pt x="47" y="1043"/>
                </a:lnTo>
                <a:lnTo>
                  <a:pt x="54" y="1036"/>
                </a:lnTo>
                <a:lnTo>
                  <a:pt x="61" y="1022"/>
                </a:lnTo>
                <a:lnTo>
                  <a:pt x="54" y="1009"/>
                </a:lnTo>
                <a:lnTo>
                  <a:pt x="34" y="1002"/>
                </a:lnTo>
                <a:lnTo>
                  <a:pt x="41" y="995"/>
                </a:lnTo>
                <a:lnTo>
                  <a:pt x="41" y="982"/>
                </a:lnTo>
                <a:lnTo>
                  <a:pt x="47" y="982"/>
                </a:lnTo>
                <a:lnTo>
                  <a:pt x="41" y="975"/>
                </a:lnTo>
                <a:lnTo>
                  <a:pt x="47" y="975"/>
                </a:lnTo>
                <a:lnTo>
                  <a:pt x="47" y="968"/>
                </a:lnTo>
                <a:lnTo>
                  <a:pt x="41" y="968"/>
                </a:lnTo>
                <a:lnTo>
                  <a:pt x="41" y="962"/>
                </a:lnTo>
                <a:lnTo>
                  <a:pt x="34" y="941"/>
                </a:lnTo>
                <a:lnTo>
                  <a:pt x="41" y="948"/>
                </a:lnTo>
                <a:lnTo>
                  <a:pt x="54" y="941"/>
                </a:lnTo>
                <a:lnTo>
                  <a:pt x="61" y="934"/>
                </a:lnTo>
                <a:lnTo>
                  <a:pt x="75" y="921"/>
                </a:lnTo>
                <a:lnTo>
                  <a:pt x="81" y="921"/>
                </a:lnTo>
                <a:lnTo>
                  <a:pt x="95" y="914"/>
                </a:lnTo>
                <a:lnTo>
                  <a:pt x="102" y="921"/>
                </a:lnTo>
                <a:lnTo>
                  <a:pt x="108" y="914"/>
                </a:lnTo>
                <a:lnTo>
                  <a:pt x="122" y="901"/>
                </a:lnTo>
                <a:lnTo>
                  <a:pt x="129" y="901"/>
                </a:lnTo>
                <a:lnTo>
                  <a:pt x="135" y="894"/>
                </a:lnTo>
                <a:lnTo>
                  <a:pt x="129" y="887"/>
                </a:lnTo>
                <a:lnTo>
                  <a:pt x="129" y="880"/>
                </a:lnTo>
                <a:lnTo>
                  <a:pt x="122" y="873"/>
                </a:lnTo>
                <a:lnTo>
                  <a:pt x="115" y="873"/>
                </a:lnTo>
                <a:lnTo>
                  <a:pt x="115" y="867"/>
                </a:lnTo>
                <a:lnTo>
                  <a:pt x="108" y="867"/>
                </a:lnTo>
                <a:lnTo>
                  <a:pt x="102" y="867"/>
                </a:lnTo>
                <a:lnTo>
                  <a:pt x="95" y="867"/>
                </a:lnTo>
                <a:lnTo>
                  <a:pt x="95" y="860"/>
                </a:lnTo>
                <a:lnTo>
                  <a:pt x="95" y="853"/>
                </a:lnTo>
                <a:lnTo>
                  <a:pt x="88" y="853"/>
                </a:lnTo>
                <a:lnTo>
                  <a:pt x="95" y="846"/>
                </a:lnTo>
                <a:lnTo>
                  <a:pt x="88" y="846"/>
                </a:lnTo>
                <a:lnTo>
                  <a:pt x="81" y="840"/>
                </a:lnTo>
                <a:lnTo>
                  <a:pt x="88" y="826"/>
                </a:lnTo>
                <a:lnTo>
                  <a:pt x="102" y="819"/>
                </a:lnTo>
                <a:lnTo>
                  <a:pt x="102" y="812"/>
                </a:lnTo>
                <a:lnTo>
                  <a:pt x="102" y="806"/>
                </a:lnTo>
                <a:lnTo>
                  <a:pt x="95" y="799"/>
                </a:lnTo>
                <a:lnTo>
                  <a:pt x="81" y="799"/>
                </a:lnTo>
                <a:lnTo>
                  <a:pt x="68" y="799"/>
                </a:lnTo>
                <a:lnTo>
                  <a:pt x="68" y="792"/>
                </a:lnTo>
                <a:lnTo>
                  <a:pt x="61" y="792"/>
                </a:lnTo>
                <a:lnTo>
                  <a:pt x="47" y="785"/>
                </a:lnTo>
                <a:lnTo>
                  <a:pt x="54" y="779"/>
                </a:lnTo>
                <a:lnTo>
                  <a:pt x="54" y="772"/>
                </a:lnTo>
                <a:lnTo>
                  <a:pt x="54" y="765"/>
                </a:lnTo>
                <a:lnTo>
                  <a:pt x="61" y="765"/>
                </a:lnTo>
                <a:lnTo>
                  <a:pt x="54" y="758"/>
                </a:lnTo>
                <a:lnTo>
                  <a:pt x="54" y="752"/>
                </a:lnTo>
                <a:lnTo>
                  <a:pt x="61" y="738"/>
                </a:lnTo>
                <a:lnTo>
                  <a:pt x="54" y="724"/>
                </a:lnTo>
                <a:lnTo>
                  <a:pt x="54" y="711"/>
                </a:lnTo>
                <a:lnTo>
                  <a:pt x="47" y="711"/>
                </a:lnTo>
                <a:lnTo>
                  <a:pt x="41" y="691"/>
                </a:lnTo>
                <a:lnTo>
                  <a:pt x="27" y="691"/>
                </a:lnTo>
                <a:lnTo>
                  <a:pt x="34" y="670"/>
                </a:lnTo>
                <a:lnTo>
                  <a:pt x="27" y="657"/>
                </a:lnTo>
                <a:lnTo>
                  <a:pt x="20" y="657"/>
                </a:lnTo>
                <a:lnTo>
                  <a:pt x="20" y="663"/>
                </a:lnTo>
                <a:lnTo>
                  <a:pt x="20" y="670"/>
                </a:lnTo>
                <a:lnTo>
                  <a:pt x="14" y="670"/>
                </a:lnTo>
                <a:lnTo>
                  <a:pt x="14" y="657"/>
                </a:lnTo>
                <a:lnTo>
                  <a:pt x="0" y="630"/>
                </a:lnTo>
                <a:lnTo>
                  <a:pt x="0" y="623"/>
                </a:lnTo>
                <a:lnTo>
                  <a:pt x="20" y="602"/>
                </a:lnTo>
                <a:lnTo>
                  <a:pt x="41" y="602"/>
                </a:lnTo>
                <a:lnTo>
                  <a:pt x="47" y="589"/>
                </a:lnTo>
                <a:lnTo>
                  <a:pt x="54" y="589"/>
                </a:lnTo>
                <a:lnTo>
                  <a:pt x="61" y="589"/>
                </a:lnTo>
                <a:lnTo>
                  <a:pt x="61" y="596"/>
                </a:lnTo>
                <a:lnTo>
                  <a:pt x="61" y="589"/>
                </a:lnTo>
                <a:lnTo>
                  <a:pt x="68" y="589"/>
                </a:lnTo>
                <a:lnTo>
                  <a:pt x="102" y="562"/>
                </a:lnTo>
                <a:lnTo>
                  <a:pt x="102" y="555"/>
                </a:lnTo>
                <a:lnTo>
                  <a:pt x="95" y="548"/>
                </a:lnTo>
                <a:lnTo>
                  <a:pt x="88" y="548"/>
                </a:lnTo>
                <a:lnTo>
                  <a:pt x="81" y="548"/>
                </a:lnTo>
                <a:lnTo>
                  <a:pt x="75" y="548"/>
                </a:lnTo>
                <a:lnTo>
                  <a:pt x="61" y="548"/>
                </a:lnTo>
                <a:lnTo>
                  <a:pt x="54" y="542"/>
                </a:lnTo>
                <a:lnTo>
                  <a:pt x="61" y="542"/>
                </a:lnTo>
                <a:lnTo>
                  <a:pt x="68" y="535"/>
                </a:lnTo>
                <a:lnTo>
                  <a:pt x="61" y="535"/>
                </a:lnTo>
                <a:lnTo>
                  <a:pt x="75" y="514"/>
                </a:lnTo>
                <a:lnTo>
                  <a:pt x="75" y="508"/>
                </a:lnTo>
                <a:lnTo>
                  <a:pt x="81" y="501"/>
                </a:lnTo>
                <a:lnTo>
                  <a:pt x="75" y="487"/>
                </a:lnTo>
                <a:lnTo>
                  <a:pt x="75" y="474"/>
                </a:lnTo>
                <a:lnTo>
                  <a:pt x="81" y="460"/>
                </a:lnTo>
                <a:lnTo>
                  <a:pt x="88" y="453"/>
                </a:lnTo>
                <a:lnTo>
                  <a:pt x="88" y="440"/>
                </a:lnTo>
                <a:lnTo>
                  <a:pt x="75" y="426"/>
                </a:lnTo>
                <a:lnTo>
                  <a:pt x="68" y="420"/>
                </a:lnTo>
                <a:lnTo>
                  <a:pt x="54" y="420"/>
                </a:lnTo>
                <a:lnTo>
                  <a:pt x="61" y="413"/>
                </a:lnTo>
                <a:lnTo>
                  <a:pt x="81" y="406"/>
                </a:lnTo>
                <a:lnTo>
                  <a:pt x="88" y="392"/>
                </a:lnTo>
                <a:lnTo>
                  <a:pt x="95" y="386"/>
                </a:lnTo>
                <a:lnTo>
                  <a:pt x="102" y="379"/>
                </a:lnTo>
                <a:lnTo>
                  <a:pt x="108" y="372"/>
                </a:lnTo>
                <a:lnTo>
                  <a:pt x="115" y="372"/>
                </a:lnTo>
                <a:lnTo>
                  <a:pt x="122" y="372"/>
                </a:lnTo>
                <a:lnTo>
                  <a:pt x="102" y="379"/>
                </a:lnTo>
                <a:lnTo>
                  <a:pt x="81" y="359"/>
                </a:lnTo>
                <a:lnTo>
                  <a:pt x="88" y="359"/>
                </a:lnTo>
                <a:lnTo>
                  <a:pt x="81" y="345"/>
                </a:lnTo>
                <a:lnTo>
                  <a:pt x="75" y="345"/>
                </a:lnTo>
                <a:lnTo>
                  <a:pt x="68" y="332"/>
                </a:lnTo>
                <a:lnTo>
                  <a:pt x="68" y="325"/>
                </a:lnTo>
                <a:lnTo>
                  <a:pt x="47" y="325"/>
                </a:lnTo>
                <a:lnTo>
                  <a:pt x="27" y="311"/>
                </a:lnTo>
                <a:lnTo>
                  <a:pt x="20" y="304"/>
                </a:lnTo>
                <a:lnTo>
                  <a:pt x="27" y="298"/>
                </a:lnTo>
                <a:lnTo>
                  <a:pt x="27" y="291"/>
                </a:lnTo>
                <a:lnTo>
                  <a:pt x="27" y="271"/>
                </a:lnTo>
                <a:close/>
              </a:path>
            </a:pathLst>
          </a:custGeom>
          <a:solidFill>
            <a:schemeClr val="accent6">
              <a:lumMod val="75000"/>
            </a:schemeClr>
          </a:solidFill>
          <a:ln w="0">
            <a:solidFill>
              <a:srgbClr val="7F7F7F"/>
            </a:solidFill>
            <a:prstDash val="solid"/>
            <a:round/>
            <a:headEnd/>
            <a:tailEnd/>
          </a:ln>
        </p:spPr>
        <p:txBody>
          <a:bodyPr/>
          <a:lstStyle/>
          <a:p>
            <a:endParaRPr lang="es-ES"/>
          </a:p>
        </p:txBody>
      </p:sp>
      <p:sp>
        <p:nvSpPr>
          <p:cNvPr id="70" name="segovia">
            <a:extLst>
              <a:ext uri="{FF2B5EF4-FFF2-40B4-BE49-F238E27FC236}">
                <a16:creationId xmlns:a16="http://schemas.microsoft.com/office/drawing/2014/main" id="{86870E42-48C8-4513-A44F-0D24A3F1F750}"/>
              </a:ext>
            </a:extLst>
          </p:cNvPr>
          <p:cNvSpPr>
            <a:spLocks/>
          </p:cNvSpPr>
          <p:nvPr/>
        </p:nvSpPr>
        <p:spPr bwMode="auto">
          <a:xfrm>
            <a:off x="4472203" y="2322391"/>
            <a:ext cx="560388" cy="487362"/>
          </a:xfrm>
          <a:custGeom>
            <a:avLst/>
            <a:gdLst>
              <a:gd name="T0" fmla="*/ 2147483647 w 1307"/>
              <a:gd name="T1" fmla="*/ 2147483647 h 1077"/>
              <a:gd name="T2" fmla="*/ 2147483647 w 1307"/>
              <a:gd name="T3" fmla="*/ 2147483647 h 1077"/>
              <a:gd name="T4" fmla="*/ 2147483647 w 1307"/>
              <a:gd name="T5" fmla="*/ 2147483647 h 1077"/>
              <a:gd name="T6" fmla="*/ 2147483647 w 1307"/>
              <a:gd name="T7" fmla="*/ 2147483647 h 1077"/>
              <a:gd name="T8" fmla="*/ 2147483647 w 1307"/>
              <a:gd name="T9" fmla="*/ 2147483647 h 1077"/>
              <a:gd name="T10" fmla="*/ 2147483647 w 1307"/>
              <a:gd name="T11" fmla="*/ 2147483647 h 1077"/>
              <a:gd name="T12" fmla="*/ 2147483647 w 1307"/>
              <a:gd name="T13" fmla="*/ 2147483647 h 1077"/>
              <a:gd name="T14" fmla="*/ 2147483647 w 1307"/>
              <a:gd name="T15" fmla="*/ 2147483647 h 1077"/>
              <a:gd name="T16" fmla="*/ 2147483647 w 1307"/>
              <a:gd name="T17" fmla="*/ 2147483647 h 1077"/>
              <a:gd name="T18" fmla="*/ 2147483647 w 1307"/>
              <a:gd name="T19" fmla="*/ 2147483647 h 1077"/>
              <a:gd name="T20" fmla="*/ 2147483647 w 1307"/>
              <a:gd name="T21" fmla="*/ 2147483647 h 1077"/>
              <a:gd name="T22" fmla="*/ 2147483647 w 1307"/>
              <a:gd name="T23" fmla="*/ 2147483647 h 1077"/>
              <a:gd name="T24" fmla="*/ 2147483647 w 1307"/>
              <a:gd name="T25" fmla="*/ 2147483647 h 1077"/>
              <a:gd name="T26" fmla="*/ 2147483647 w 1307"/>
              <a:gd name="T27" fmla="*/ 2147483647 h 1077"/>
              <a:gd name="T28" fmla="*/ 2147483647 w 1307"/>
              <a:gd name="T29" fmla="*/ 2147483647 h 1077"/>
              <a:gd name="T30" fmla="*/ 2147483647 w 1307"/>
              <a:gd name="T31" fmla="*/ 2147483647 h 1077"/>
              <a:gd name="T32" fmla="*/ 2147483647 w 1307"/>
              <a:gd name="T33" fmla="*/ 2147483647 h 1077"/>
              <a:gd name="T34" fmla="*/ 2147483647 w 1307"/>
              <a:gd name="T35" fmla="*/ 2147483647 h 1077"/>
              <a:gd name="T36" fmla="*/ 2147483647 w 1307"/>
              <a:gd name="T37" fmla="*/ 2147483647 h 1077"/>
              <a:gd name="T38" fmla="*/ 2147483647 w 1307"/>
              <a:gd name="T39" fmla="*/ 2147483647 h 1077"/>
              <a:gd name="T40" fmla="*/ 2147483647 w 1307"/>
              <a:gd name="T41" fmla="*/ 2147483647 h 1077"/>
              <a:gd name="T42" fmla="*/ 2147483647 w 1307"/>
              <a:gd name="T43" fmla="*/ 2147483647 h 1077"/>
              <a:gd name="T44" fmla="*/ 2147483647 w 1307"/>
              <a:gd name="T45" fmla="*/ 2147483647 h 1077"/>
              <a:gd name="T46" fmla="*/ 2147483647 w 1307"/>
              <a:gd name="T47" fmla="*/ 2147483647 h 1077"/>
              <a:gd name="T48" fmla="*/ 2147483647 w 1307"/>
              <a:gd name="T49" fmla="*/ 2147483647 h 1077"/>
              <a:gd name="T50" fmla="*/ 2147483647 w 1307"/>
              <a:gd name="T51" fmla="*/ 2147483647 h 1077"/>
              <a:gd name="T52" fmla="*/ 2147483647 w 1307"/>
              <a:gd name="T53" fmla="*/ 2147483647 h 1077"/>
              <a:gd name="T54" fmla="*/ 2147483647 w 1307"/>
              <a:gd name="T55" fmla="*/ 2147483647 h 1077"/>
              <a:gd name="T56" fmla="*/ 2147483647 w 1307"/>
              <a:gd name="T57" fmla="*/ 2147483647 h 1077"/>
              <a:gd name="T58" fmla="*/ 2147483647 w 1307"/>
              <a:gd name="T59" fmla="*/ 2147483647 h 1077"/>
              <a:gd name="T60" fmla="*/ 2147483647 w 1307"/>
              <a:gd name="T61" fmla="*/ 2147483647 h 1077"/>
              <a:gd name="T62" fmla="*/ 2147483647 w 1307"/>
              <a:gd name="T63" fmla="*/ 2147483647 h 1077"/>
              <a:gd name="T64" fmla="*/ 2147483647 w 1307"/>
              <a:gd name="T65" fmla="*/ 2147483647 h 1077"/>
              <a:gd name="T66" fmla="*/ 2147483647 w 1307"/>
              <a:gd name="T67" fmla="*/ 2147483647 h 1077"/>
              <a:gd name="T68" fmla="*/ 431469075 w 1307"/>
              <a:gd name="T69" fmla="*/ 2147483647 h 1077"/>
              <a:gd name="T70" fmla="*/ 431469075 w 1307"/>
              <a:gd name="T71" fmla="*/ 2147483647 h 1077"/>
              <a:gd name="T72" fmla="*/ 1232606072 w 1307"/>
              <a:gd name="T73" fmla="*/ 2147483647 h 1077"/>
              <a:gd name="T74" fmla="*/ 2147483647 w 1307"/>
              <a:gd name="T75" fmla="*/ 2147483647 h 1077"/>
              <a:gd name="T76" fmla="*/ 2147483647 w 1307"/>
              <a:gd name="T77" fmla="*/ 2147483647 h 1077"/>
              <a:gd name="T78" fmla="*/ 2147483647 w 1307"/>
              <a:gd name="T79" fmla="*/ 2147483647 h 1077"/>
              <a:gd name="T80" fmla="*/ 2147483647 w 1307"/>
              <a:gd name="T81" fmla="*/ 2147483647 h 1077"/>
              <a:gd name="T82" fmla="*/ 2147483647 w 1307"/>
              <a:gd name="T83" fmla="*/ 2147483647 h 1077"/>
              <a:gd name="T84" fmla="*/ 2147483647 w 1307"/>
              <a:gd name="T85" fmla="*/ 2147483647 h 1077"/>
              <a:gd name="T86" fmla="*/ 2147483647 w 1307"/>
              <a:gd name="T87" fmla="*/ 2147483647 h 1077"/>
              <a:gd name="T88" fmla="*/ 2147483647 w 1307"/>
              <a:gd name="T89" fmla="*/ 2147483647 h 1077"/>
              <a:gd name="T90" fmla="*/ 2147483647 w 1307"/>
              <a:gd name="T91" fmla="*/ 2147483647 h 1077"/>
              <a:gd name="T92" fmla="*/ 2147483647 w 1307"/>
              <a:gd name="T93" fmla="*/ 2147483647 h 1077"/>
              <a:gd name="T94" fmla="*/ 2147483647 w 1307"/>
              <a:gd name="T95" fmla="*/ 2147483647 h 1077"/>
              <a:gd name="T96" fmla="*/ 2147483647 w 1307"/>
              <a:gd name="T97" fmla="*/ 2147483647 h 1077"/>
              <a:gd name="T98" fmla="*/ 2147483647 w 1307"/>
              <a:gd name="T99" fmla="*/ 2147483647 h 1077"/>
              <a:gd name="T100" fmla="*/ 2147483647 w 1307"/>
              <a:gd name="T101" fmla="*/ 2147483647 h 1077"/>
              <a:gd name="T102" fmla="*/ 2147483647 w 1307"/>
              <a:gd name="T103" fmla="*/ 2147483647 h 1077"/>
              <a:gd name="T104" fmla="*/ 2147483647 w 1307"/>
              <a:gd name="T105" fmla="*/ 0 h 1077"/>
              <a:gd name="T106" fmla="*/ 2147483647 w 1307"/>
              <a:gd name="T107" fmla="*/ 2147483647 h 1077"/>
              <a:gd name="T108" fmla="*/ 2147483647 w 1307"/>
              <a:gd name="T109" fmla="*/ 2147483647 h 1077"/>
              <a:gd name="T110" fmla="*/ 2147483647 w 1307"/>
              <a:gd name="T111" fmla="*/ 2147483647 h 1077"/>
              <a:gd name="T112" fmla="*/ 2147483647 w 1307"/>
              <a:gd name="T113" fmla="*/ 2147483647 h 1077"/>
              <a:gd name="T114" fmla="*/ 2147483647 w 1307"/>
              <a:gd name="T115" fmla="*/ 2147483647 h 1077"/>
              <a:gd name="T116" fmla="*/ 2147483647 w 1307"/>
              <a:gd name="T117" fmla="*/ 2147483647 h 1077"/>
              <a:gd name="T118" fmla="*/ 2147483647 w 1307"/>
              <a:gd name="T119" fmla="*/ 2147483647 h 1077"/>
              <a:gd name="T120" fmla="*/ 2147483647 w 1307"/>
              <a:gd name="T121" fmla="*/ 1683639294 h 1077"/>
              <a:gd name="T122" fmla="*/ 2147483647 w 1307"/>
              <a:gd name="T123" fmla="*/ 436486963 h 10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07"/>
              <a:gd name="T187" fmla="*/ 0 h 1077"/>
              <a:gd name="T188" fmla="*/ 1307 w 1307"/>
              <a:gd name="T189" fmla="*/ 1077 h 10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07" h="1077">
                <a:moveTo>
                  <a:pt x="1030" y="41"/>
                </a:moveTo>
                <a:lnTo>
                  <a:pt x="1030" y="47"/>
                </a:lnTo>
                <a:lnTo>
                  <a:pt x="1036" y="47"/>
                </a:lnTo>
                <a:lnTo>
                  <a:pt x="1043" y="54"/>
                </a:lnTo>
                <a:lnTo>
                  <a:pt x="1057" y="68"/>
                </a:lnTo>
                <a:lnTo>
                  <a:pt x="1070" y="74"/>
                </a:lnTo>
                <a:lnTo>
                  <a:pt x="1077" y="74"/>
                </a:lnTo>
                <a:lnTo>
                  <a:pt x="1090" y="68"/>
                </a:lnTo>
                <a:lnTo>
                  <a:pt x="1097" y="61"/>
                </a:lnTo>
                <a:lnTo>
                  <a:pt x="1104" y="61"/>
                </a:lnTo>
                <a:lnTo>
                  <a:pt x="1111" y="74"/>
                </a:lnTo>
                <a:lnTo>
                  <a:pt x="1118" y="81"/>
                </a:lnTo>
                <a:lnTo>
                  <a:pt x="1124" y="81"/>
                </a:lnTo>
                <a:lnTo>
                  <a:pt x="1124" y="88"/>
                </a:lnTo>
                <a:lnTo>
                  <a:pt x="1124" y="95"/>
                </a:lnTo>
                <a:lnTo>
                  <a:pt x="1124" y="102"/>
                </a:lnTo>
                <a:lnTo>
                  <a:pt x="1124" y="122"/>
                </a:lnTo>
                <a:lnTo>
                  <a:pt x="1131" y="129"/>
                </a:lnTo>
                <a:lnTo>
                  <a:pt x="1145" y="129"/>
                </a:lnTo>
                <a:lnTo>
                  <a:pt x="1151" y="135"/>
                </a:lnTo>
                <a:lnTo>
                  <a:pt x="1158" y="142"/>
                </a:lnTo>
                <a:lnTo>
                  <a:pt x="1165" y="142"/>
                </a:lnTo>
                <a:lnTo>
                  <a:pt x="1172" y="142"/>
                </a:lnTo>
                <a:lnTo>
                  <a:pt x="1172" y="135"/>
                </a:lnTo>
                <a:lnTo>
                  <a:pt x="1179" y="142"/>
                </a:lnTo>
                <a:lnTo>
                  <a:pt x="1185" y="142"/>
                </a:lnTo>
                <a:lnTo>
                  <a:pt x="1192" y="149"/>
                </a:lnTo>
                <a:lnTo>
                  <a:pt x="1199" y="149"/>
                </a:lnTo>
                <a:lnTo>
                  <a:pt x="1199" y="142"/>
                </a:lnTo>
                <a:lnTo>
                  <a:pt x="1206" y="142"/>
                </a:lnTo>
                <a:lnTo>
                  <a:pt x="1199" y="156"/>
                </a:lnTo>
                <a:lnTo>
                  <a:pt x="1199" y="163"/>
                </a:lnTo>
                <a:lnTo>
                  <a:pt x="1192" y="183"/>
                </a:lnTo>
                <a:lnTo>
                  <a:pt x="1192" y="190"/>
                </a:lnTo>
                <a:lnTo>
                  <a:pt x="1192" y="196"/>
                </a:lnTo>
                <a:lnTo>
                  <a:pt x="1185" y="203"/>
                </a:lnTo>
                <a:lnTo>
                  <a:pt x="1192" y="210"/>
                </a:lnTo>
                <a:lnTo>
                  <a:pt x="1192" y="217"/>
                </a:lnTo>
                <a:lnTo>
                  <a:pt x="1185" y="224"/>
                </a:lnTo>
                <a:lnTo>
                  <a:pt x="1192" y="224"/>
                </a:lnTo>
                <a:lnTo>
                  <a:pt x="1206" y="244"/>
                </a:lnTo>
                <a:lnTo>
                  <a:pt x="1226" y="251"/>
                </a:lnTo>
                <a:lnTo>
                  <a:pt x="1226" y="257"/>
                </a:lnTo>
                <a:lnTo>
                  <a:pt x="1239" y="257"/>
                </a:lnTo>
                <a:lnTo>
                  <a:pt x="1246" y="271"/>
                </a:lnTo>
                <a:lnTo>
                  <a:pt x="1253" y="271"/>
                </a:lnTo>
                <a:lnTo>
                  <a:pt x="1253" y="284"/>
                </a:lnTo>
                <a:lnTo>
                  <a:pt x="1273" y="298"/>
                </a:lnTo>
                <a:lnTo>
                  <a:pt x="1287" y="291"/>
                </a:lnTo>
                <a:lnTo>
                  <a:pt x="1287" y="305"/>
                </a:lnTo>
                <a:lnTo>
                  <a:pt x="1300" y="318"/>
                </a:lnTo>
                <a:lnTo>
                  <a:pt x="1307" y="318"/>
                </a:lnTo>
                <a:lnTo>
                  <a:pt x="1307" y="325"/>
                </a:lnTo>
                <a:lnTo>
                  <a:pt x="1300" y="332"/>
                </a:lnTo>
                <a:lnTo>
                  <a:pt x="1294" y="332"/>
                </a:lnTo>
                <a:lnTo>
                  <a:pt x="1280" y="345"/>
                </a:lnTo>
                <a:lnTo>
                  <a:pt x="1280" y="352"/>
                </a:lnTo>
                <a:lnTo>
                  <a:pt x="1267" y="379"/>
                </a:lnTo>
                <a:lnTo>
                  <a:pt x="1267" y="366"/>
                </a:lnTo>
                <a:lnTo>
                  <a:pt x="1260" y="359"/>
                </a:lnTo>
                <a:lnTo>
                  <a:pt x="1253" y="359"/>
                </a:lnTo>
                <a:lnTo>
                  <a:pt x="1239" y="366"/>
                </a:lnTo>
                <a:lnTo>
                  <a:pt x="1239" y="379"/>
                </a:lnTo>
                <a:lnTo>
                  <a:pt x="1233" y="379"/>
                </a:lnTo>
                <a:lnTo>
                  <a:pt x="1226" y="379"/>
                </a:lnTo>
                <a:lnTo>
                  <a:pt x="1226" y="373"/>
                </a:lnTo>
                <a:lnTo>
                  <a:pt x="1219" y="373"/>
                </a:lnTo>
                <a:lnTo>
                  <a:pt x="1212" y="373"/>
                </a:lnTo>
                <a:lnTo>
                  <a:pt x="1206" y="373"/>
                </a:lnTo>
                <a:lnTo>
                  <a:pt x="1206" y="379"/>
                </a:lnTo>
                <a:lnTo>
                  <a:pt x="1199" y="379"/>
                </a:lnTo>
                <a:lnTo>
                  <a:pt x="1192" y="379"/>
                </a:lnTo>
                <a:lnTo>
                  <a:pt x="1179" y="379"/>
                </a:lnTo>
                <a:lnTo>
                  <a:pt x="1172" y="373"/>
                </a:lnTo>
                <a:lnTo>
                  <a:pt x="1151" y="379"/>
                </a:lnTo>
                <a:lnTo>
                  <a:pt x="1138" y="373"/>
                </a:lnTo>
                <a:lnTo>
                  <a:pt x="1131" y="359"/>
                </a:lnTo>
                <a:lnTo>
                  <a:pt x="1131" y="366"/>
                </a:lnTo>
                <a:lnTo>
                  <a:pt x="1131" y="373"/>
                </a:lnTo>
                <a:lnTo>
                  <a:pt x="1138" y="373"/>
                </a:lnTo>
                <a:lnTo>
                  <a:pt x="1145" y="379"/>
                </a:lnTo>
                <a:lnTo>
                  <a:pt x="1145" y="386"/>
                </a:lnTo>
                <a:lnTo>
                  <a:pt x="1145" y="393"/>
                </a:lnTo>
                <a:lnTo>
                  <a:pt x="1138" y="406"/>
                </a:lnTo>
                <a:lnTo>
                  <a:pt x="1138" y="413"/>
                </a:lnTo>
                <a:lnTo>
                  <a:pt x="1138" y="420"/>
                </a:lnTo>
                <a:lnTo>
                  <a:pt x="1138" y="427"/>
                </a:lnTo>
                <a:lnTo>
                  <a:pt x="1124" y="427"/>
                </a:lnTo>
                <a:lnTo>
                  <a:pt x="1104" y="427"/>
                </a:lnTo>
                <a:lnTo>
                  <a:pt x="1104" y="433"/>
                </a:lnTo>
                <a:lnTo>
                  <a:pt x="1097" y="440"/>
                </a:lnTo>
                <a:lnTo>
                  <a:pt x="1090" y="454"/>
                </a:lnTo>
                <a:lnTo>
                  <a:pt x="1084" y="454"/>
                </a:lnTo>
                <a:lnTo>
                  <a:pt x="1084" y="461"/>
                </a:lnTo>
                <a:lnTo>
                  <a:pt x="1077" y="461"/>
                </a:lnTo>
                <a:lnTo>
                  <a:pt x="1070" y="467"/>
                </a:lnTo>
                <a:lnTo>
                  <a:pt x="1070" y="461"/>
                </a:lnTo>
                <a:lnTo>
                  <a:pt x="1063" y="467"/>
                </a:lnTo>
                <a:lnTo>
                  <a:pt x="1057" y="467"/>
                </a:lnTo>
                <a:lnTo>
                  <a:pt x="1050" y="481"/>
                </a:lnTo>
                <a:lnTo>
                  <a:pt x="1043" y="488"/>
                </a:lnTo>
                <a:lnTo>
                  <a:pt x="1036" y="481"/>
                </a:lnTo>
                <a:lnTo>
                  <a:pt x="1023" y="481"/>
                </a:lnTo>
                <a:lnTo>
                  <a:pt x="1009" y="481"/>
                </a:lnTo>
                <a:lnTo>
                  <a:pt x="996" y="488"/>
                </a:lnTo>
                <a:lnTo>
                  <a:pt x="982" y="488"/>
                </a:lnTo>
                <a:lnTo>
                  <a:pt x="975" y="494"/>
                </a:lnTo>
                <a:lnTo>
                  <a:pt x="969" y="494"/>
                </a:lnTo>
                <a:lnTo>
                  <a:pt x="962" y="501"/>
                </a:lnTo>
                <a:lnTo>
                  <a:pt x="955" y="508"/>
                </a:lnTo>
                <a:lnTo>
                  <a:pt x="941" y="515"/>
                </a:lnTo>
                <a:lnTo>
                  <a:pt x="941" y="528"/>
                </a:lnTo>
                <a:lnTo>
                  <a:pt x="935" y="535"/>
                </a:lnTo>
                <a:lnTo>
                  <a:pt x="928" y="549"/>
                </a:lnTo>
                <a:lnTo>
                  <a:pt x="908" y="562"/>
                </a:lnTo>
                <a:lnTo>
                  <a:pt x="901" y="569"/>
                </a:lnTo>
                <a:lnTo>
                  <a:pt x="901" y="576"/>
                </a:lnTo>
                <a:lnTo>
                  <a:pt x="894" y="569"/>
                </a:lnTo>
                <a:lnTo>
                  <a:pt x="887" y="576"/>
                </a:lnTo>
                <a:lnTo>
                  <a:pt x="881" y="583"/>
                </a:lnTo>
                <a:lnTo>
                  <a:pt x="867" y="589"/>
                </a:lnTo>
                <a:lnTo>
                  <a:pt x="867" y="596"/>
                </a:lnTo>
                <a:lnTo>
                  <a:pt x="860" y="596"/>
                </a:lnTo>
                <a:lnTo>
                  <a:pt x="847" y="610"/>
                </a:lnTo>
                <a:lnTo>
                  <a:pt x="840" y="630"/>
                </a:lnTo>
                <a:lnTo>
                  <a:pt x="833" y="637"/>
                </a:lnTo>
                <a:lnTo>
                  <a:pt x="826" y="643"/>
                </a:lnTo>
                <a:lnTo>
                  <a:pt x="826" y="650"/>
                </a:lnTo>
                <a:lnTo>
                  <a:pt x="820" y="657"/>
                </a:lnTo>
                <a:lnTo>
                  <a:pt x="813" y="671"/>
                </a:lnTo>
                <a:lnTo>
                  <a:pt x="792" y="677"/>
                </a:lnTo>
                <a:lnTo>
                  <a:pt x="786" y="684"/>
                </a:lnTo>
                <a:lnTo>
                  <a:pt x="779" y="684"/>
                </a:lnTo>
                <a:lnTo>
                  <a:pt x="772" y="684"/>
                </a:lnTo>
                <a:lnTo>
                  <a:pt x="759" y="684"/>
                </a:lnTo>
                <a:lnTo>
                  <a:pt x="752" y="691"/>
                </a:lnTo>
                <a:lnTo>
                  <a:pt x="745" y="691"/>
                </a:lnTo>
                <a:lnTo>
                  <a:pt x="738" y="698"/>
                </a:lnTo>
                <a:lnTo>
                  <a:pt x="731" y="698"/>
                </a:lnTo>
                <a:lnTo>
                  <a:pt x="725" y="698"/>
                </a:lnTo>
                <a:lnTo>
                  <a:pt x="718" y="704"/>
                </a:lnTo>
                <a:lnTo>
                  <a:pt x="711" y="704"/>
                </a:lnTo>
                <a:lnTo>
                  <a:pt x="711" y="711"/>
                </a:lnTo>
                <a:lnTo>
                  <a:pt x="704" y="718"/>
                </a:lnTo>
                <a:lnTo>
                  <a:pt x="698" y="725"/>
                </a:lnTo>
                <a:lnTo>
                  <a:pt x="698" y="732"/>
                </a:lnTo>
                <a:lnTo>
                  <a:pt x="691" y="738"/>
                </a:lnTo>
                <a:lnTo>
                  <a:pt x="691" y="745"/>
                </a:lnTo>
                <a:lnTo>
                  <a:pt x="684" y="752"/>
                </a:lnTo>
                <a:lnTo>
                  <a:pt x="677" y="752"/>
                </a:lnTo>
                <a:lnTo>
                  <a:pt x="677" y="765"/>
                </a:lnTo>
                <a:lnTo>
                  <a:pt x="671" y="765"/>
                </a:lnTo>
                <a:lnTo>
                  <a:pt x="671" y="779"/>
                </a:lnTo>
                <a:lnTo>
                  <a:pt x="664" y="786"/>
                </a:lnTo>
                <a:lnTo>
                  <a:pt x="671" y="792"/>
                </a:lnTo>
                <a:lnTo>
                  <a:pt x="671" y="806"/>
                </a:lnTo>
                <a:lnTo>
                  <a:pt x="671" y="813"/>
                </a:lnTo>
                <a:lnTo>
                  <a:pt x="671" y="820"/>
                </a:lnTo>
                <a:lnTo>
                  <a:pt x="657" y="840"/>
                </a:lnTo>
                <a:lnTo>
                  <a:pt x="657" y="847"/>
                </a:lnTo>
                <a:lnTo>
                  <a:pt x="650" y="853"/>
                </a:lnTo>
                <a:lnTo>
                  <a:pt x="657" y="867"/>
                </a:lnTo>
                <a:lnTo>
                  <a:pt x="650" y="881"/>
                </a:lnTo>
                <a:lnTo>
                  <a:pt x="643" y="887"/>
                </a:lnTo>
                <a:lnTo>
                  <a:pt x="637" y="894"/>
                </a:lnTo>
                <a:lnTo>
                  <a:pt x="643" y="908"/>
                </a:lnTo>
                <a:lnTo>
                  <a:pt x="637" y="914"/>
                </a:lnTo>
                <a:lnTo>
                  <a:pt x="637" y="908"/>
                </a:lnTo>
                <a:lnTo>
                  <a:pt x="630" y="908"/>
                </a:lnTo>
                <a:lnTo>
                  <a:pt x="616" y="908"/>
                </a:lnTo>
                <a:lnTo>
                  <a:pt x="610" y="914"/>
                </a:lnTo>
                <a:lnTo>
                  <a:pt x="603" y="914"/>
                </a:lnTo>
                <a:lnTo>
                  <a:pt x="582" y="914"/>
                </a:lnTo>
                <a:lnTo>
                  <a:pt x="582" y="908"/>
                </a:lnTo>
                <a:lnTo>
                  <a:pt x="562" y="901"/>
                </a:lnTo>
                <a:lnTo>
                  <a:pt x="555" y="908"/>
                </a:lnTo>
                <a:lnTo>
                  <a:pt x="555" y="914"/>
                </a:lnTo>
                <a:lnTo>
                  <a:pt x="549" y="921"/>
                </a:lnTo>
                <a:lnTo>
                  <a:pt x="535" y="935"/>
                </a:lnTo>
                <a:lnTo>
                  <a:pt x="542" y="942"/>
                </a:lnTo>
                <a:lnTo>
                  <a:pt x="535" y="955"/>
                </a:lnTo>
                <a:lnTo>
                  <a:pt x="528" y="955"/>
                </a:lnTo>
                <a:lnTo>
                  <a:pt x="522" y="962"/>
                </a:lnTo>
                <a:lnTo>
                  <a:pt x="515" y="975"/>
                </a:lnTo>
                <a:lnTo>
                  <a:pt x="508" y="982"/>
                </a:lnTo>
                <a:lnTo>
                  <a:pt x="501" y="982"/>
                </a:lnTo>
                <a:lnTo>
                  <a:pt x="501" y="996"/>
                </a:lnTo>
                <a:lnTo>
                  <a:pt x="494" y="1009"/>
                </a:lnTo>
                <a:lnTo>
                  <a:pt x="488" y="1016"/>
                </a:lnTo>
                <a:lnTo>
                  <a:pt x="481" y="1016"/>
                </a:lnTo>
                <a:lnTo>
                  <a:pt x="474" y="1016"/>
                </a:lnTo>
                <a:lnTo>
                  <a:pt x="467" y="1016"/>
                </a:lnTo>
                <a:lnTo>
                  <a:pt x="461" y="1009"/>
                </a:lnTo>
                <a:lnTo>
                  <a:pt x="433" y="1016"/>
                </a:lnTo>
                <a:lnTo>
                  <a:pt x="420" y="1016"/>
                </a:lnTo>
                <a:lnTo>
                  <a:pt x="406" y="1016"/>
                </a:lnTo>
                <a:lnTo>
                  <a:pt x="400" y="1016"/>
                </a:lnTo>
                <a:lnTo>
                  <a:pt x="393" y="1023"/>
                </a:lnTo>
                <a:lnTo>
                  <a:pt x="386" y="1030"/>
                </a:lnTo>
                <a:lnTo>
                  <a:pt x="379" y="1030"/>
                </a:lnTo>
                <a:lnTo>
                  <a:pt x="373" y="1030"/>
                </a:lnTo>
                <a:lnTo>
                  <a:pt x="366" y="1030"/>
                </a:lnTo>
                <a:lnTo>
                  <a:pt x="345" y="1043"/>
                </a:lnTo>
                <a:lnTo>
                  <a:pt x="345" y="1050"/>
                </a:lnTo>
                <a:lnTo>
                  <a:pt x="339" y="1050"/>
                </a:lnTo>
                <a:lnTo>
                  <a:pt x="339" y="1057"/>
                </a:lnTo>
                <a:lnTo>
                  <a:pt x="339" y="1063"/>
                </a:lnTo>
                <a:lnTo>
                  <a:pt x="332" y="1063"/>
                </a:lnTo>
                <a:lnTo>
                  <a:pt x="332" y="1070"/>
                </a:lnTo>
                <a:lnTo>
                  <a:pt x="332" y="1077"/>
                </a:lnTo>
                <a:lnTo>
                  <a:pt x="305" y="1077"/>
                </a:lnTo>
                <a:lnTo>
                  <a:pt x="284" y="1077"/>
                </a:lnTo>
                <a:lnTo>
                  <a:pt x="278" y="1077"/>
                </a:lnTo>
                <a:lnTo>
                  <a:pt x="264" y="1077"/>
                </a:lnTo>
                <a:lnTo>
                  <a:pt x="257" y="1077"/>
                </a:lnTo>
                <a:lnTo>
                  <a:pt x="257" y="1057"/>
                </a:lnTo>
                <a:lnTo>
                  <a:pt x="251" y="1030"/>
                </a:lnTo>
                <a:lnTo>
                  <a:pt x="244" y="996"/>
                </a:lnTo>
                <a:lnTo>
                  <a:pt x="244" y="982"/>
                </a:lnTo>
                <a:lnTo>
                  <a:pt x="251" y="969"/>
                </a:lnTo>
                <a:lnTo>
                  <a:pt x="251" y="962"/>
                </a:lnTo>
                <a:lnTo>
                  <a:pt x="244" y="955"/>
                </a:lnTo>
                <a:lnTo>
                  <a:pt x="244" y="948"/>
                </a:lnTo>
                <a:lnTo>
                  <a:pt x="230" y="942"/>
                </a:lnTo>
                <a:lnTo>
                  <a:pt x="224" y="935"/>
                </a:lnTo>
                <a:lnTo>
                  <a:pt x="217" y="921"/>
                </a:lnTo>
                <a:lnTo>
                  <a:pt x="210" y="914"/>
                </a:lnTo>
                <a:lnTo>
                  <a:pt x="210" y="908"/>
                </a:lnTo>
                <a:lnTo>
                  <a:pt x="203" y="901"/>
                </a:lnTo>
                <a:lnTo>
                  <a:pt x="203" y="894"/>
                </a:lnTo>
                <a:lnTo>
                  <a:pt x="210" y="887"/>
                </a:lnTo>
                <a:lnTo>
                  <a:pt x="210" y="881"/>
                </a:lnTo>
                <a:lnTo>
                  <a:pt x="203" y="874"/>
                </a:lnTo>
                <a:lnTo>
                  <a:pt x="203" y="867"/>
                </a:lnTo>
                <a:lnTo>
                  <a:pt x="196" y="847"/>
                </a:lnTo>
                <a:lnTo>
                  <a:pt x="190" y="847"/>
                </a:lnTo>
                <a:lnTo>
                  <a:pt x="190" y="853"/>
                </a:lnTo>
                <a:lnTo>
                  <a:pt x="183" y="853"/>
                </a:lnTo>
                <a:lnTo>
                  <a:pt x="169" y="860"/>
                </a:lnTo>
                <a:lnTo>
                  <a:pt x="163" y="853"/>
                </a:lnTo>
                <a:lnTo>
                  <a:pt x="149" y="860"/>
                </a:lnTo>
                <a:lnTo>
                  <a:pt x="149" y="853"/>
                </a:lnTo>
                <a:lnTo>
                  <a:pt x="135" y="840"/>
                </a:lnTo>
                <a:lnTo>
                  <a:pt x="149" y="826"/>
                </a:lnTo>
                <a:lnTo>
                  <a:pt x="156" y="826"/>
                </a:lnTo>
                <a:lnTo>
                  <a:pt x="163" y="820"/>
                </a:lnTo>
                <a:lnTo>
                  <a:pt x="163" y="813"/>
                </a:lnTo>
                <a:lnTo>
                  <a:pt x="156" y="813"/>
                </a:lnTo>
                <a:lnTo>
                  <a:pt x="163" y="806"/>
                </a:lnTo>
                <a:lnTo>
                  <a:pt x="156" y="799"/>
                </a:lnTo>
                <a:lnTo>
                  <a:pt x="149" y="799"/>
                </a:lnTo>
                <a:lnTo>
                  <a:pt x="142" y="792"/>
                </a:lnTo>
                <a:lnTo>
                  <a:pt x="135" y="792"/>
                </a:lnTo>
                <a:lnTo>
                  <a:pt x="142" y="779"/>
                </a:lnTo>
                <a:lnTo>
                  <a:pt x="142" y="772"/>
                </a:lnTo>
                <a:lnTo>
                  <a:pt x="142" y="765"/>
                </a:lnTo>
                <a:lnTo>
                  <a:pt x="142" y="759"/>
                </a:lnTo>
                <a:lnTo>
                  <a:pt x="142" y="752"/>
                </a:lnTo>
                <a:lnTo>
                  <a:pt x="142" y="725"/>
                </a:lnTo>
                <a:lnTo>
                  <a:pt x="135" y="725"/>
                </a:lnTo>
                <a:lnTo>
                  <a:pt x="135" y="718"/>
                </a:lnTo>
                <a:lnTo>
                  <a:pt x="135" y="711"/>
                </a:lnTo>
                <a:lnTo>
                  <a:pt x="129" y="711"/>
                </a:lnTo>
                <a:lnTo>
                  <a:pt x="129" y="704"/>
                </a:lnTo>
                <a:lnTo>
                  <a:pt x="108" y="698"/>
                </a:lnTo>
                <a:lnTo>
                  <a:pt x="102" y="691"/>
                </a:lnTo>
                <a:lnTo>
                  <a:pt x="95" y="671"/>
                </a:lnTo>
                <a:lnTo>
                  <a:pt x="88" y="664"/>
                </a:lnTo>
                <a:lnTo>
                  <a:pt x="88" y="657"/>
                </a:lnTo>
                <a:lnTo>
                  <a:pt x="88" y="650"/>
                </a:lnTo>
                <a:lnTo>
                  <a:pt x="74" y="623"/>
                </a:lnTo>
                <a:lnTo>
                  <a:pt x="68" y="623"/>
                </a:lnTo>
                <a:lnTo>
                  <a:pt x="61" y="616"/>
                </a:lnTo>
                <a:lnTo>
                  <a:pt x="54" y="610"/>
                </a:lnTo>
                <a:lnTo>
                  <a:pt x="47" y="603"/>
                </a:lnTo>
                <a:lnTo>
                  <a:pt x="34" y="596"/>
                </a:lnTo>
                <a:lnTo>
                  <a:pt x="20" y="596"/>
                </a:lnTo>
                <a:lnTo>
                  <a:pt x="14" y="596"/>
                </a:lnTo>
                <a:lnTo>
                  <a:pt x="7" y="583"/>
                </a:lnTo>
                <a:lnTo>
                  <a:pt x="7" y="576"/>
                </a:lnTo>
                <a:lnTo>
                  <a:pt x="7" y="562"/>
                </a:lnTo>
                <a:lnTo>
                  <a:pt x="14" y="562"/>
                </a:lnTo>
                <a:lnTo>
                  <a:pt x="14" y="555"/>
                </a:lnTo>
                <a:lnTo>
                  <a:pt x="7" y="555"/>
                </a:lnTo>
                <a:lnTo>
                  <a:pt x="14" y="542"/>
                </a:lnTo>
                <a:lnTo>
                  <a:pt x="7" y="535"/>
                </a:lnTo>
                <a:lnTo>
                  <a:pt x="7" y="528"/>
                </a:lnTo>
                <a:lnTo>
                  <a:pt x="7" y="522"/>
                </a:lnTo>
                <a:lnTo>
                  <a:pt x="0" y="515"/>
                </a:lnTo>
                <a:lnTo>
                  <a:pt x="0" y="508"/>
                </a:lnTo>
                <a:lnTo>
                  <a:pt x="7" y="508"/>
                </a:lnTo>
                <a:lnTo>
                  <a:pt x="7" y="501"/>
                </a:lnTo>
                <a:lnTo>
                  <a:pt x="7" y="488"/>
                </a:lnTo>
                <a:lnTo>
                  <a:pt x="7" y="481"/>
                </a:lnTo>
                <a:lnTo>
                  <a:pt x="14" y="467"/>
                </a:lnTo>
                <a:lnTo>
                  <a:pt x="20" y="461"/>
                </a:lnTo>
                <a:lnTo>
                  <a:pt x="34" y="454"/>
                </a:lnTo>
                <a:lnTo>
                  <a:pt x="41" y="447"/>
                </a:lnTo>
                <a:lnTo>
                  <a:pt x="54" y="454"/>
                </a:lnTo>
                <a:lnTo>
                  <a:pt x="74" y="467"/>
                </a:lnTo>
                <a:lnTo>
                  <a:pt x="81" y="467"/>
                </a:lnTo>
                <a:lnTo>
                  <a:pt x="88" y="461"/>
                </a:lnTo>
                <a:lnTo>
                  <a:pt x="81" y="447"/>
                </a:lnTo>
                <a:lnTo>
                  <a:pt x="81" y="440"/>
                </a:lnTo>
                <a:lnTo>
                  <a:pt x="74" y="440"/>
                </a:lnTo>
                <a:lnTo>
                  <a:pt x="68" y="427"/>
                </a:lnTo>
                <a:lnTo>
                  <a:pt x="68" y="420"/>
                </a:lnTo>
                <a:lnTo>
                  <a:pt x="68" y="406"/>
                </a:lnTo>
                <a:lnTo>
                  <a:pt x="68" y="400"/>
                </a:lnTo>
                <a:lnTo>
                  <a:pt x="81" y="400"/>
                </a:lnTo>
                <a:lnTo>
                  <a:pt x="88" y="393"/>
                </a:lnTo>
                <a:lnTo>
                  <a:pt x="95" y="386"/>
                </a:lnTo>
                <a:lnTo>
                  <a:pt x="102" y="379"/>
                </a:lnTo>
                <a:lnTo>
                  <a:pt x="108" y="366"/>
                </a:lnTo>
                <a:lnTo>
                  <a:pt x="115" y="359"/>
                </a:lnTo>
                <a:lnTo>
                  <a:pt x="122" y="352"/>
                </a:lnTo>
                <a:lnTo>
                  <a:pt x="135" y="345"/>
                </a:lnTo>
                <a:lnTo>
                  <a:pt x="129" y="345"/>
                </a:lnTo>
                <a:lnTo>
                  <a:pt x="135" y="339"/>
                </a:lnTo>
                <a:lnTo>
                  <a:pt x="129" y="332"/>
                </a:lnTo>
                <a:lnTo>
                  <a:pt x="122" y="325"/>
                </a:lnTo>
                <a:lnTo>
                  <a:pt x="115" y="318"/>
                </a:lnTo>
                <a:lnTo>
                  <a:pt x="108" y="312"/>
                </a:lnTo>
                <a:lnTo>
                  <a:pt x="108" y="305"/>
                </a:lnTo>
                <a:lnTo>
                  <a:pt x="115" y="291"/>
                </a:lnTo>
                <a:lnTo>
                  <a:pt x="122" y="298"/>
                </a:lnTo>
                <a:lnTo>
                  <a:pt x="135" y="312"/>
                </a:lnTo>
                <a:lnTo>
                  <a:pt x="142" y="312"/>
                </a:lnTo>
                <a:lnTo>
                  <a:pt x="149" y="312"/>
                </a:lnTo>
                <a:lnTo>
                  <a:pt x="163" y="305"/>
                </a:lnTo>
                <a:lnTo>
                  <a:pt x="169" y="298"/>
                </a:lnTo>
                <a:lnTo>
                  <a:pt x="176" y="291"/>
                </a:lnTo>
                <a:lnTo>
                  <a:pt x="196" y="305"/>
                </a:lnTo>
                <a:lnTo>
                  <a:pt x="196" y="318"/>
                </a:lnTo>
                <a:lnTo>
                  <a:pt x="203" y="318"/>
                </a:lnTo>
                <a:lnTo>
                  <a:pt x="210" y="318"/>
                </a:lnTo>
                <a:lnTo>
                  <a:pt x="217" y="325"/>
                </a:lnTo>
                <a:lnTo>
                  <a:pt x="224" y="325"/>
                </a:lnTo>
                <a:lnTo>
                  <a:pt x="224" y="298"/>
                </a:lnTo>
                <a:lnTo>
                  <a:pt x="224" y="291"/>
                </a:lnTo>
                <a:lnTo>
                  <a:pt x="217" y="291"/>
                </a:lnTo>
                <a:lnTo>
                  <a:pt x="203" y="291"/>
                </a:lnTo>
                <a:lnTo>
                  <a:pt x="196" y="271"/>
                </a:lnTo>
                <a:lnTo>
                  <a:pt x="196" y="264"/>
                </a:lnTo>
                <a:lnTo>
                  <a:pt x="203" y="264"/>
                </a:lnTo>
                <a:lnTo>
                  <a:pt x="196" y="251"/>
                </a:lnTo>
                <a:lnTo>
                  <a:pt x="203" y="244"/>
                </a:lnTo>
                <a:lnTo>
                  <a:pt x="210" y="244"/>
                </a:lnTo>
                <a:lnTo>
                  <a:pt x="190" y="210"/>
                </a:lnTo>
                <a:lnTo>
                  <a:pt x="190" y="203"/>
                </a:lnTo>
                <a:lnTo>
                  <a:pt x="190" y="196"/>
                </a:lnTo>
                <a:lnTo>
                  <a:pt x="183" y="196"/>
                </a:lnTo>
                <a:lnTo>
                  <a:pt x="190" y="190"/>
                </a:lnTo>
                <a:lnTo>
                  <a:pt x="196" y="190"/>
                </a:lnTo>
                <a:lnTo>
                  <a:pt x="203" y="190"/>
                </a:lnTo>
                <a:lnTo>
                  <a:pt x="217" y="196"/>
                </a:lnTo>
                <a:lnTo>
                  <a:pt x="217" y="190"/>
                </a:lnTo>
                <a:lnTo>
                  <a:pt x="230" y="190"/>
                </a:lnTo>
                <a:lnTo>
                  <a:pt x="230" y="183"/>
                </a:lnTo>
                <a:lnTo>
                  <a:pt x="237" y="183"/>
                </a:lnTo>
                <a:lnTo>
                  <a:pt x="244" y="183"/>
                </a:lnTo>
                <a:lnTo>
                  <a:pt x="244" y="176"/>
                </a:lnTo>
                <a:lnTo>
                  <a:pt x="251" y="176"/>
                </a:lnTo>
                <a:lnTo>
                  <a:pt x="257" y="176"/>
                </a:lnTo>
                <a:lnTo>
                  <a:pt x="257" y="169"/>
                </a:lnTo>
                <a:lnTo>
                  <a:pt x="264" y="169"/>
                </a:lnTo>
                <a:lnTo>
                  <a:pt x="271" y="163"/>
                </a:lnTo>
                <a:lnTo>
                  <a:pt x="278" y="156"/>
                </a:lnTo>
                <a:lnTo>
                  <a:pt x="291" y="163"/>
                </a:lnTo>
                <a:lnTo>
                  <a:pt x="298" y="163"/>
                </a:lnTo>
                <a:lnTo>
                  <a:pt x="305" y="163"/>
                </a:lnTo>
                <a:lnTo>
                  <a:pt x="305" y="156"/>
                </a:lnTo>
                <a:lnTo>
                  <a:pt x="312" y="163"/>
                </a:lnTo>
                <a:lnTo>
                  <a:pt x="318" y="163"/>
                </a:lnTo>
                <a:lnTo>
                  <a:pt x="318" y="156"/>
                </a:lnTo>
                <a:lnTo>
                  <a:pt x="318" y="149"/>
                </a:lnTo>
                <a:lnTo>
                  <a:pt x="325" y="149"/>
                </a:lnTo>
                <a:lnTo>
                  <a:pt x="332" y="149"/>
                </a:lnTo>
                <a:lnTo>
                  <a:pt x="339" y="149"/>
                </a:lnTo>
                <a:lnTo>
                  <a:pt x="345" y="156"/>
                </a:lnTo>
                <a:lnTo>
                  <a:pt x="352" y="149"/>
                </a:lnTo>
                <a:lnTo>
                  <a:pt x="359" y="149"/>
                </a:lnTo>
                <a:lnTo>
                  <a:pt x="373" y="142"/>
                </a:lnTo>
                <a:lnTo>
                  <a:pt x="379" y="142"/>
                </a:lnTo>
                <a:lnTo>
                  <a:pt x="386" y="142"/>
                </a:lnTo>
                <a:lnTo>
                  <a:pt x="393" y="142"/>
                </a:lnTo>
                <a:lnTo>
                  <a:pt x="400" y="135"/>
                </a:lnTo>
                <a:lnTo>
                  <a:pt x="406" y="142"/>
                </a:lnTo>
                <a:lnTo>
                  <a:pt x="406" y="149"/>
                </a:lnTo>
                <a:lnTo>
                  <a:pt x="406" y="142"/>
                </a:lnTo>
                <a:lnTo>
                  <a:pt x="420" y="135"/>
                </a:lnTo>
                <a:lnTo>
                  <a:pt x="427" y="142"/>
                </a:lnTo>
                <a:lnTo>
                  <a:pt x="433" y="142"/>
                </a:lnTo>
                <a:lnTo>
                  <a:pt x="461" y="129"/>
                </a:lnTo>
                <a:lnTo>
                  <a:pt x="474" y="122"/>
                </a:lnTo>
                <a:lnTo>
                  <a:pt x="488" y="122"/>
                </a:lnTo>
                <a:lnTo>
                  <a:pt x="494" y="115"/>
                </a:lnTo>
                <a:lnTo>
                  <a:pt x="508" y="129"/>
                </a:lnTo>
                <a:lnTo>
                  <a:pt x="515" y="122"/>
                </a:lnTo>
                <a:lnTo>
                  <a:pt x="528" y="115"/>
                </a:lnTo>
                <a:lnTo>
                  <a:pt x="535" y="115"/>
                </a:lnTo>
                <a:lnTo>
                  <a:pt x="542" y="108"/>
                </a:lnTo>
                <a:lnTo>
                  <a:pt x="562" y="102"/>
                </a:lnTo>
                <a:lnTo>
                  <a:pt x="569" y="102"/>
                </a:lnTo>
                <a:lnTo>
                  <a:pt x="576" y="102"/>
                </a:lnTo>
                <a:lnTo>
                  <a:pt x="582" y="102"/>
                </a:lnTo>
                <a:lnTo>
                  <a:pt x="582" y="95"/>
                </a:lnTo>
                <a:lnTo>
                  <a:pt x="589" y="88"/>
                </a:lnTo>
                <a:lnTo>
                  <a:pt x="603" y="81"/>
                </a:lnTo>
                <a:lnTo>
                  <a:pt x="610" y="74"/>
                </a:lnTo>
                <a:lnTo>
                  <a:pt x="616" y="74"/>
                </a:lnTo>
                <a:lnTo>
                  <a:pt x="623" y="74"/>
                </a:lnTo>
                <a:lnTo>
                  <a:pt x="623" y="81"/>
                </a:lnTo>
                <a:lnTo>
                  <a:pt x="623" y="74"/>
                </a:lnTo>
                <a:lnTo>
                  <a:pt x="623" y="81"/>
                </a:lnTo>
                <a:lnTo>
                  <a:pt x="630" y="81"/>
                </a:lnTo>
                <a:lnTo>
                  <a:pt x="637" y="74"/>
                </a:lnTo>
                <a:lnTo>
                  <a:pt x="637" y="61"/>
                </a:lnTo>
                <a:lnTo>
                  <a:pt x="637" y="54"/>
                </a:lnTo>
                <a:lnTo>
                  <a:pt x="637" y="34"/>
                </a:lnTo>
                <a:lnTo>
                  <a:pt x="643" y="20"/>
                </a:lnTo>
                <a:lnTo>
                  <a:pt x="650" y="14"/>
                </a:lnTo>
                <a:lnTo>
                  <a:pt x="650" y="0"/>
                </a:lnTo>
                <a:lnTo>
                  <a:pt x="657" y="0"/>
                </a:lnTo>
                <a:lnTo>
                  <a:pt x="664" y="0"/>
                </a:lnTo>
                <a:lnTo>
                  <a:pt x="664" y="7"/>
                </a:lnTo>
                <a:lnTo>
                  <a:pt x="671" y="14"/>
                </a:lnTo>
                <a:lnTo>
                  <a:pt x="684" y="20"/>
                </a:lnTo>
                <a:lnTo>
                  <a:pt x="691" y="20"/>
                </a:lnTo>
                <a:lnTo>
                  <a:pt x="704" y="27"/>
                </a:lnTo>
                <a:lnTo>
                  <a:pt x="711" y="34"/>
                </a:lnTo>
                <a:lnTo>
                  <a:pt x="725" y="41"/>
                </a:lnTo>
                <a:lnTo>
                  <a:pt x="731" y="54"/>
                </a:lnTo>
                <a:lnTo>
                  <a:pt x="731" y="61"/>
                </a:lnTo>
                <a:lnTo>
                  <a:pt x="738" y="61"/>
                </a:lnTo>
                <a:lnTo>
                  <a:pt x="745" y="61"/>
                </a:lnTo>
                <a:lnTo>
                  <a:pt x="745" y="68"/>
                </a:lnTo>
                <a:lnTo>
                  <a:pt x="759" y="81"/>
                </a:lnTo>
                <a:lnTo>
                  <a:pt x="765" y="95"/>
                </a:lnTo>
                <a:lnTo>
                  <a:pt x="772" y="102"/>
                </a:lnTo>
                <a:lnTo>
                  <a:pt x="779" y="122"/>
                </a:lnTo>
                <a:lnTo>
                  <a:pt x="786" y="115"/>
                </a:lnTo>
                <a:lnTo>
                  <a:pt x="799" y="115"/>
                </a:lnTo>
                <a:lnTo>
                  <a:pt x="806" y="115"/>
                </a:lnTo>
                <a:lnTo>
                  <a:pt x="813" y="115"/>
                </a:lnTo>
                <a:lnTo>
                  <a:pt x="806" y="108"/>
                </a:lnTo>
                <a:lnTo>
                  <a:pt x="799" y="102"/>
                </a:lnTo>
                <a:lnTo>
                  <a:pt x="799" y="95"/>
                </a:lnTo>
                <a:lnTo>
                  <a:pt x="806" y="88"/>
                </a:lnTo>
                <a:lnTo>
                  <a:pt x="799" y="81"/>
                </a:lnTo>
                <a:lnTo>
                  <a:pt x="799" y="74"/>
                </a:lnTo>
                <a:lnTo>
                  <a:pt x="799" y="68"/>
                </a:lnTo>
                <a:lnTo>
                  <a:pt x="813" y="61"/>
                </a:lnTo>
                <a:lnTo>
                  <a:pt x="820" y="61"/>
                </a:lnTo>
                <a:lnTo>
                  <a:pt x="833" y="54"/>
                </a:lnTo>
                <a:lnTo>
                  <a:pt x="826" y="74"/>
                </a:lnTo>
                <a:lnTo>
                  <a:pt x="826" y="81"/>
                </a:lnTo>
                <a:lnTo>
                  <a:pt x="826" y="88"/>
                </a:lnTo>
                <a:lnTo>
                  <a:pt x="833" y="88"/>
                </a:lnTo>
                <a:lnTo>
                  <a:pt x="826" y="102"/>
                </a:lnTo>
                <a:lnTo>
                  <a:pt x="826" y="108"/>
                </a:lnTo>
                <a:lnTo>
                  <a:pt x="826" y="115"/>
                </a:lnTo>
                <a:lnTo>
                  <a:pt x="826" y="129"/>
                </a:lnTo>
                <a:lnTo>
                  <a:pt x="826" y="142"/>
                </a:lnTo>
                <a:lnTo>
                  <a:pt x="840" y="142"/>
                </a:lnTo>
                <a:lnTo>
                  <a:pt x="847" y="142"/>
                </a:lnTo>
                <a:lnTo>
                  <a:pt x="853" y="156"/>
                </a:lnTo>
                <a:lnTo>
                  <a:pt x="860" y="149"/>
                </a:lnTo>
                <a:lnTo>
                  <a:pt x="860" y="135"/>
                </a:lnTo>
                <a:lnTo>
                  <a:pt x="867" y="122"/>
                </a:lnTo>
                <a:lnTo>
                  <a:pt x="860" y="115"/>
                </a:lnTo>
                <a:lnTo>
                  <a:pt x="867" y="115"/>
                </a:lnTo>
                <a:lnTo>
                  <a:pt x="867" y="102"/>
                </a:lnTo>
                <a:lnTo>
                  <a:pt x="867" y="95"/>
                </a:lnTo>
                <a:lnTo>
                  <a:pt x="867" y="88"/>
                </a:lnTo>
                <a:lnTo>
                  <a:pt x="867" y="81"/>
                </a:lnTo>
                <a:lnTo>
                  <a:pt x="874" y="74"/>
                </a:lnTo>
                <a:lnTo>
                  <a:pt x="881" y="68"/>
                </a:lnTo>
                <a:lnTo>
                  <a:pt x="887" y="61"/>
                </a:lnTo>
                <a:lnTo>
                  <a:pt x="894" y="61"/>
                </a:lnTo>
                <a:lnTo>
                  <a:pt x="894" y="54"/>
                </a:lnTo>
                <a:lnTo>
                  <a:pt x="901" y="41"/>
                </a:lnTo>
                <a:lnTo>
                  <a:pt x="908" y="34"/>
                </a:lnTo>
                <a:lnTo>
                  <a:pt x="914" y="27"/>
                </a:lnTo>
                <a:lnTo>
                  <a:pt x="935" y="20"/>
                </a:lnTo>
                <a:lnTo>
                  <a:pt x="955" y="20"/>
                </a:lnTo>
                <a:lnTo>
                  <a:pt x="962" y="14"/>
                </a:lnTo>
                <a:lnTo>
                  <a:pt x="969" y="27"/>
                </a:lnTo>
                <a:lnTo>
                  <a:pt x="975" y="20"/>
                </a:lnTo>
                <a:lnTo>
                  <a:pt x="996" y="27"/>
                </a:lnTo>
                <a:lnTo>
                  <a:pt x="996" y="20"/>
                </a:lnTo>
                <a:lnTo>
                  <a:pt x="996" y="14"/>
                </a:lnTo>
                <a:lnTo>
                  <a:pt x="1002" y="7"/>
                </a:lnTo>
                <a:lnTo>
                  <a:pt x="1002" y="14"/>
                </a:lnTo>
                <a:lnTo>
                  <a:pt x="1016" y="7"/>
                </a:lnTo>
                <a:lnTo>
                  <a:pt x="1023" y="7"/>
                </a:lnTo>
                <a:lnTo>
                  <a:pt x="1023" y="14"/>
                </a:lnTo>
                <a:lnTo>
                  <a:pt x="1023" y="20"/>
                </a:lnTo>
                <a:lnTo>
                  <a:pt x="1030" y="34"/>
                </a:lnTo>
                <a:lnTo>
                  <a:pt x="1030" y="41"/>
                </a:lnTo>
                <a:close/>
              </a:path>
            </a:pathLst>
          </a:custGeom>
          <a:solidFill>
            <a:schemeClr val="bg1">
              <a:lumMod val="85000"/>
            </a:schemeClr>
          </a:solidFill>
          <a:ln w="0">
            <a:solidFill>
              <a:srgbClr val="7F7F7F"/>
            </a:solidFill>
            <a:prstDash val="solid"/>
            <a:round/>
            <a:headEnd/>
            <a:tailEnd/>
          </a:ln>
        </p:spPr>
        <p:txBody>
          <a:bodyPr/>
          <a:lstStyle/>
          <a:p>
            <a:endParaRPr lang="es-ES"/>
          </a:p>
        </p:txBody>
      </p:sp>
      <p:sp>
        <p:nvSpPr>
          <p:cNvPr id="71" name="avila">
            <a:extLst>
              <a:ext uri="{FF2B5EF4-FFF2-40B4-BE49-F238E27FC236}">
                <a16:creationId xmlns:a16="http://schemas.microsoft.com/office/drawing/2014/main" id="{9AD55757-4F80-4F46-96D6-AD7569E0C5F0}"/>
              </a:ext>
            </a:extLst>
          </p:cNvPr>
          <p:cNvSpPr>
            <a:spLocks/>
          </p:cNvSpPr>
          <p:nvPr/>
        </p:nvSpPr>
        <p:spPr bwMode="auto">
          <a:xfrm>
            <a:off x="4083266" y="2536703"/>
            <a:ext cx="593725" cy="557213"/>
          </a:xfrm>
          <a:custGeom>
            <a:avLst/>
            <a:gdLst>
              <a:gd name="T0" fmla="*/ 2147483647 w 1382"/>
              <a:gd name="T1" fmla="*/ 0 h 1226"/>
              <a:gd name="T2" fmla="*/ 2147483647 w 1382"/>
              <a:gd name="T3" fmla="*/ 2147483647 h 1226"/>
              <a:gd name="T4" fmla="*/ 2147483647 w 1382"/>
              <a:gd name="T5" fmla="*/ 2147483647 h 1226"/>
              <a:gd name="T6" fmla="*/ 2147483647 w 1382"/>
              <a:gd name="T7" fmla="*/ 1265037751 h 1226"/>
              <a:gd name="T8" fmla="*/ 2147483647 w 1382"/>
              <a:gd name="T9" fmla="*/ 2147483647 h 1226"/>
              <a:gd name="T10" fmla="*/ 2147483647 w 1382"/>
              <a:gd name="T11" fmla="*/ 2147483647 h 1226"/>
              <a:gd name="T12" fmla="*/ 2147483647 w 1382"/>
              <a:gd name="T13" fmla="*/ 2147483647 h 1226"/>
              <a:gd name="T14" fmla="*/ 2147483647 w 1382"/>
              <a:gd name="T15" fmla="*/ 2147483647 h 1226"/>
              <a:gd name="T16" fmla="*/ 2147483647 w 1382"/>
              <a:gd name="T17" fmla="*/ 2147483647 h 1226"/>
              <a:gd name="T18" fmla="*/ 2147483647 w 1382"/>
              <a:gd name="T19" fmla="*/ 2147483647 h 1226"/>
              <a:gd name="T20" fmla="*/ 2147483647 w 1382"/>
              <a:gd name="T21" fmla="*/ 2147483647 h 1226"/>
              <a:gd name="T22" fmla="*/ 2147483647 w 1382"/>
              <a:gd name="T23" fmla="*/ 2147483647 h 1226"/>
              <a:gd name="T24" fmla="*/ 2147483647 w 1382"/>
              <a:gd name="T25" fmla="*/ 2147483647 h 1226"/>
              <a:gd name="T26" fmla="*/ 2147483647 w 1382"/>
              <a:gd name="T27" fmla="*/ 2147483647 h 1226"/>
              <a:gd name="T28" fmla="*/ 2147483647 w 1382"/>
              <a:gd name="T29" fmla="*/ 2147483647 h 1226"/>
              <a:gd name="T30" fmla="*/ 2147483647 w 1382"/>
              <a:gd name="T31" fmla="*/ 2147483647 h 1226"/>
              <a:gd name="T32" fmla="*/ 2147483647 w 1382"/>
              <a:gd name="T33" fmla="*/ 2147483647 h 1226"/>
              <a:gd name="T34" fmla="*/ 2147483647 w 1382"/>
              <a:gd name="T35" fmla="*/ 2147483647 h 1226"/>
              <a:gd name="T36" fmla="*/ 2147483647 w 1382"/>
              <a:gd name="T37" fmla="*/ 2147483647 h 1226"/>
              <a:gd name="T38" fmla="*/ 2147483647 w 1382"/>
              <a:gd name="T39" fmla="*/ 2147483647 h 1226"/>
              <a:gd name="T40" fmla="*/ 2147483647 w 1382"/>
              <a:gd name="T41" fmla="*/ 2147483647 h 1226"/>
              <a:gd name="T42" fmla="*/ 2147483647 w 1382"/>
              <a:gd name="T43" fmla="*/ 2147483647 h 1226"/>
              <a:gd name="T44" fmla="*/ 2147483647 w 1382"/>
              <a:gd name="T45" fmla="*/ 2147483647 h 1226"/>
              <a:gd name="T46" fmla="*/ 2147483647 w 1382"/>
              <a:gd name="T47" fmla="*/ 2147483647 h 1226"/>
              <a:gd name="T48" fmla="*/ 2147483647 w 1382"/>
              <a:gd name="T49" fmla="*/ 2147483647 h 1226"/>
              <a:gd name="T50" fmla="*/ 2147483647 w 1382"/>
              <a:gd name="T51" fmla="*/ 2147483647 h 1226"/>
              <a:gd name="T52" fmla="*/ 2147483647 w 1382"/>
              <a:gd name="T53" fmla="*/ 2147483647 h 1226"/>
              <a:gd name="T54" fmla="*/ 2147483647 w 1382"/>
              <a:gd name="T55" fmla="*/ 2147483647 h 1226"/>
              <a:gd name="T56" fmla="*/ 2147483647 w 1382"/>
              <a:gd name="T57" fmla="*/ 2147483647 h 1226"/>
              <a:gd name="T58" fmla="*/ 2147483647 w 1382"/>
              <a:gd name="T59" fmla="*/ 2147483647 h 1226"/>
              <a:gd name="T60" fmla="*/ 2147483647 w 1382"/>
              <a:gd name="T61" fmla="*/ 2147483647 h 1226"/>
              <a:gd name="T62" fmla="*/ 2147483647 w 1382"/>
              <a:gd name="T63" fmla="*/ 2147483647 h 1226"/>
              <a:gd name="T64" fmla="*/ 2147483647 w 1382"/>
              <a:gd name="T65" fmla="*/ 2147483647 h 1226"/>
              <a:gd name="T66" fmla="*/ 2147483647 w 1382"/>
              <a:gd name="T67" fmla="*/ 2147483647 h 1226"/>
              <a:gd name="T68" fmla="*/ 2147483647 w 1382"/>
              <a:gd name="T69" fmla="*/ 2147483647 h 1226"/>
              <a:gd name="T70" fmla="*/ 2147483647 w 1382"/>
              <a:gd name="T71" fmla="*/ 2147483647 h 1226"/>
              <a:gd name="T72" fmla="*/ 2147483647 w 1382"/>
              <a:gd name="T73" fmla="*/ 2147483647 h 1226"/>
              <a:gd name="T74" fmla="*/ 2147483647 w 1382"/>
              <a:gd name="T75" fmla="*/ 2147483647 h 1226"/>
              <a:gd name="T76" fmla="*/ 2147483647 w 1382"/>
              <a:gd name="T77" fmla="*/ 2147483647 h 1226"/>
              <a:gd name="T78" fmla="*/ 2147483647 w 1382"/>
              <a:gd name="T79" fmla="*/ 2147483647 h 1226"/>
              <a:gd name="T80" fmla="*/ 2147483647 w 1382"/>
              <a:gd name="T81" fmla="*/ 2147483647 h 1226"/>
              <a:gd name="T82" fmla="*/ 2147483647 w 1382"/>
              <a:gd name="T83" fmla="*/ 2147483647 h 1226"/>
              <a:gd name="T84" fmla="*/ 1233653606 w 1382"/>
              <a:gd name="T85" fmla="*/ 2147483647 h 1226"/>
              <a:gd name="T86" fmla="*/ 2147483647 w 1382"/>
              <a:gd name="T87" fmla="*/ 2147483647 h 1226"/>
              <a:gd name="T88" fmla="*/ 2147483647 w 1382"/>
              <a:gd name="T89" fmla="*/ 2147483647 h 1226"/>
              <a:gd name="T90" fmla="*/ 2147483647 w 1382"/>
              <a:gd name="T91" fmla="*/ 2147483647 h 1226"/>
              <a:gd name="T92" fmla="*/ 2147483647 w 1382"/>
              <a:gd name="T93" fmla="*/ 2147483647 h 1226"/>
              <a:gd name="T94" fmla="*/ 2147483647 w 1382"/>
              <a:gd name="T95" fmla="*/ 2147483647 h 1226"/>
              <a:gd name="T96" fmla="*/ 2147483647 w 1382"/>
              <a:gd name="T97" fmla="*/ 2147483647 h 1226"/>
              <a:gd name="T98" fmla="*/ 2147483647 w 1382"/>
              <a:gd name="T99" fmla="*/ 2147483647 h 1226"/>
              <a:gd name="T100" fmla="*/ 2147483647 w 1382"/>
              <a:gd name="T101" fmla="*/ 2147483647 h 1226"/>
              <a:gd name="T102" fmla="*/ 2147483647 w 1382"/>
              <a:gd name="T103" fmla="*/ 2147483647 h 1226"/>
              <a:gd name="T104" fmla="*/ 2147483647 w 1382"/>
              <a:gd name="T105" fmla="*/ 2147483647 h 1226"/>
              <a:gd name="T106" fmla="*/ 2147483647 w 1382"/>
              <a:gd name="T107" fmla="*/ 2147483647 h 1226"/>
              <a:gd name="T108" fmla="*/ 2147483647 w 1382"/>
              <a:gd name="T109" fmla="*/ 2147483647 h 1226"/>
              <a:gd name="T110" fmla="*/ 2147483647 w 1382"/>
              <a:gd name="T111" fmla="*/ 2147483647 h 1226"/>
              <a:gd name="T112" fmla="*/ 2147483647 w 1382"/>
              <a:gd name="T113" fmla="*/ 2147483647 h 1226"/>
              <a:gd name="T114" fmla="*/ 2147483647 w 1382"/>
              <a:gd name="T115" fmla="*/ 2147483647 h 1226"/>
              <a:gd name="T116" fmla="*/ 2147483647 w 1382"/>
              <a:gd name="T117" fmla="*/ 2147483647 h 1226"/>
              <a:gd name="T118" fmla="*/ 2147483647 w 1382"/>
              <a:gd name="T119" fmla="*/ 2147483647 h 1226"/>
              <a:gd name="T120" fmla="*/ 2147483647 w 1382"/>
              <a:gd name="T121" fmla="*/ 2147483647 h 1226"/>
              <a:gd name="T122" fmla="*/ 2147483647 w 1382"/>
              <a:gd name="T123" fmla="*/ 2147483647 h 1226"/>
              <a:gd name="T124" fmla="*/ 2147483647 w 1382"/>
              <a:gd name="T125" fmla="*/ 2147483647 h 12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2"/>
              <a:gd name="T190" fmla="*/ 0 h 1226"/>
              <a:gd name="T191" fmla="*/ 1382 w 1382"/>
              <a:gd name="T192" fmla="*/ 1226 h 12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2" h="1226">
                <a:moveTo>
                  <a:pt x="576" y="20"/>
                </a:moveTo>
                <a:lnTo>
                  <a:pt x="576" y="13"/>
                </a:lnTo>
                <a:lnTo>
                  <a:pt x="596" y="20"/>
                </a:lnTo>
                <a:lnTo>
                  <a:pt x="603" y="20"/>
                </a:lnTo>
                <a:lnTo>
                  <a:pt x="610" y="27"/>
                </a:lnTo>
                <a:lnTo>
                  <a:pt x="616" y="27"/>
                </a:lnTo>
                <a:lnTo>
                  <a:pt x="623" y="20"/>
                </a:lnTo>
                <a:lnTo>
                  <a:pt x="643" y="7"/>
                </a:lnTo>
                <a:lnTo>
                  <a:pt x="657" y="0"/>
                </a:lnTo>
                <a:lnTo>
                  <a:pt x="664" y="0"/>
                </a:lnTo>
                <a:lnTo>
                  <a:pt x="677" y="0"/>
                </a:lnTo>
                <a:lnTo>
                  <a:pt x="677" y="7"/>
                </a:lnTo>
                <a:lnTo>
                  <a:pt x="677" y="13"/>
                </a:lnTo>
                <a:lnTo>
                  <a:pt x="684" y="13"/>
                </a:lnTo>
                <a:lnTo>
                  <a:pt x="691" y="13"/>
                </a:lnTo>
                <a:lnTo>
                  <a:pt x="698" y="13"/>
                </a:lnTo>
                <a:lnTo>
                  <a:pt x="698" y="27"/>
                </a:lnTo>
                <a:lnTo>
                  <a:pt x="704" y="27"/>
                </a:lnTo>
                <a:lnTo>
                  <a:pt x="718" y="34"/>
                </a:lnTo>
                <a:lnTo>
                  <a:pt x="725" y="41"/>
                </a:lnTo>
                <a:lnTo>
                  <a:pt x="731" y="47"/>
                </a:lnTo>
                <a:lnTo>
                  <a:pt x="738" y="47"/>
                </a:lnTo>
                <a:lnTo>
                  <a:pt x="745" y="47"/>
                </a:lnTo>
                <a:lnTo>
                  <a:pt x="752" y="54"/>
                </a:lnTo>
                <a:lnTo>
                  <a:pt x="759" y="54"/>
                </a:lnTo>
                <a:lnTo>
                  <a:pt x="765" y="68"/>
                </a:lnTo>
                <a:lnTo>
                  <a:pt x="772" y="68"/>
                </a:lnTo>
                <a:lnTo>
                  <a:pt x="779" y="74"/>
                </a:lnTo>
                <a:lnTo>
                  <a:pt x="772" y="74"/>
                </a:lnTo>
                <a:lnTo>
                  <a:pt x="779" y="81"/>
                </a:lnTo>
                <a:lnTo>
                  <a:pt x="786" y="74"/>
                </a:lnTo>
                <a:lnTo>
                  <a:pt x="813" y="74"/>
                </a:lnTo>
                <a:lnTo>
                  <a:pt x="826" y="68"/>
                </a:lnTo>
                <a:lnTo>
                  <a:pt x="820" y="68"/>
                </a:lnTo>
                <a:lnTo>
                  <a:pt x="820" y="54"/>
                </a:lnTo>
                <a:lnTo>
                  <a:pt x="826" y="41"/>
                </a:lnTo>
                <a:lnTo>
                  <a:pt x="833" y="34"/>
                </a:lnTo>
                <a:lnTo>
                  <a:pt x="840" y="34"/>
                </a:lnTo>
                <a:lnTo>
                  <a:pt x="847" y="27"/>
                </a:lnTo>
                <a:lnTo>
                  <a:pt x="853" y="20"/>
                </a:lnTo>
                <a:lnTo>
                  <a:pt x="867" y="27"/>
                </a:lnTo>
                <a:lnTo>
                  <a:pt x="881" y="20"/>
                </a:lnTo>
                <a:lnTo>
                  <a:pt x="887" y="20"/>
                </a:lnTo>
                <a:lnTo>
                  <a:pt x="894" y="20"/>
                </a:lnTo>
                <a:lnTo>
                  <a:pt x="901" y="20"/>
                </a:lnTo>
                <a:lnTo>
                  <a:pt x="908" y="20"/>
                </a:lnTo>
                <a:lnTo>
                  <a:pt x="908" y="34"/>
                </a:lnTo>
                <a:lnTo>
                  <a:pt x="908" y="41"/>
                </a:lnTo>
                <a:lnTo>
                  <a:pt x="901" y="41"/>
                </a:lnTo>
                <a:lnTo>
                  <a:pt x="901" y="47"/>
                </a:lnTo>
                <a:lnTo>
                  <a:pt x="908" y="54"/>
                </a:lnTo>
                <a:lnTo>
                  <a:pt x="908" y="61"/>
                </a:lnTo>
                <a:lnTo>
                  <a:pt x="908" y="68"/>
                </a:lnTo>
                <a:lnTo>
                  <a:pt x="914" y="74"/>
                </a:lnTo>
                <a:lnTo>
                  <a:pt x="908" y="88"/>
                </a:lnTo>
                <a:lnTo>
                  <a:pt x="914" y="88"/>
                </a:lnTo>
                <a:lnTo>
                  <a:pt x="914" y="95"/>
                </a:lnTo>
                <a:lnTo>
                  <a:pt x="908" y="95"/>
                </a:lnTo>
                <a:lnTo>
                  <a:pt x="908" y="108"/>
                </a:lnTo>
                <a:lnTo>
                  <a:pt x="908" y="115"/>
                </a:lnTo>
                <a:lnTo>
                  <a:pt x="914" y="129"/>
                </a:lnTo>
                <a:lnTo>
                  <a:pt x="921" y="129"/>
                </a:lnTo>
                <a:lnTo>
                  <a:pt x="935" y="129"/>
                </a:lnTo>
                <a:lnTo>
                  <a:pt x="948" y="135"/>
                </a:lnTo>
                <a:lnTo>
                  <a:pt x="955" y="142"/>
                </a:lnTo>
                <a:lnTo>
                  <a:pt x="962" y="149"/>
                </a:lnTo>
                <a:lnTo>
                  <a:pt x="969" y="156"/>
                </a:lnTo>
                <a:lnTo>
                  <a:pt x="975" y="156"/>
                </a:lnTo>
                <a:lnTo>
                  <a:pt x="989" y="183"/>
                </a:lnTo>
                <a:lnTo>
                  <a:pt x="989" y="190"/>
                </a:lnTo>
                <a:lnTo>
                  <a:pt x="989" y="196"/>
                </a:lnTo>
                <a:lnTo>
                  <a:pt x="996" y="203"/>
                </a:lnTo>
                <a:lnTo>
                  <a:pt x="1002" y="223"/>
                </a:lnTo>
                <a:lnTo>
                  <a:pt x="1009" y="230"/>
                </a:lnTo>
                <a:lnTo>
                  <a:pt x="1029" y="237"/>
                </a:lnTo>
                <a:lnTo>
                  <a:pt x="1029" y="244"/>
                </a:lnTo>
                <a:lnTo>
                  <a:pt x="1036" y="244"/>
                </a:lnTo>
                <a:lnTo>
                  <a:pt x="1036" y="251"/>
                </a:lnTo>
                <a:lnTo>
                  <a:pt x="1036" y="257"/>
                </a:lnTo>
                <a:lnTo>
                  <a:pt x="1043" y="257"/>
                </a:lnTo>
                <a:lnTo>
                  <a:pt x="1043" y="284"/>
                </a:lnTo>
                <a:lnTo>
                  <a:pt x="1043" y="291"/>
                </a:lnTo>
                <a:lnTo>
                  <a:pt x="1043" y="298"/>
                </a:lnTo>
                <a:lnTo>
                  <a:pt x="1043" y="305"/>
                </a:lnTo>
                <a:lnTo>
                  <a:pt x="1043" y="312"/>
                </a:lnTo>
                <a:lnTo>
                  <a:pt x="1036" y="325"/>
                </a:lnTo>
                <a:lnTo>
                  <a:pt x="1043" y="325"/>
                </a:lnTo>
                <a:lnTo>
                  <a:pt x="1050" y="332"/>
                </a:lnTo>
                <a:lnTo>
                  <a:pt x="1057" y="332"/>
                </a:lnTo>
                <a:lnTo>
                  <a:pt x="1063" y="339"/>
                </a:lnTo>
                <a:lnTo>
                  <a:pt x="1057" y="345"/>
                </a:lnTo>
                <a:lnTo>
                  <a:pt x="1063" y="345"/>
                </a:lnTo>
                <a:lnTo>
                  <a:pt x="1063" y="352"/>
                </a:lnTo>
                <a:lnTo>
                  <a:pt x="1057" y="359"/>
                </a:lnTo>
                <a:lnTo>
                  <a:pt x="1050" y="359"/>
                </a:lnTo>
                <a:lnTo>
                  <a:pt x="1036" y="373"/>
                </a:lnTo>
                <a:lnTo>
                  <a:pt x="1050" y="386"/>
                </a:lnTo>
                <a:lnTo>
                  <a:pt x="1050" y="393"/>
                </a:lnTo>
                <a:lnTo>
                  <a:pt x="1063" y="386"/>
                </a:lnTo>
                <a:lnTo>
                  <a:pt x="1070" y="393"/>
                </a:lnTo>
                <a:lnTo>
                  <a:pt x="1084" y="386"/>
                </a:lnTo>
                <a:lnTo>
                  <a:pt x="1090" y="386"/>
                </a:lnTo>
                <a:lnTo>
                  <a:pt x="1090" y="379"/>
                </a:lnTo>
                <a:lnTo>
                  <a:pt x="1097" y="379"/>
                </a:lnTo>
                <a:lnTo>
                  <a:pt x="1104" y="400"/>
                </a:lnTo>
                <a:lnTo>
                  <a:pt x="1104" y="406"/>
                </a:lnTo>
                <a:lnTo>
                  <a:pt x="1111" y="413"/>
                </a:lnTo>
                <a:lnTo>
                  <a:pt x="1111" y="420"/>
                </a:lnTo>
                <a:lnTo>
                  <a:pt x="1104" y="427"/>
                </a:lnTo>
                <a:lnTo>
                  <a:pt x="1104" y="433"/>
                </a:lnTo>
                <a:lnTo>
                  <a:pt x="1111" y="440"/>
                </a:lnTo>
                <a:lnTo>
                  <a:pt x="1111" y="447"/>
                </a:lnTo>
                <a:lnTo>
                  <a:pt x="1118" y="454"/>
                </a:lnTo>
                <a:lnTo>
                  <a:pt x="1124" y="467"/>
                </a:lnTo>
                <a:lnTo>
                  <a:pt x="1131" y="474"/>
                </a:lnTo>
                <a:lnTo>
                  <a:pt x="1145" y="481"/>
                </a:lnTo>
                <a:lnTo>
                  <a:pt x="1145" y="488"/>
                </a:lnTo>
                <a:lnTo>
                  <a:pt x="1151" y="494"/>
                </a:lnTo>
                <a:lnTo>
                  <a:pt x="1151" y="501"/>
                </a:lnTo>
                <a:lnTo>
                  <a:pt x="1145" y="515"/>
                </a:lnTo>
                <a:lnTo>
                  <a:pt x="1145" y="528"/>
                </a:lnTo>
                <a:lnTo>
                  <a:pt x="1151" y="562"/>
                </a:lnTo>
                <a:lnTo>
                  <a:pt x="1158" y="589"/>
                </a:lnTo>
                <a:lnTo>
                  <a:pt x="1158" y="610"/>
                </a:lnTo>
                <a:lnTo>
                  <a:pt x="1165" y="610"/>
                </a:lnTo>
                <a:lnTo>
                  <a:pt x="1179" y="610"/>
                </a:lnTo>
                <a:lnTo>
                  <a:pt x="1185" y="610"/>
                </a:lnTo>
                <a:lnTo>
                  <a:pt x="1206" y="610"/>
                </a:lnTo>
                <a:lnTo>
                  <a:pt x="1233" y="610"/>
                </a:lnTo>
                <a:lnTo>
                  <a:pt x="1233" y="603"/>
                </a:lnTo>
                <a:lnTo>
                  <a:pt x="1233" y="596"/>
                </a:lnTo>
                <a:lnTo>
                  <a:pt x="1239" y="596"/>
                </a:lnTo>
                <a:lnTo>
                  <a:pt x="1260" y="589"/>
                </a:lnTo>
                <a:lnTo>
                  <a:pt x="1287" y="589"/>
                </a:lnTo>
                <a:lnTo>
                  <a:pt x="1294" y="589"/>
                </a:lnTo>
                <a:lnTo>
                  <a:pt x="1300" y="582"/>
                </a:lnTo>
                <a:lnTo>
                  <a:pt x="1294" y="576"/>
                </a:lnTo>
                <a:lnTo>
                  <a:pt x="1287" y="569"/>
                </a:lnTo>
                <a:lnTo>
                  <a:pt x="1280" y="562"/>
                </a:lnTo>
                <a:lnTo>
                  <a:pt x="1287" y="562"/>
                </a:lnTo>
                <a:lnTo>
                  <a:pt x="1294" y="555"/>
                </a:lnTo>
                <a:lnTo>
                  <a:pt x="1300" y="549"/>
                </a:lnTo>
                <a:lnTo>
                  <a:pt x="1307" y="549"/>
                </a:lnTo>
                <a:lnTo>
                  <a:pt x="1321" y="549"/>
                </a:lnTo>
                <a:lnTo>
                  <a:pt x="1334" y="549"/>
                </a:lnTo>
                <a:lnTo>
                  <a:pt x="1361" y="542"/>
                </a:lnTo>
                <a:lnTo>
                  <a:pt x="1368" y="549"/>
                </a:lnTo>
                <a:lnTo>
                  <a:pt x="1375" y="549"/>
                </a:lnTo>
                <a:lnTo>
                  <a:pt x="1382" y="549"/>
                </a:lnTo>
                <a:lnTo>
                  <a:pt x="1368" y="562"/>
                </a:lnTo>
                <a:lnTo>
                  <a:pt x="1368" y="569"/>
                </a:lnTo>
                <a:lnTo>
                  <a:pt x="1368" y="576"/>
                </a:lnTo>
                <a:lnTo>
                  <a:pt x="1375" y="582"/>
                </a:lnTo>
                <a:lnTo>
                  <a:pt x="1375" y="596"/>
                </a:lnTo>
                <a:lnTo>
                  <a:pt x="1375" y="603"/>
                </a:lnTo>
                <a:lnTo>
                  <a:pt x="1368" y="610"/>
                </a:lnTo>
                <a:lnTo>
                  <a:pt x="1375" y="616"/>
                </a:lnTo>
                <a:lnTo>
                  <a:pt x="1368" y="616"/>
                </a:lnTo>
                <a:lnTo>
                  <a:pt x="1375" y="623"/>
                </a:lnTo>
                <a:lnTo>
                  <a:pt x="1382" y="623"/>
                </a:lnTo>
                <a:lnTo>
                  <a:pt x="1382" y="630"/>
                </a:lnTo>
                <a:lnTo>
                  <a:pt x="1368" y="637"/>
                </a:lnTo>
                <a:lnTo>
                  <a:pt x="1355" y="637"/>
                </a:lnTo>
                <a:lnTo>
                  <a:pt x="1334" y="650"/>
                </a:lnTo>
                <a:lnTo>
                  <a:pt x="1307" y="650"/>
                </a:lnTo>
                <a:lnTo>
                  <a:pt x="1300" y="650"/>
                </a:lnTo>
                <a:lnTo>
                  <a:pt x="1294" y="643"/>
                </a:lnTo>
                <a:lnTo>
                  <a:pt x="1287" y="623"/>
                </a:lnTo>
                <a:lnTo>
                  <a:pt x="1287" y="616"/>
                </a:lnTo>
                <a:lnTo>
                  <a:pt x="1280" y="616"/>
                </a:lnTo>
                <a:lnTo>
                  <a:pt x="1267" y="616"/>
                </a:lnTo>
                <a:lnTo>
                  <a:pt x="1267" y="623"/>
                </a:lnTo>
                <a:lnTo>
                  <a:pt x="1267" y="643"/>
                </a:lnTo>
                <a:lnTo>
                  <a:pt x="1280" y="650"/>
                </a:lnTo>
                <a:lnTo>
                  <a:pt x="1273" y="657"/>
                </a:lnTo>
                <a:lnTo>
                  <a:pt x="1273" y="664"/>
                </a:lnTo>
                <a:lnTo>
                  <a:pt x="1273" y="671"/>
                </a:lnTo>
                <a:lnTo>
                  <a:pt x="1267" y="691"/>
                </a:lnTo>
                <a:lnTo>
                  <a:pt x="1253" y="698"/>
                </a:lnTo>
                <a:lnTo>
                  <a:pt x="1239" y="704"/>
                </a:lnTo>
                <a:lnTo>
                  <a:pt x="1239" y="711"/>
                </a:lnTo>
                <a:lnTo>
                  <a:pt x="1239" y="718"/>
                </a:lnTo>
                <a:lnTo>
                  <a:pt x="1233" y="725"/>
                </a:lnTo>
                <a:lnTo>
                  <a:pt x="1239" y="731"/>
                </a:lnTo>
                <a:lnTo>
                  <a:pt x="1239" y="745"/>
                </a:lnTo>
                <a:lnTo>
                  <a:pt x="1233" y="759"/>
                </a:lnTo>
                <a:lnTo>
                  <a:pt x="1239" y="765"/>
                </a:lnTo>
                <a:lnTo>
                  <a:pt x="1239" y="792"/>
                </a:lnTo>
                <a:lnTo>
                  <a:pt x="1239" y="799"/>
                </a:lnTo>
                <a:lnTo>
                  <a:pt x="1239" y="806"/>
                </a:lnTo>
                <a:lnTo>
                  <a:pt x="1239" y="813"/>
                </a:lnTo>
                <a:lnTo>
                  <a:pt x="1233" y="813"/>
                </a:lnTo>
                <a:lnTo>
                  <a:pt x="1239" y="813"/>
                </a:lnTo>
                <a:lnTo>
                  <a:pt x="1239" y="820"/>
                </a:lnTo>
                <a:lnTo>
                  <a:pt x="1226" y="826"/>
                </a:lnTo>
                <a:lnTo>
                  <a:pt x="1233" y="826"/>
                </a:lnTo>
                <a:lnTo>
                  <a:pt x="1226" y="826"/>
                </a:lnTo>
                <a:lnTo>
                  <a:pt x="1226" y="833"/>
                </a:lnTo>
                <a:lnTo>
                  <a:pt x="1219" y="833"/>
                </a:lnTo>
                <a:lnTo>
                  <a:pt x="1219" y="840"/>
                </a:lnTo>
                <a:lnTo>
                  <a:pt x="1219" y="847"/>
                </a:lnTo>
                <a:lnTo>
                  <a:pt x="1226" y="847"/>
                </a:lnTo>
                <a:lnTo>
                  <a:pt x="1226" y="853"/>
                </a:lnTo>
                <a:lnTo>
                  <a:pt x="1233" y="853"/>
                </a:lnTo>
                <a:lnTo>
                  <a:pt x="1233" y="860"/>
                </a:lnTo>
                <a:lnTo>
                  <a:pt x="1233" y="867"/>
                </a:lnTo>
                <a:lnTo>
                  <a:pt x="1239" y="867"/>
                </a:lnTo>
                <a:lnTo>
                  <a:pt x="1233" y="867"/>
                </a:lnTo>
                <a:lnTo>
                  <a:pt x="1226" y="867"/>
                </a:lnTo>
                <a:lnTo>
                  <a:pt x="1212" y="860"/>
                </a:lnTo>
                <a:lnTo>
                  <a:pt x="1206" y="867"/>
                </a:lnTo>
                <a:lnTo>
                  <a:pt x="1199" y="867"/>
                </a:lnTo>
                <a:lnTo>
                  <a:pt x="1192" y="867"/>
                </a:lnTo>
                <a:lnTo>
                  <a:pt x="1165" y="867"/>
                </a:lnTo>
                <a:lnTo>
                  <a:pt x="1158" y="867"/>
                </a:lnTo>
                <a:lnTo>
                  <a:pt x="1151" y="874"/>
                </a:lnTo>
                <a:lnTo>
                  <a:pt x="1138" y="881"/>
                </a:lnTo>
                <a:lnTo>
                  <a:pt x="1138" y="887"/>
                </a:lnTo>
                <a:lnTo>
                  <a:pt x="1131" y="887"/>
                </a:lnTo>
                <a:lnTo>
                  <a:pt x="1131" y="894"/>
                </a:lnTo>
                <a:lnTo>
                  <a:pt x="1131" y="901"/>
                </a:lnTo>
                <a:lnTo>
                  <a:pt x="1131" y="921"/>
                </a:lnTo>
                <a:lnTo>
                  <a:pt x="1131" y="928"/>
                </a:lnTo>
                <a:lnTo>
                  <a:pt x="1131" y="935"/>
                </a:lnTo>
                <a:lnTo>
                  <a:pt x="1124" y="935"/>
                </a:lnTo>
                <a:lnTo>
                  <a:pt x="1124" y="941"/>
                </a:lnTo>
                <a:lnTo>
                  <a:pt x="1118" y="941"/>
                </a:lnTo>
                <a:lnTo>
                  <a:pt x="1118" y="948"/>
                </a:lnTo>
                <a:lnTo>
                  <a:pt x="1118" y="955"/>
                </a:lnTo>
                <a:lnTo>
                  <a:pt x="1118" y="969"/>
                </a:lnTo>
                <a:lnTo>
                  <a:pt x="1111" y="969"/>
                </a:lnTo>
                <a:lnTo>
                  <a:pt x="1104" y="969"/>
                </a:lnTo>
                <a:lnTo>
                  <a:pt x="1090" y="969"/>
                </a:lnTo>
                <a:lnTo>
                  <a:pt x="1084" y="969"/>
                </a:lnTo>
                <a:lnTo>
                  <a:pt x="1077" y="975"/>
                </a:lnTo>
                <a:lnTo>
                  <a:pt x="1070" y="969"/>
                </a:lnTo>
                <a:lnTo>
                  <a:pt x="1063" y="955"/>
                </a:lnTo>
                <a:lnTo>
                  <a:pt x="1063" y="948"/>
                </a:lnTo>
                <a:lnTo>
                  <a:pt x="1057" y="948"/>
                </a:lnTo>
                <a:lnTo>
                  <a:pt x="1057" y="941"/>
                </a:lnTo>
                <a:lnTo>
                  <a:pt x="1050" y="941"/>
                </a:lnTo>
                <a:lnTo>
                  <a:pt x="1043" y="941"/>
                </a:lnTo>
                <a:lnTo>
                  <a:pt x="1036" y="948"/>
                </a:lnTo>
                <a:lnTo>
                  <a:pt x="1043" y="955"/>
                </a:lnTo>
                <a:lnTo>
                  <a:pt x="1050" y="975"/>
                </a:lnTo>
                <a:lnTo>
                  <a:pt x="1057" y="996"/>
                </a:lnTo>
                <a:lnTo>
                  <a:pt x="1050" y="1002"/>
                </a:lnTo>
                <a:lnTo>
                  <a:pt x="1043" y="1002"/>
                </a:lnTo>
                <a:lnTo>
                  <a:pt x="1036" y="1016"/>
                </a:lnTo>
                <a:lnTo>
                  <a:pt x="1029" y="1016"/>
                </a:lnTo>
                <a:lnTo>
                  <a:pt x="1029" y="1030"/>
                </a:lnTo>
                <a:lnTo>
                  <a:pt x="1016" y="1036"/>
                </a:lnTo>
                <a:lnTo>
                  <a:pt x="1023" y="1057"/>
                </a:lnTo>
                <a:lnTo>
                  <a:pt x="1023" y="1063"/>
                </a:lnTo>
                <a:lnTo>
                  <a:pt x="1029" y="1063"/>
                </a:lnTo>
                <a:lnTo>
                  <a:pt x="1023" y="1077"/>
                </a:lnTo>
                <a:lnTo>
                  <a:pt x="1023" y="1084"/>
                </a:lnTo>
                <a:lnTo>
                  <a:pt x="1016" y="1084"/>
                </a:lnTo>
                <a:lnTo>
                  <a:pt x="1009" y="1084"/>
                </a:lnTo>
                <a:lnTo>
                  <a:pt x="1002" y="1084"/>
                </a:lnTo>
                <a:lnTo>
                  <a:pt x="996" y="1091"/>
                </a:lnTo>
                <a:lnTo>
                  <a:pt x="989" y="1091"/>
                </a:lnTo>
                <a:lnTo>
                  <a:pt x="982" y="1097"/>
                </a:lnTo>
                <a:lnTo>
                  <a:pt x="975" y="1104"/>
                </a:lnTo>
                <a:lnTo>
                  <a:pt x="962" y="1097"/>
                </a:lnTo>
                <a:lnTo>
                  <a:pt x="962" y="1104"/>
                </a:lnTo>
                <a:lnTo>
                  <a:pt x="955" y="1104"/>
                </a:lnTo>
                <a:lnTo>
                  <a:pt x="941" y="1104"/>
                </a:lnTo>
                <a:lnTo>
                  <a:pt x="935" y="1097"/>
                </a:lnTo>
                <a:lnTo>
                  <a:pt x="928" y="1091"/>
                </a:lnTo>
                <a:lnTo>
                  <a:pt x="921" y="1097"/>
                </a:lnTo>
                <a:lnTo>
                  <a:pt x="914" y="1091"/>
                </a:lnTo>
                <a:lnTo>
                  <a:pt x="914" y="1084"/>
                </a:lnTo>
                <a:lnTo>
                  <a:pt x="914" y="1070"/>
                </a:lnTo>
                <a:lnTo>
                  <a:pt x="914" y="1063"/>
                </a:lnTo>
                <a:lnTo>
                  <a:pt x="908" y="1057"/>
                </a:lnTo>
                <a:lnTo>
                  <a:pt x="914" y="1043"/>
                </a:lnTo>
                <a:lnTo>
                  <a:pt x="908" y="1043"/>
                </a:lnTo>
                <a:lnTo>
                  <a:pt x="901" y="1036"/>
                </a:lnTo>
                <a:lnTo>
                  <a:pt x="901" y="1030"/>
                </a:lnTo>
                <a:lnTo>
                  <a:pt x="908" y="1030"/>
                </a:lnTo>
                <a:lnTo>
                  <a:pt x="908" y="1023"/>
                </a:lnTo>
                <a:lnTo>
                  <a:pt x="908" y="1009"/>
                </a:lnTo>
                <a:lnTo>
                  <a:pt x="894" y="1009"/>
                </a:lnTo>
                <a:lnTo>
                  <a:pt x="894" y="1016"/>
                </a:lnTo>
                <a:lnTo>
                  <a:pt x="881" y="1016"/>
                </a:lnTo>
                <a:lnTo>
                  <a:pt x="881" y="1023"/>
                </a:lnTo>
                <a:lnTo>
                  <a:pt x="874" y="1023"/>
                </a:lnTo>
                <a:lnTo>
                  <a:pt x="867" y="1016"/>
                </a:lnTo>
                <a:lnTo>
                  <a:pt x="860" y="1030"/>
                </a:lnTo>
                <a:lnTo>
                  <a:pt x="853" y="1030"/>
                </a:lnTo>
                <a:lnTo>
                  <a:pt x="833" y="1023"/>
                </a:lnTo>
                <a:lnTo>
                  <a:pt x="826" y="1016"/>
                </a:lnTo>
                <a:lnTo>
                  <a:pt x="813" y="1016"/>
                </a:lnTo>
                <a:lnTo>
                  <a:pt x="813" y="1023"/>
                </a:lnTo>
                <a:lnTo>
                  <a:pt x="806" y="1030"/>
                </a:lnTo>
                <a:lnTo>
                  <a:pt x="799" y="1036"/>
                </a:lnTo>
                <a:lnTo>
                  <a:pt x="806" y="1043"/>
                </a:lnTo>
                <a:lnTo>
                  <a:pt x="806" y="1050"/>
                </a:lnTo>
                <a:lnTo>
                  <a:pt x="806" y="1057"/>
                </a:lnTo>
                <a:lnTo>
                  <a:pt x="806" y="1050"/>
                </a:lnTo>
                <a:lnTo>
                  <a:pt x="813" y="1057"/>
                </a:lnTo>
                <a:lnTo>
                  <a:pt x="799" y="1063"/>
                </a:lnTo>
                <a:lnTo>
                  <a:pt x="799" y="1070"/>
                </a:lnTo>
                <a:lnTo>
                  <a:pt x="786" y="1084"/>
                </a:lnTo>
                <a:lnTo>
                  <a:pt x="779" y="1091"/>
                </a:lnTo>
                <a:lnTo>
                  <a:pt x="772" y="1091"/>
                </a:lnTo>
                <a:lnTo>
                  <a:pt x="765" y="1097"/>
                </a:lnTo>
                <a:lnTo>
                  <a:pt x="759" y="1091"/>
                </a:lnTo>
                <a:lnTo>
                  <a:pt x="752" y="1104"/>
                </a:lnTo>
                <a:lnTo>
                  <a:pt x="745" y="1111"/>
                </a:lnTo>
                <a:lnTo>
                  <a:pt x="738" y="1111"/>
                </a:lnTo>
                <a:lnTo>
                  <a:pt x="731" y="1118"/>
                </a:lnTo>
                <a:lnTo>
                  <a:pt x="718" y="1124"/>
                </a:lnTo>
                <a:lnTo>
                  <a:pt x="704" y="1131"/>
                </a:lnTo>
                <a:lnTo>
                  <a:pt x="704" y="1138"/>
                </a:lnTo>
                <a:lnTo>
                  <a:pt x="711" y="1151"/>
                </a:lnTo>
                <a:lnTo>
                  <a:pt x="704" y="1165"/>
                </a:lnTo>
                <a:lnTo>
                  <a:pt x="704" y="1172"/>
                </a:lnTo>
                <a:lnTo>
                  <a:pt x="684" y="1172"/>
                </a:lnTo>
                <a:lnTo>
                  <a:pt x="677" y="1172"/>
                </a:lnTo>
                <a:lnTo>
                  <a:pt x="677" y="1179"/>
                </a:lnTo>
                <a:lnTo>
                  <a:pt x="677" y="1185"/>
                </a:lnTo>
                <a:lnTo>
                  <a:pt x="671" y="1185"/>
                </a:lnTo>
                <a:lnTo>
                  <a:pt x="664" y="1185"/>
                </a:lnTo>
                <a:lnTo>
                  <a:pt x="657" y="1192"/>
                </a:lnTo>
                <a:lnTo>
                  <a:pt x="650" y="1192"/>
                </a:lnTo>
                <a:lnTo>
                  <a:pt x="630" y="1199"/>
                </a:lnTo>
                <a:lnTo>
                  <a:pt x="630" y="1185"/>
                </a:lnTo>
                <a:lnTo>
                  <a:pt x="630" y="1172"/>
                </a:lnTo>
                <a:lnTo>
                  <a:pt x="630" y="1158"/>
                </a:lnTo>
                <a:lnTo>
                  <a:pt x="623" y="1158"/>
                </a:lnTo>
                <a:lnTo>
                  <a:pt x="623" y="1145"/>
                </a:lnTo>
                <a:lnTo>
                  <a:pt x="610" y="1145"/>
                </a:lnTo>
                <a:lnTo>
                  <a:pt x="603" y="1151"/>
                </a:lnTo>
                <a:lnTo>
                  <a:pt x="596" y="1151"/>
                </a:lnTo>
                <a:lnTo>
                  <a:pt x="589" y="1151"/>
                </a:lnTo>
                <a:lnTo>
                  <a:pt x="582" y="1151"/>
                </a:lnTo>
                <a:lnTo>
                  <a:pt x="576" y="1151"/>
                </a:lnTo>
                <a:lnTo>
                  <a:pt x="576" y="1158"/>
                </a:lnTo>
                <a:lnTo>
                  <a:pt x="569" y="1158"/>
                </a:lnTo>
                <a:lnTo>
                  <a:pt x="569" y="1165"/>
                </a:lnTo>
                <a:lnTo>
                  <a:pt x="562" y="1165"/>
                </a:lnTo>
                <a:lnTo>
                  <a:pt x="562" y="1179"/>
                </a:lnTo>
                <a:lnTo>
                  <a:pt x="555" y="1179"/>
                </a:lnTo>
                <a:lnTo>
                  <a:pt x="549" y="1179"/>
                </a:lnTo>
                <a:lnTo>
                  <a:pt x="549" y="1185"/>
                </a:lnTo>
                <a:lnTo>
                  <a:pt x="528" y="1206"/>
                </a:lnTo>
                <a:lnTo>
                  <a:pt x="515" y="1212"/>
                </a:lnTo>
                <a:lnTo>
                  <a:pt x="515" y="1219"/>
                </a:lnTo>
                <a:lnTo>
                  <a:pt x="508" y="1219"/>
                </a:lnTo>
                <a:lnTo>
                  <a:pt x="501" y="1212"/>
                </a:lnTo>
                <a:lnTo>
                  <a:pt x="494" y="1219"/>
                </a:lnTo>
                <a:lnTo>
                  <a:pt x="488" y="1226"/>
                </a:lnTo>
                <a:lnTo>
                  <a:pt x="481" y="1219"/>
                </a:lnTo>
                <a:lnTo>
                  <a:pt x="474" y="1219"/>
                </a:lnTo>
                <a:lnTo>
                  <a:pt x="467" y="1226"/>
                </a:lnTo>
                <a:lnTo>
                  <a:pt x="461" y="1226"/>
                </a:lnTo>
                <a:lnTo>
                  <a:pt x="454" y="1219"/>
                </a:lnTo>
                <a:lnTo>
                  <a:pt x="454" y="1212"/>
                </a:lnTo>
                <a:lnTo>
                  <a:pt x="454" y="1199"/>
                </a:lnTo>
                <a:lnTo>
                  <a:pt x="420" y="1192"/>
                </a:lnTo>
                <a:lnTo>
                  <a:pt x="413" y="1199"/>
                </a:lnTo>
                <a:lnTo>
                  <a:pt x="406" y="1192"/>
                </a:lnTo>
                <a:lnTo>
                  <a:pt x="400" y="1192"/>
                </a:lnTo>
                <a:lnTo>
                  <a:pt x="379" y="1192"/>
                </a:lnTo>
                <a:lnTo>
                  <a:pt x="373" y="1192"/>
                </a:lnTo>
                <a:lnTo>
                  <a:pt x="359" y="1192"/>
                </a:lnTo>
                <a:lnTo>
                  <a:pt x="345" y="1185"/>
                </a:lnTo>
                <a:lnTo>
                  <a:pt x="345" y="1179"/>
                </a:lnTo>
                <a:lnTo>
                  <a:pt x="339" y="1172"/>
                </a:lnTo>
                <a:lnTo>
                  <a:pt x="339" y="1165"/>
                </a:lnTo>
                <a:lnTo>
                  <a:pt x="325" y="1145"/>
                </a:lnTo>
                <a:lnTo>
                  <a:pt x="325" y="1138"/>
                </a:lnTo>
                <a:lnTo>
                  <a:pt x="318" y="1131"/>
                </a:lnTo>
                <a:lnTo>
                  <a:pt x="318" y="1118"/>
                </a:lnTo>
                <a:lnTo>
                  <a:pt x="318" y="1111"/>
                </a:lnTo>
                <a:lnTo>
                  <a:pt x="318" y="1104"/>
                </a:lnTo>
                <a:lnTo>
                  <a:pt x="318" y="1091"/>
                </a:lnTo>
                <a:lnTo>
                  <a:pt x="325" y="1084"/>
                </a:lnTo>
                <a:lnTo>
                  <a:pt x="318" y="1077"/>
                </a:lnTo>
                <a:lnTo>
                  <a:pt x="318" y="1070"/>
                </a:lnTo>
                <a:lnTo>
                  <a:pt x="325" y="1063"/>
                </a:lnTo>
                <a:lnTo>
                  <a:pt x="325" y="1057"/>
                </a:lnTo>
                <a:lnTo>
                  <a:pt x="325" y="1050"/>
                </a:lnTo>
                <a:lnTo>
                  <a:pt x="345" y="1016"/>
                </a:lnTo>
                <a:lnTo>
                  <a:pt x="339" y="1016"/>
                </a:lnTo>
                <a:lnTo>
                  <a:pt x="332" y="1016"/>
                </a:lnTo>
                <a:lnTo>
                  <a:pt x="325" y="1023"/>
                </a:lnTo>
                <a:lnTo>
                  <a:pt x="312" y="1023"/>
                </a:lnTo>
                <a:lnTo>
                  <a:pt x="298" y="1030"/>
                </a:lnTo>
                <a:lnTo>
                  <a:pt x="284" y="1023"/>
                </a:lnTo>
                <a:lnTo>
                  <a:pt x="264" y="1030"/>
                </a:lnTo>
                <a:lnTo>
                  <a:pt x="257" y="1050"/>
                </a:lnTo>
                <a:lnTo>
                  <a:pt x="244" y="1057"/>
                </a:lnTo>
                <a:lnTo>
                  <a:pt x="230" y="1057"/>
                </a:lnTo>
                <a:lnTo>
                  <a:pt x="230" y="1077"/>
                </a:lnTo>
                <a:lnTo>
                  <a:pt x="217" y="1077"/>
                </a:lnTo>
                <a:lnTo>
                  <a:pt x="203" y="1084"/>
                </a:lnTo>
                <a:lnTo>
                  <a:pt x="196" y="1084"/>
                </a:lnTo>
                <a:lnTo>
                  <a:pt x="190" y="1091"/>
                </a:lnTo>
                <a:lnTo>
                  <a:pt x="176" y="1091"/>
                </a:lnTo>
                <a:lnTo>
                  <a:pt x="169" y="1091"/>
                </a:lnTo>
                <a:lnTo>
                  <a:pt x="163" y="1084"/>
                </a:lnTo>
                <a:lnTo>
                  <a:pt x="156" y="1084"/>
                </a:lnTo>
                <a:lnTo>
                  <a:pt x="149" y="1084"/>
                </a:lnTo>
                <a:lnTo>
                  <a:pt x="142" y="1077"/>
                </a:lnTo>
                <a:lnTo>
                  <a:pt x="122" y="1063"/>
                </a:lnTo>
                <a:lnTo>
                  <a:pt x="115" y="1063"/>
                </a:lnTo>
                <a:lnTo>
                  <a:pt x="108" y="1063"/>
                </a:lnTo>
                <a:lnTo>
                  <a:pt x="102" y="1057"/>
                </a:lnTo>
                <a:lnTo>
                  <a:pt x="108" y="1043"/>
                </a:lnTo>
                <a:lnTo>
                  <a:pt x="102" y="1043"/>
                </a:lnTo>
                <a:lnTo>
                  <a:pt x="102" y="1036"/>
                </a:lnTo>
                <a:lnTo>
                  <a:pt x="102" y="1030"/>
                </a:lnTo>
                <a:lnTo>
                  <a:pt x="95" y="1030"/>
                </a:lnTo>
                <a:lnTo>
                  <a:pt x="74" y="1023"/>
                </a:lnTo>
                <a:lnTo>
                  <a:pt x="68" y="1016"/>
                </a:lnTo>
                <a:lnTo>
                  <a:pt x="68" y="1002"/>
                </a:lnTo>
                <a:lnTo>
                  <a:pt x="47" y="982"/>
                </a:lnTo>
                <a:lnTo>
                  <a:pt x="41" y="975"/>
                </a:lnTo>
                <a:lnTo>
                  <a:pt x="34" y="975"/>
                </a:lnTo>
                <a:lnTo>
                  <a:pt x="27" y="975"/>
                </a:lnTo>
                <a:lnTo>
                  <a:pt x="14" y="975"/>
                </a:lnTo>
                <a:lnTo>
                  <a:pt x="7" y="975"/>
                </a:lnTo>
                <a:lnTo>
                  <a:pt x="0" y="975"/>
                </a:lnTo>
                <a:lnTo>
                  <a:pt x="0" y="969"/>
                </a:lnTo>
                <a:lnTo>
                  <a:pt x="7" y="962"/>
                </a:lnTo>
                <a:lnTo>
                  <a:pt x="7" y="955"/>
                </a:lnTo>
                <a:lnTo>
                  <a:pt x="20" y="935"/>
                </a:lnTo>
                <a:lnTo>
                  <a:pt x="27" y="928"/>
                </a:lnTo>
                <a:lnTo>
                  <a:pt x="41" y="921"/>
                </a:lnTo>
                <a:lnTo>
                  <a:pt x="47" y="914"/>
                </a:lnTo>
                <a:lnTo>
                  <a:pt x="54" y="914"/>
                </a:lnTo>
                <a:lnTo>
                  <a:pt x="47" y="901"/>
                </a:lnTo>
                <a:lnTo>
                  <a:pt x="47" y="894"/>
                </a:lnTo>
                <a:lnTo>
                  <a:pt x="47" y="881"/>
                </a:lnTo>
                <a:lnTo>
                  <a:pt x="54" y="867"/>
                </a:lnTo>
                <a:lnTo>
                  <a:pt x="47" y="860"/>
                </a:lnTo>
                <a:lnTo>
                  <a:pt x="47" y="833"/>
                </a:lnTo>
                <a:lnTo>
                  <a:pt x="41" y="833"/>
                </a:lnTo>
                <a:lnTo>
                  <a:pt x="47" y="826"/>
                </a:lnTo>
                <a:lnTo>
                  <a:pt x="61" y="820"/>
                </a:lnTo>
                <a:lnTo>
                  <a:pt x="74" y="813"/>
                </a:lnTo>
                <a:lnTo>
                  <a:pt x="88" y="799"/>
                </a:lnTo>
                <a:lnTo>
                  <a:pt x="88" y="792"/>
                </a:lnTo>
                <a:lnTo>
                  <a:pt x="95" y="786"/>
                </a:lnTo>
                <a:lnTo>
                  <a:pt x="102" y="779"/>
                </a:lnTo>
                <a:lnTo>
                  <a:pt x="108" y="779"/>
                </a:lnTo>
                <a:lnTo>
                  <a:pt x="115" y="779"/>
                </a:lnTo>
                <a:lnTo>
                  <a:pt x="135" y="779"/>
                </a:lnTo>
                <a:lnTo>
                  <a:pt x="149" y="765"/>
                </a:lnTo>
                <a:lnTo>
                  <a:pt x="163" y="765"/>
                </a:lnTo>
                <a:lnTo>
                  <a:pt x="156" y="772"/>
                </a:lnTo>
                <a:lnTo>
                  <a:pt x="163" y="779"/>
                </a:lnTo>
                <a:lnTo>
                  <a:pt x="156" y="786"/>
                </a:lnTo>
                <a:lnTo>
                  <a:pt x="156" y="792"/>
                </a:lnTo>
                <a:lnTo>
                  <a:pt x="149" y="792"/>
                </a:lnTo>
                <a:lnTo>
                  <a:pt x="149" y="799"/>
                </a:lnTo>
                <a:lnTo>
                  <a:pt x="149" y="806"/>
                </a:lnTo>
                <a:lnTo>
                  <a:pt x="156" y="806"/>
                </a:lnTo>
                <a:lnTo>
                  <a:pt x="163" y="820"/>
                </a:lnTo>
                <a:lnTo>
                  <a:pt x="169" y="826"/>
                </a:lnTo>
                <a:lnTo>
                  <a:pt x="176" y="826"/>
                </a:lnTo>
                <a:lnTo>
                  <a:pt x="190" y="833"/>
                </a:lnTo>
                <a:lnTo>
                  <a:pt x="196" y="826"/>
                </a:lnTo>
                <a:lnTo>
                  <a:pt x="203" y="826"/>
                </a:lnTo>
                <a:lnTo>
                  <a:pt x="203" y="813"/>
                </a:lnTo>
                <a:lnTo>
                  <a:pt x="203" y="806"/>
                </a:lnTo>
                <a:lnTo>
                  <a:pt x="196" y="806"/>
                </a:lnTo>
                <a:lnTo>
                  <a:pt x="196" y="799"/>
                </a:lnTo>
                <a:lnTo>
                  <a:pt x="203" y="792"/>
                </a:lnTo>
                <a:lnTo>
                  <a:pt x="203" y="786"/>
                </a:lnTo>
                <a:lnTo>
                  <a:pt x="210" y="792"/>
                </a:lnTo>
                <a:lnTo>
                  <a:pt x="217" y="792"/>
                </a:lnTo>
                <a:lnTo>
                  <a:pt x="224" y="792"/>
                </a:lnTo>
                <a:lnTo>
                  <a:pt x="230" y="792"/>
                </a:lnTo>
                <a:lnTo>
                  <a:pt x="237" y="786"/>
                </a:lnTo>
                <a:lnTo>
                  <a:pt x="244" y="786"/>
                </a:lnTo>
                <a:lnTo>
                  <a:pt x="237" y="779"/>
                </a:lnTo>
                <a:lnTo>
                  <a:pt x="244" y="772"/>
                </a:lnTo>
                <a:lnTo>
                  <a:pt x="244" y="759"/>
                </a:lnTo>
                <a:lnTo>
                  <a:pt x="244" y="752"/>
                </a:lnTo>
                <a:lnTo>
                  <a:pt x="257" y="752"/>
                </a:lnTo>
                <a:lnTo>
                  <a:pt x="257" y="745"/>
                </a:lnTo>
                <a:lnTo>
                  <a:pt x="257" y="725"/>
                </a:lnTo>
                <a:lnTo>
                  <a:pt x="264" y="711"/>
                </a:lnTo>
                <a:lnTo>
                  <a:pt x="271" y="711"/>
                </a:lnTo>
                <a:lnTo>
                  <a:pt x="271" y="704"/>
                </a:lnTo>
                <a:lnTo>
                  <a:pt x="278" y="684"/>
                </a:lnTo>
                <a:lnTo>
                  <a:pt x="278" y="677"/>
                </a:lnTo>
                <a:lnTo>
                  <a:pt x="278" y="671"/>
                </a:lnTo>
                <a:lnTo>
                  <a:pt x="271" y="671"/>
                </a:lnTo>
                <a:lnTo>
                  <a:pt x="257" y="677"/>
                </a:lnTo>
                <a:lnTo>
                  <a:pt x="251" y="677"/>
                </a:lnTo>
                <a:lnTo>
                  <a:pt x="244" y="677"/>
                </a:lnTo>
                <a:lnTo>
                  <a:pt x="230" y="677"/>
                </a:lnTo>
                <a:lnTo>
                  <a:pt x="210" y="684"/>
                </a:lnTo>
                <a:lnTo>
                  <a:pt x="196" y="691"/>
                </a:lnTo>
                <a:lnTo>
                  <a:pt x="196" y="698"/>
                </a:lnTo>
                <a:lnTo>
                  <a:pt x="190" y="698"/>
                </a:lnTo>
                <a:lnTo>
                  <a:pt x="190" y="684"/>
                </a:lnTo>
                <a:lnTo>
                  <a:pt x="190" y="677"/>
                </a:lnTo>
                <a:lnTo>
                  <a:pt x="196" y="671"/>
                </a:lnTo>
                <a:lnTo>
                  <a:pt x="203" y="664"/>
                </a:lnTo>
                <a:lnTo>
                  <a:pt x="203" y="657"/>
                </a:lnTo>
                <a:lnTo>
                  <a:pt x="203" y="643"/>
                </a:lnTo>
                <a:lnTo>
                  <a:pt x="210" y="637"/>
                </a:lnTo>
                <a:lnTo>
                  <a:pt x="210" y="643"/>
                </a:lnTo>
                <a:lnTo>
                  <a:pt x="217" y="630"/>
                </a:lnTo>
                <a:lnTo>
                  <a:pt x="217" y="643"/>
                </a:lnTo>
                <a:lnTo>
                  <a:pt x="217" y="650"/>
                </a:lnTo>
                <a:lnTo>
                  <a:pt x="224" y="650"/>
                </a:lnTo>
                <a:lnTo>
                  <a:pt x="230" y="650"/>
                </a:lnTo>
                <a:lnTo>
                  <a:pt x="244" y="650"/>
                </a:lnTo>
                <a:lnTo>
                  <a:pt x="244" y="657"/>
                </a:lnTo>
                <a:lnTo>
                  <a:pt x="264" y="650"/>
                </a:lnTo>
                <a:lnTo>
                  <a:pt x="264" y="643"/>
                </a:lnTo>
                <a:lnTo>
                  <a:pt x="271" y="643"/>
                </a:lnTo>
                <a:lnTo>
                  <a:pt x="278" y="637"/>
                </a:lnTo>
                <a:lnTo>
                  <a:pt x="284" y="637"/>
                </a:lnTo>
                <a:lnTo>
                  <a:pt x="284" y="623"/>
                </a:lnTo>
                <a:lnTo>
                  <a:pt x="291" y="623"/>
                </a:lnTo>
                <a:lnTo>
                  <a:pt x="291" y="616"/>
                </a:lnTo>
                <a:lnTo>
                  <a:pt x="298" y="623"/>
                </a:lnTo>
                <a:lnTo>
                  <a:pt x="305" y="623"/>
                </a:lnTo>
                <a:lnTo>
                  <a:pt x="305" y="616"/>
                </a:lnTo>
                <a:lnTo>
                  <a:pt x="312" y="610"/>
                </a:lnTo>
                <a:lnTo>
                  <a:pt x="318" y="610"/>
                </a:lnTo>
                <a:lnTo>
                  <a:pt x="325" y="603"/>
                </a:lnTo>
                <a:lnTo>
                  <a:pt x="318" y="596"/>
                </a:lnTo>
                <a:lnTo>
                  <a:pt x="325" y="589"/>
                </a:lnTo>
                <a:lnTo>
                  <a:pt x="325" y="582"/>
                </a:lnTo>
                <a:lnTo>
                  <a:pt x="332" y="576"/>
                </a:lnTo>
                <a:lnTo>
                  <a:pt x="318" y="562"/>
                </a:lnTo>
                <a:lnTo>
                  <a:pt x="318" y="555"/>
                </a:lnTo>
                <a:lnTo>
                  <a:pt x="318" y="549"/>
                </a:lnTo>
                <a:lnTo>
                  <a:pt x="325" y="549"/>
                </a:lnTo>
                <a:lnTo>
                  <a:pt x="325" y="542"/>
                </a:lnTo>
                <a:lnTo>
                  <a:pt x="332" y="542"/>
                </a:lnTo>
                <a:lnTo>
                  <a:pt x="339" y="542"/>
                </a:lnTo>
                <a:lnTo>
                  <a:pt x="352" y="535"/>
                </a:lnTo>
                <a:lnTo>
                  <a:pt x="359" y="535"/>
                </a:lnTo>
                <a:lnTo>
                  <a:pt x="359" y="528"/>
                </a:lnTo>
                <a:lnTo>
                  <a:pt x="366" y="528"/>
                </a:lnTo>
                <a:lnTo>
                  <a:pt x="366" y="522"/>
                </a:lnTo>
                <a:lnTo>
                  <a:pt x="359" y="522"/>
                </a:lnTo>
                <a:lnTo>
                  <a:pt x="366" y="515"/>
                </a:lnTo>
                <a:lnTo>
                  <a:pt x="373" y="515"/>
                </a:lnTo>
                <a:lnTo>
                  <a:pt x="379" y="515"/>
                </a:lnTo>
                <a:lnTo>
                  <a:pt x="386" y="515"/>
                </a:lnTo>
                <a:lnTo>
                  <a:pt x="400" y="508"/>
                </a:lnTo>
                <a:lnTo>
                  <a:pt x="400" y="501"/>
                </a:lnTo>
                <a:lnTo>
                  <a:pt x="413" y="494"/>
                </a:lnTo>
                <a:lnTo>
                  <a:pt x="427" y="488"/>
                </a:lnTo>
                <a:lnTo>
                  <a:pt x="427" y="481"/>
                </a:lnTo>
                <a:lnTo>
                  <a:pt x="433" y="481"/>
                </a:lnTo>
                <a:lnTo>
                  <a:pt x="433" y="474"/>
                </a:lnTo>
                <a:lnTo>
                  <a:pt x="440" y="474"/>
                </a:lnTo>
                <a:lnTo>
                  <a:pt x="454" y="467"/>
                </a:lnTo>
                <a:lnTo>
                  <a:pt x="461" y="461"/>
                </a:lnTo>
                <a:lnTo>
                  <a:pt x="467" y="454"/>
                </a:lnTo>
                <a:lnTo>
                  <a:pt x="467" y="440"/>
                </a:lnTo>
                <a:lnTo>
                  <a:pt x="474" y="433"/>
                </a:lnTo>
                <a:lnTo>
                  <a:pt x="494" y="420"/>
                </a:lnTo>
                <a:lnTo>
                  <a:pt x="501" y="413"/>
                </a:lnTo>
                <a:lnTo>
                  <a:pt x="501" y="400"/>
                </a:lnTo>
                <a:lnTo>
                  <a:pt x="515" y="393"/>
                </a:lnTo>
                <a:lnTo>
                  <a:pt x="515" y="386"/>
                </a:lnTo>
                <a:lnTo>
                  <a:pt x="522" y="386"/>
                </a:lnTo>
                <a:lnTo>
                  <a:pt x="522" y="379"/>
                </a:lnTo>
                <a:lnTo>
                  <a:pt x="515" y="379"/>
                </a:lnTo>
                <a:lnTo>
                  <a:pt x="515" y="373"/>
                </a:lnTo>
                <a:lnTo>
                  <a:pt x="515" y="366"/>
                </a:lnTo>
                <a:lnTo>
                  <a:pt x="508" y="366"/>
                </a:lnTo>
                <a:lnTo>
                  <a:pt x="515" y="359"/>
                </a:lnTo>
                <a:lnTo>
                  <a:pt x="515" y="345"/>
                </a:lnTo>
                <a:lnTo>
                  <a:pt x="515" y="339"/>
                </a:lnTo>
                <a:lnTo>
                  <a:pt x="515" y="332"/>
                </a:lnTo>
                <a:lnTo>
                  <a:pt x="522" y="332"/>
                </a:lnTo>
                <a:lnTo>
                  <a:pt x="528" y="325"/>
                </a:lnTo>
                <a:lnTo>
                  <a:pt x="528" y="318"/>
                </a:lnTo>
                <a:lnTo>
                  <a:pt x="535" y="312"/>
                </a:lnTo>
                <a:lnTo>
                  <a:pt x="542" y="305"/>
                </a:lnTo>
                <a:lnTo>
                  <a:pt x="535" y="305"/>
                </a:lnTo>
                <a:lnTo>
                  <a:pt x="542" y="305"/>
                </a:lnTo>
                <a:lnTo>
                  <a:pt x="542" y="298"/>
                </a:lnTo>
                <a:lnTo>
                  <a:pt x="549" y="298"/>
                </a:lnTo>
                <a:lnTo>
                  <a:pt x="555" y="291"/>
                </a:lnTo>
                <a:lnTo>
                  <a:pt x="562" y="291"/>
                </a:lnTo>
                <a:lnTo>
                  <a:pt x="555" y="291"/>
                </a:lnTo>
                <a:lnTo>
                  <a:pt x="562" y="284"/>
                </a:lnTo>
                <a:lnTo>
                  <a:pt x="562" y="278"/>
                </a:lnTo>
                <a:lnTo>
                  <a:pt x="555" y="271"/>
                </a:lnTo>
                <a:lnTo>
                  <a:pt x="562" y="264"/>
                </a:lnTo>
                <a:lnTo>
                  <a:pt x="555" y="264"/>
                </a:lnTo>
                <a:lnTo>
                  <a:pt x="562" y="264"/>
                </a:lnTo>
                <a:lnTo>
                  <a:pt x="562" y="257"/>
                </a:lnTo>
                <a:lnTo>
                  <a:pt x="555" y="264"/>
                </a:lnTo>
                <a:lnTo>
                  <a:pt x="555" y="257"/>
                </a:lnTo>
                <a:lnTo>
                  <a:pt x="549" y="244"/>
                </a:lnTo>
                <a:lnTo>
                  <a:pt x="555" y="244"/>
                </a:lnTo>
                <a:lnTo>
                  <a:pt x="555" y="237"/>
                </a:lnTo>
                <a:lnTo>
                  <a:pt x="549" y="237"/>
                </a:lnTo>
                <a:lnTo>
                  <a:pt x="555" y="230"/>
                </a:lnTo>
                <a:lnTo>
                  <a:pt x="562" y="237"/>
                </a:lnTo>
                <a:lnTo>
                  <a:pt x="569" y="230"/>
                </a:lnTo>
                <a:lnTo>
                  <a:pt x="569" y="223"/>
                </a:lnTo>
                <a:lnTo>
                  <a:pt x="576" y="210"/>
                </a:lnTo>
                <a:lnTo>
                  <a:pt x="576" y="196"/>
                </a:lnTo>
                <a:lnTo>
                  <a:pt x="582" y="183"/>
                </a:lnTo>
                <a:lnTo>
                  <a:pt x="582" y="176"/>
                </a:lnTo>
                <a:lnTo>
                  <a:pt x="576" y="163"/>
                </a:lnTo>
                <a:lnTo>
                  <a:pt x="576" y="156"/>
                </a:lnTo>
                <a:lnTo>
                  <a:pt x="569" y="156"/>
                </a:lnTo>
                <a:lnTo>
                  <a:pt x="576" y="149"/>
                </a:lnTo>
                <a:lnTo>
                  <a:pt x="569" y="149"/>
                </a:lnTo>
                <a:lnTo>
                  <a:pt x="549" y="142"/>
                </a:lnTo>
                <a:lnTo>
                  <a:pt x="542" y="135"/>
                </a:lnTo>
                <a:lnTo>
                  <a:pt x="535" y="129"/>
                </a:lnTo>
                <a:lnTo>
                  <a:pt x="535" y="122"/>
                </a:lnTo>
                <a:lnTo>
                  <a:pt x="535" y="115"/>
                </a:lnTo>
                <a:lnTo>
                  <a:pt x="528" y="108"/>
                </a:lnTo>
                <a:lnTo>
                  <a:pt x="535" y="88"/>
                </a:lnTo>
                <a:lnTo>
                  <a:pt x="535" y="81"/>
                </a:lnTo>
                <a:lnTo>
                  <a:pt x="535" y="74"/>
                </a:lnTo>
                <a:lnTo>
                  <a:pt x="542" y="68"/>
                </a:lnTo>
                <a:lnTo>
                  <a:pt x="555" y="61"/>
                </a:lnTo>
                <a:lnTo>
                  <a:pt x="555" y="34"/>
                </a:lnTo>
                <a:lnTo>
                  <a:pt x="555" y="27"/>
                </a:lnTo>
                <a:lnTo>
                  <a:pt x="569" y="27"/>
                </a:lnTo>
                <a:lnTo>
                  <a:pt x="576" y="20"/>
                </a:lnTo>
                <a:close/>
              </a:path>
            </a:pathLst>
          </a:custGeom>
          <a:solidFill>
            <a:schemeClr val="accent6">
              <a:lumMod val="75000"/>
            </a:schemeClr>
          </a:solidFill>
          <a:ln w="0">
            <a:solidFill>
              <a:srgbClr val="7F7F7F"/>
            </a:solidFill>
            <a:prstDash val="solid"/>
            <a:round/>
            <a:headEnd/>
            <a:tailEnd/>
          </a:ln>
        </p:spPr>
        <p:txBody>
          <a:bodyPr/>
          <a:lstStyle/>
          <a:p>
            <a:endParaRPr lang="es-ES"/>
          </a:p>
        </p:txBody>
      </p:sp>
      <p:sp>
        <p:nvSpPr>
          <p:cNvPr id="72" name="madrid">
            <a:extLst>
              <a:ext uri="{FF2B5EF4-FFF2-40B4-BE49-F238E27FC236}">
                <a16:creationId xmlns:a16="http://schemas.microsoft.com/office/drawing/2014/main" id="{F46F40AC-6ED3-4E62-8807-CCA217B1F9C2}"/>
              </a:ext>
            </a:extLst>
          </p:cNvPr>
          <p:cNvSpPr>
            <a:spLocks noEditPoints="1"/>
          </p:cNvSpPr>
          <p:nvPr/>
        </p:nvSpPr>
        <p:spPr bwMode="auto">
          <a:xfrm>
            <a:off x="4515066" y="2547816"/>
            <a:ext cx="571500" cy="654050"/>
          </a:xfrm>
          <a:custGeom>
            <a:avLst/>
            <a:gdLst>
              <a:gd name="T0" fmla="*/ 2147483647 w 1333"/>
              <a:gd name="T1" fmla="*/ 2147483647 h 1456"/>
              <a:gd name="T2" fmla="*/ 2147483647 w 1333"/>
              <a:gd name="T3" fmla="*/ 2147483647 h 1456"/>
              <a:gd name="T4" fmla="*/ 2147483647 w 1333"/>
              <a:gd name="T5" fmla="*/ 2147483647 h 1456"/>
              <a:gd name="T6" fmla="*/ 2147483647 w 1333"/>
              <a:gd name="T7" fmla="*/ 2147483647 h 1456"/>
              <a:gd name="T8" fmla="*/ 2147483647 w 1333"/>
              <a:gd name="T9" fmla="*/ 2147483647 h 1456"/>
              <a:gd name="T10" fmla="*/ 2147483647 w 1333"/>
              <a:gd name="T11" fmla="*/ 2147483647 h 1456"/>
              <a:gd name="T12" fmla="*/ 2147483647 w 1333"/>
              <a:gd name="T13" fmla="*/ 2147483647 h 1456"/>
              <a:gd name="T14" fmla="*/ 2147483647 w 1333"/>
              <a:gd name="T15" fmla="*/ 2147483647 h 1456"/>
              <a:gd name="T16" fmla="*/ 2147483647 w 1333"/>
              <a:gd name="T17" fmla="*/ 2147483647 h 1456"/>
              <a:gd name="T18" fmla="*/ 2147483647 w 1333"/>
              <a:gd name="T19" fmla="*/ 2147483647 h 1456"/>
              <a:gd name="T20" fmla="*/ 2147483647 w 1333"/>
              <a:gd name="T21" fmla="*/ 2147483647 h 1456"/>
              <a:gd name="T22" fmla="*/ 2147483647 w 1333"/>
              <a:gd name="T23" fmla="*/ 2147483647 h 1456"/>
              <a:gd name="T24" fmla="*/ 2147483647 w 1333"/>
              <a:gd name="T25" fmla="*/ 2147483647 h 1456"/>
              <a:gd name="T26" fmla="*/ 2147483647 w 1333"/>
              <a:gd name="T27" fmla="*/ 2147483647 h 1456"/>
              <a:gd name="T28" fmla="*/ 2147483647 w 1333"/>
              <a:gd name="T29" fmla="*/ 2147483647 h 1456"/>
              <a:gd name="T30" fmla="*/ 2147483647 w 1333"/>
              <a:gd name="T31" fmla="*/ 2147483647 h 1456"/>
              <a:gd name="T32" fmla="*/ 2147483647 w 1333"/>
              <a:gd name="T33" fmla="*/ 2147483647 h 1456"/>
              <a:gd name="T34" fmla="*/ 2147483647 w 1333"/>
              <a:gd name="T35" fmla="*/ 2147483647 h 1456"/>
              <a:gd name="T36" fmla="*/ 2147483647 w 1333"/>
              <a:gd name="T37" fmla="*/ 2147483647 h 1456"/>
              <a:gd name="T38" fmla="*/ 2147483647 w 1333"/>
              <a:gd name="T39" fmla="*/ 2147483647 h 1456"/>
              <a:gd name="T40" fmla="*/ 2147483647 w 1333"/>
              <a:gd name="T41" fmla="*/ 2147483647 h 1456"/>
              <a:gd name="T42" fmla="*/ 2147483647 w 1333"/>
              <a:gd name="T43" fmla="*/ 2147483647 h 1456"/>
              <a:gd name="T44" fmla="*/ 2147483647 w 1333"/>
              <a:gd name="T45" fmla="*/ 2147483647 h 1456"/>
              <a:gd name="T46" fmla="*/ 2147483647 w 1333"/>
              <a:gd name="T47" fmla="*/ 2147483647 h 1456"/>
              <a:gd name="T48" fmla="*/ 2147483647 w 1333"/>
              <a:gd name="T49" fmla="*/ 2147483647 h 1456"/>
              <a:gd name="T50" fmla="*/ 2147483647 w 1333"/>
              <a:gd name="T51" fmla="*/ 2147483647 h 1456"/>
              <a:gd name="T52" fmla="*/ 2147483647 w 1333"/>
              <a:gd name="T53" fmla="*/ 2147483647 h 1456"/>
              <a:gd name="T54" fmla="*/ 2147483647 w 1333"/>
              <a:gd name="T55" fmla="*/ 2147483647 h 1456"/>
              <a:gd name="T56" fmla="*/ 2147483647 w 1333"/>
              <a:gd name="T57" fmla="*/ 2147483647 h 1456"/>
              <a:gd name="T58" fmla="*/ 2147483647 w 1333"/>
              <a:gd name="T59" fmla="*/ 2147483647 h 1456"/>
              <a:gd name="T60" fmla="*/ 2147483647 w 1333"/>
              <a:gd name="T61" fmla="*/ 2147483647 h 1456"/>
              <a:gd name="T62" fmla="*/ 2147483647 w 1333"/>
              <a:gd name="T63" fmla="*/ 2147483647 h 1456"/>
              <a:gd name="T64" fmla="*/ 2147483647 w 1333"/>
              <a:gd name="T65" fmla="*/ 2147483647 h 1456"/>
              <a:gd name="T66" fmla="*/ 2147483647 w 1333"/>
              <a:gd name="T67" fmla="*/ 2147483647 h 1456"/>
              <a:gd name="T68" fmla="*/ 2147483647 w 1333"/>
              <a:gd name="T69" fmla="*/ 2147483647 h 1456"/>
              <a:gd name="T70" fmla="*/ 2147483647 w 1333"/>
              <a:gd name="T71" fmla="*/ 2147483647 h 1456"/>
              <a:gd name="T72" fmla="*/ 2147483647 w 1333"/>
              <a:gd name="T73" fmla="*/ 2147483647 h 1456"/>
              <a:gd name="T74" fmla="*/ 2147483647 w 1333"/>
              <a:gd name="T75" fmla="*/ 2147483647 h 1456"/>
              <a:gd name="T76" fmla="*/ 2147483647 w 1333"/>
              <a:gd name="T77" fmla="*/ 2147483647 h 1456"/>
              <a:gd name="T78" fmla="*/ 2147483647 w 1333"/>
              <a:gd name="T79" fmla="*/ 2147483647 h 1456"/>
              <a:gd name="T80" fmla="*/ 2147483647 w 1333"/>
              <a:gd name="T81" fmla="*/ 2147483647 h 1456"/>
              <a:gd name="T82" fmla="*/ 2147483647 w 1333"/>
              <a:gd name="T83" fmla="*/ 2147483647 h 1456"/>
              <a:gd name="T84" fmla="*/ 2147483647 w 1333"/>
              <a:gd name="T85" fmla="*/ 2147483647 h 1456"/>
              <a:gd name="T86" fmla="*/ 2147483647 w 1333"/>
              <a:gd name="T87" fmla="*/ 2147483647 h 1456"/>
              <a:gd name="T88" fmla="*/ 2147483647 w 1333"/>
              <a:gd name="T89" fmla="*/ 2147483647 h 1456"/>
              <a:gd name="T90" fmla="*/ 430584404 w 1333"/>
              <a:gd name="T91" fmla="*/ 2147483647 h 1456"/>
              <a:gd name="T92" fmla="*/ 2091363610 w 1333"/>
              <a:gd name="T93" fmla="*/ 2147483647 h 1456"/>
              <a:gd name="T94" fmla="*/ 2147483647 w 1333"/>
              <a:gd name="T95" fmla="*/ 2147483647 h 1456"/>
              <a:gd name="T96" fmla="*/ 2147483647 w 1333"/>
              <a:gd name="T97" fmla="*/ 2147483647 h 1456"/>
              <a:gd name="T98" fmla="*/ 2147483647 w 1333"/>
              <a:gd name="T99" fmla="*/ 2147483647 h 1456"/>
              <a:gd name="T100" fmla="*/ 2147483647 w 1333"/>
              <a:gd name="T101" fmla="*/ 2147483647 h 1456"/>
              <a:gd name="T102" fmla="*/ 2147483647 w 1333"/>
              <a:gd name="T103" fmla="*/ 2147483647 h 1456"/>
              <a:gd name="T104" fmla="*/ 2147483647 w 1333"/>
              <a:gd name="T105" fmla="*/ 2147483647 h 1456"/>
              <a:gd name="T106" fmla="*/ 2147483647 w 1333"/>
              <a:gd name="T107" fmla="*/ 2147483647 h 1456"/>
              <a:gd name="T108" fmla="*/ 2147483647 w 1333"/>
              <a:gd name="T109" fmla="*/ 2147483647 h 1456"/>
              <a:gd name="T110" fmla="*/ 2147483647 w 1333"/>
              <a:gd name="T111" fmla="*/ 2147483647 h 1456"/>
              <a:gd name="T112" fmla="*/ 2147483647 w 1333"/>
              <a:gd name="T113" fmla="*/ 2147483647 h 1456"/>
              <a:gd name="T114" fmla="*/ 2147483647 w 1333"/>
              <a:gd name="T115" fmla="*/ 2147483647 h 1456"/>
              <a:gd name="T116" fmla="*/ 2147483647 w 1333"/>
              <a:gd name="T117" fmla="*/ 2147483647 h 1456"/>
              <a:gd name="T118" fmla="*/ 2147483647 w 1333"/>
              <a:gd name="T119" fmla="*/ 2147483647 h 1456"/>
              <a:gd name="T120" fmla="*/ 2147483647 w 1333"/>
              <a:gd name="T121" fmla="*/ 2147483647 h 1456"/>
              <a:gd name="T122" fmla="*/ 2147483647 w 1333"/>
              <a:gd name="T123" fmla="*/ 1287369178 h 1456"/>
              <a:gd name="T124" fmla="*/ 2147483647 w 1333"/>
              <a:gd name="T125" fmla="*/ 2147483647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3"/>
              <a:gd name="T190" fmla="*/ 0 h 1456"/>
              <a:gd name="T191" fmla="*/ 1333 w 1333"/>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3" h="1456">
                <a:moveTo>
                  <a:pt x="914" y="1"/>
                </a:moveTo>
                <a:lnTo>
                  <a:pt x="914" y="7"/>
                </a:lnTo>
                <a:lnTo>
                  <a:pt x="914" y="21"/>
                </a:lnTo>
                <a:lnTo>
                  <a:pt x="921" y="21"/>
                </a:lnTo>
                <a:lnTo>
                  <a:pt x="921" y="28"/>
                </a:lnTo>
                <a:lnTo>
                  <a:pt x="941" y="34"/>
                </a:lnTo>
                <a:lnTo>
                  <a:pt x="948" y="48"/>
                </a:lnTo>
                <a:lnTo>
                  <a:pt x="954" y="61"/>
                </a:lnTo>
                <a:lnTo>
                  <a:pt x="954" y="68"/>
                </a:lnTo>
                <a:lnTo>
                  <a:pt x="954" y="75"/>
                </a:lnTo>
                <a:lnTo>
                  <a:pt x="954" y="82"/>
                </a:lnTo>
                <a:lnTo>
                  <a:pt x="961" y="82"/>
                </a:lnTo>
                <a:lnTo>
                  <a:pt x="968" y="82"/>
                </a:lnTo>
                <a:lnTo>
                  <a:pt x="981" y="89"/>
                </a:lnTo>
                <a:lnTo>
                  <a:pt x="988" y="95"/>
                </a:lnTo>
                <a:lnTo>
                  <a:pt x="995" y="95"/>
                </a:lnTo>
                <a:lnTo>
                  <a:pt x="1002" y="95"/>
                </a:lnTo>
                <a:lnTo>
                  <a:pt x="1009" y="95"/>
                </a:lnTo>
                <a:lnTo>
                  <a:pt x="1009" y="109"/>
                </a:lnTo>
                <a:lnTo>
                  <a:pt x="1009" y="116"/>
                </a:lnTo>
                <a:lnTo>
                  <a:pt x="1002" y="116"/>
                </a:lnTo>
                <a:lnTo>
                  <a:pt x="1009" y="122"/>
                </a:lnTo>
                <a:lnTo>
                  <a:pt x="1002" y="129"/>
                </a:lnTo>
                <a:lnTo>
                  <a:pt x="1002" y="136"/>
                </a:lnTo>
                <a:lnTo>
                  <a:pt x="1002" y="143"/>
                </a:lnTo>
                <a:lnTo>
                  <a:pt x="1009" y="143"/>
                </a:lnTo>
                <a:lnTo>
                  <a:pt x="1015" y="163"/>
                </a:lnTo>
                <a:lnTo>
                  <a:pt x="1029" y="170"/>
                </a:lnTo>
                <a:lnTo>
                  <a:pt x="1036" y="183"/>
                </a:lnTo>
                <a:lnTo>
                  <a:pt x="1036" y="190"/>
                </a:lnTo>
                <a:lnTo>
                  <a:pt x="1036" y="197"/>
                </a:lnTo>
                <a:lnTo>
                  <a:pt x="1015" y="204"/>
                </a:lnTo>
                <a:lnTo>
                  <a:pt x="1015" y="217"/>
                </a:lnTo>
                <a:lnTo>
                  <a:pt x="1015" y="224"/>
                </a:lnTo>
                <a:lnTo>
                  <a:pt x="1009" y="237"/>
                </a:lnTo>
                <a:lnTo>
                  <a:pt x="1009" y="251"/>
                </a:lnTo>
                <a:lnTo>
                  <a:pt x="1002" y="251"/>
                </a:lnTo>
                <a:lnTo>
                  <a:pt x="1002" y="258"/>
                </a:lnTo>
                <a:lnTo>
                  <a:pt x="1002" y="265"/>
                </a:lnTo>
                <a:lnTo>
                  <a:pt x="995" y="278"/>
                </a:lnTo>
                <a:lnTo>
                  <a:pt x="995" y="285"/>
                </a:lnTo>
                <a:lnTo>
                  <a:pt x="988" y="292"/>
                </a:lnTo>
                <a:lnTo>
                  <a:pt x="995" y="292"/>
                </a:lnTo>
                <a:lnTo>
                  <a:pt x="988" y="298"/>
                </a:lnTo>
                <a:lnTo>
                  <a:pt x="981" y="292"/>
                </a:lnTo>
                <a:lnTo>
                  <a:pt x="981" y="298"/>
                </a:lnTo>
                <a:lnTo>
                  <a:pt x="981" y="305"/>
                </a:lnTo>
                <a:lnTo>
                  <a:pt x="988" y="305"/>
                </a:lnTo>
                <a:lnTo>
                  <a:pt x="988" y="312"/>
                </a:lnTo>
                <a:lnTo>
                  <a:pt x="995" y="305"/>
                </a:lnTo>
                <a:lnTo>
                  <a:pt x="995" y="312"/>
                </a:lnTo>
                <a:lnTo>
                  <a:pt x="995" y="319"/>
                </a:lnTo>
                <a:lnTo>
                  <a:pt x="995" y="326"/>
                </a:lnTo>
                <a:lnTo>
                  <a:pt x="995" y="332"/>
                </a:lnTo>
                <a:lnTo>
                  <a:pt x="988" y="332"/>
                </a:lnTo>
                <a:lnTo>
                  <a:pt x="968" y="346"/>
                </a:lnTo>
                <a:lnTo>
                  <a:pt x="975" y="353"/>
                </a:lnTo>
                <a:lnTo>
                  <a:pt x="968" y="359"/>
                </a:lnTo>
                <a:lnTo>
                  <a:pt x="975" y="366"/>
                </a:lnTo>
                <a:lnTo>
                  <a:pt x="968" y="373"/>
                </a:lnTo>
                <a:lnTo>
                  <a:pt x="961" y="373"/>
                </a:lnTo>
                <a:lnTo>
                  <a:pt x="968" y="386"/>
                </a:lnTo>
                <a:lnTo>
                  <a:pt x="961" y="393"/>
                </a:lnTo>
                <a:lnTo>
                  <a:pt x="961" y="400"/>
                </a:lnTo>
                <a:lnTo>
                  <a:pt x="954" y="407"/>
                </a:lnTo>
                <a:lnTo>
                  <a:pt x="954" y="420"/>
                </a:lnTo>
                <a:lnTo>
                  <a:pt x="948" y="420"/>
                </a:lnTo>
                <a:lnTo>
                  <a:pt x="941" y="420"/>
                </a:lnTo>
                <a:lnTo>
                  <a:pt x="941" y="427"/>
                </a:lnTo>
                <a:lnTo>
                  <a:pt x="934" y="427"/>
                </a:lnTo>
                <a:lnTo>
                  <a:pt x="948" y="427"/>
                </a:lnTo>
                <a:lnTo>
                  <a:pt x="961" y="434"/>
                </a:lnTo>
                <a:lnTo>
                  <a:pt x="975" y="434"/>
                </a:lnTo>
                <a:lnTo>
                  <a:pt x="981" y="441"/>
                </a:lnTo>
                <a:lnTo>
                  <a:pt x="981" y="447"/>
                </a:lnTo>
                <a:lnTo>
                  <a:pt x="988" y="447"/>
                </a:lnTo>
                <a:lnTo>
                  <a:pt x="995" y="461"/>
                </a:lnTo>
                <a:lnTo>
                  <a:pt x="988" y="461"/>
                </a:lnTo>
                <a:lnTo>
                  <a:pt x="995" y="461"/>
                </a:lnTo>
                <a:lnTo>
                  <a:pt x="995" y="468"/>
                </a:lnTo>
                <a:lnTo>
                  <a:pt x="988" y="488"/>
                </a:lnTo>
                <a:lnTo>
                  <a:pt x="988" y="495"/>
                </a:lnTo>
                <a:lnTo>
                  <a:pt x="995" y="488"/>
                </a:lnTo>
                <a:lnTo>
                  <a:pt x="1002" y="495"/>
                </a:lnTo>
                <a:lnTo>
                  <a:pt x="1002" y="508"/>
                </a:lnTo>
                <a:lnTo>
                  <a:pt x="995" y="508"/>
                </a:lnTo>
                <a:lnTo>
                  <a:pt x="988" y="515"/>
                </a:lnTo>
                <a:lnTo>
                  <a:pt x="981" y="522"/>
                </a:lnTo>
                <a:lnTo>
                  <a:pt x="981" y="529"/>
                </a:lnTo>
                <a:lnTo>
                  <a:pt x="975" y="535"/>
                </a:lnTo>
                <a:lnTo>
                  <a:pt x="981" y="542"/>
                </a:lnTo>
                <a:lnTo>
                  <a:pt x="975" y="542"/>
                </a:lnTo>
                <a:lnTo>
                  <a:pt x="981" y="542"/>
                </a:lnTo>
                <a:lnTo>
                  <a:pt x="988" y="549"/>
                </a:lnTo>
                <a:lnTo>
                  <a:pt x="988" y="556"/>
                </a:lnTo>
                <a:lnTo>
                  <a:pt x="995" y="556"/>
                </a:lnTo>
                <a:lnTo>
                  <a:pt x="995" y="562"/>
                </a:lnTo>
                <a:lnTo>
                  <a:pt x="1002" y="562"/>
                </a:lnTo>
                <a:lnTo>
                  <a:pt x="1008" y="562"/>
                </a:lnTo>
                <a:lnTo>
                  <a:pt x="1008" y="549"/>
                </a:lnTo>
                <a:lnTo>
                  <a:pt x="1008" y="556"/>
                </a:lnTo>
                <a:lnTo>
                  <a:pt x="1015" y="556"/>
                </a:lnTo>
                <a:lnTo>
                  <a:pt x="1015" y="562"/>
                </a:lnTo>
                <a:lnTo>
                  <a:pt x="1022" y="562"/>
                </a:lnTo>
                <a:lnTo>
                  <a:pt x="1029" y="569"/>
                </a:lnTo>
                <a:lnTo>
                  <a:pt x="1029" y="556"/>
                </a:lnTo>
                <a:lnTo>
                  <a:pt x="1029" y="542"/>
                </a:lnTo>
                <a:lnTo>
                  <a:pt x="1036" y="542"/>
                </a:lnTo>
                <a:lnTo>
                  <a:pt x="1042" y="549"/>
                </a:lnTo>
                <a:lnTo>
                  <a:pt x="1049" y="549"/>
                </a:lnTo>
                <a:lnTo>
                  <a:pt x="1056" y="556"/>
                </a:lnTo>
                <a:lnTo>
                  <a:pt x="1056" y="569"/>
                </a:lnTo>
                <a:lnTo>
                  <a:pt x="1063" y="576"/>
                </a:lnTo>
                <a:lnTo>
                  <a:pt x="1063" y="583"/>
                </a:lnTo>
                <a:lnTo>
                  <a:pt x="1063" y="589"/>
                </a:lnTo>
                <a:lnTo>
                  <a:pt x="1076" y="596"/>
                </a:lnTo>
                <a:lnTo>
                  <a:pt x="1076" y="603"/>
                </a:lnTo>
                <a:lnTo>
                  <a:pt x="1083" y="603"/>
                </a:lnTo>
                <a:lnTo>
                  <a:pt x="1083" y="596"/>
                </a:lnTo>
                <a:lnTo>
                  <a:pt x="1090" y="603"/>
                </a:lnTo>
                <a:lnTo>
                  <a:pt x="1096" y="596"/>
                </a:lnTo>
                <a:lnTo>
                  <a:pt x="1103" y="589"/>
                </a:lnTo>
                <a:lnTo>
                  <a:pt x="1103" y="583"/>
                </a:lnTo>
                <a:lnTo>
                  <a:pt x="1103" y="589"/>
                </a:lnTo>
                <a:lnTo>
                  <a:pt x="1096" y="596"/>
                </a:lnTo>
                <a:lnTo>
                  <a:pt x="1096" y="610"/>
                </a:lnTo>
                <a:lnTo>
                  <a:pt x="1090" y="617"/>
                </a:lnTo>
                <a:lnTo>
                  <a:pt x="1083" y="617"/>
                </a:lnTo>
                <a:lnTo>
                  <a:pt x="1096" y="623"/>
                </a:lnTo>
                <a:lnTo>
                  <a:pt x="1096" y="630"/>
                </a:lnTo>
                <a:lnTo>
                  <a:pt x="1090" y="637"/>
                </a:lnTo>
                <a:lnTo>
                  <a:pt x="1090" y="644"/>
                </a:lnTo>
                <a:lnTo>
                  <a:pt x="1090" y="650"/>
                </a:lnTo>
                <a:lnTo>
                  <a:pt x="1110" y="671"/>
                </a:lnTo>
                <a:lnTo>
                  <a:pt x="1117" y="671"/>
                </a:lnTo>
                <a:lnTo>
                  <a:pt x="1124" y="678"/>
                </a:lnTo>
                <a:lnTo>
                  <a:pt x="1124" y="671"/>
                </a:lnTo>
                <a:lnTo>
                  <a:pt x="1124" y="678"/>
                </a:lnTo>
                <a:lnTo>
                  <a:pt x="1130" y="678"/>
                </a:lnTo>
                <a:lnTo>
                  <a:pt x="1130" y="684"/>
                </a:lnTo>
                <a:lnTo>
                  <a:pt x="1130" y="691"/>
                </a:lnTo>
                <a:lnTo>
                  <a:pt x="1130" y="698"/>
                </a:lnTo>
                <a:lnTo>
                  <a:pt x="1130" y="705"/>
                </a:lnTo>
                <a:lnTo>
                  <a:pt x="1124" y="718"/>
                </a:lnTo>
                <a:lnTo>
                  <a:pt x="1124" y="725"/>
                </a:lnTo>
                <a:lnTo>
                  <a:pt x="1130" y="718"/>
                </a:lnTo>
                <a:lnTo>
                  <a:pt x="1137" y="718"/>
                </a:lnTo>
                <a:lnTo>
                  <a:pt x="1144" y="718"/>
                </a:lnTo>
                <a:lnTo>
                  <a:pt x="1164" y="711"/>
                </a:lnTo>
                <a:lnTo>
                  <a:pt x="1164" y="718"/>
                </a:lnTo>
                <a:lnTo>
                  <a:pt x="1171" y="725"/>
                </a:lnTo>
                <a:lnTo>
                  <a:pt x="1178" y="725"/>
                </a:lnTo>
                <a:lnTo>
                  <a:pt x="1178" y="718"/>
                </a:lnTo>
                <a:lnTo>
                  <a:pt x="1184" y="732"/>
                </a:lnTo>
                <a:lnTo>
                  <a:pt x="1205" y="745"/>
                </a:lnTo>
                <a:lnTo>
                  <a:pt x="1205" y="759"/>
                </a:lnTo>
                <a:lnTo>
                  <a:pt x="1205" y="765"/>
                </a:lnTo>
                <a:lnTo>
                  <a:pt x="1212" y="786"/>
                </a:lnTo>
                <a:lnTo>
                  <a:pt x="1205" y="799"/>
                </a:lnTo>
                <a:lnTo>
                  <a:pt x="1205" y="806"/>
                </a:lnTo>
                <a:lnTo>
                  <a:pt x="1205" y="820"/>
                </a:lnTo>
                <a:lnTo>
                  <a:pt x="1205" y="826"/>
                </a:lnTo>
                <a:lnTo>
                  <a:pt x="1225" y="826"/>
                </a:lnTo>
                <a:lnTo>
                  <a:pt x="1225" y="833"/>
                </a:lnTo>
                <a:lnTo>
                  <a:pt x="1232" y="833"/>
                </a:lnTo>
                <a:lnTo>
                  <a:pt x="1245" y="826"/>
                </a:lnTo>
                <a:lnTo>
                  <a:pt x="1245" y="840"/>
                </a:lnTo>
                <a:lnTo>
                  <a:pt x="1245" y="847"/>
                </a:lnTo>
                <a:lnTo>
                  <a:pt x="1252" y="847"/>
                </a:lnTo>
                <a:lnTo>
                  <a:pt x="1252" y="854"/>
                </a:lnTo>
                <a:lnTo>
                  <a:pt x="1252" y="860"/>
                </a:lnTo>
                <a:lnTo>
                  <a:pt x="1266" y="867"/>
                </a:lnTo>
                <a:lnTo>
                  <a:pt x="1259" y="874"/>
                </a:lnTo>
                <a:lnTo>
                  <a:pt x="1259" y="887"/>
                </a:lnTo>
                <a:lnTo>
                  <a:pt x="1252" y="887"/>
                </a:lnTo>
                <a:lnTo>
                  <a:pt x="1259" y="901"/>
                </a:lnTo>
                <a:lnTo>
                  <a:pt x="1245" y="908"/>
                </a:lnTo>
                <a:lnTo>
                  <a:pt x="1245" y="914"/>
                </a:lnTo>
                <a:lnTo>
                  <a:pt x="1245" y="921"/>
                </a:lnTo>
                <a:lnTo>
                  <a:pt x="1252" y="921"/>
                </a:lnTo>
                <a:lnTo>
                  <a:pt x="1252" y="928"/>
                </a:lnTo>
                <a:lnTo>
                  <a:pt x="1252" y="935"/>
                </a:lnTo>
                <a:lnTo>
                  <a:pt x="1245" y="942"/>
                </a:lnTo>
                <a:lnTo>
                  <a:pt x="1245" y="955"/>
                </a:lnTo>
                <a:lnTo>
                  <a:pt x="1239" y="955"/>
                </a:lnTo>
                <a:lnTo>
                  <a:pt x="1239" y="962"/>
                </a:lnTo>
                <a:lnTo>
                  <a:pt x="1225" y="969"/>
                </a:lnTo>
                <a:lnTo>
                  <a:pt x="1218" y="982"/>
                </a:lnTo>
                <a:lnTo>
                  <a:pt x="1218" y="989"/>
                </a:lnTo>
                <a:lnTo>
                  <a:pt x="1218" y="996"/>
                </a:lnTo>
                <a:lnTo>
                  <a:pt x="1218" y="1009"/>
                </a:lnTo>
                <a:lnTo>
                  <a:pt x="1218" y="1023"/>
                </a:lnTo>
                <a:lnTo>
                  <a:pt x="1205" y="1036"/>
                </a:lnTo>
                <a:lnTo>
                  <a:pt x="1205" y="1050"/>
                </a:lnTo>
                <a:lnTo>
                  <a:pt x="1218" y="1050"/>
                </a:lnTo>
                <a:lnTo>
                  <a:pt x="1218" y="1057"/>
                </a:lnTo>
                <a:lnTo>
                  <a:pt x="1225" y="1063"/>
                </a:lnTo>
                <a:lnTo>
                  <a:pt x="1225" y="1057"/>
                </a:lnTo>
                <a:lnTo>
                  <a:pt x="1239" y="1036"/>
                </a:lnTo>
                <a:lnTo>
                  <a:pt x="1245" y="1030"/>
                </a:lnTo>
                <a:lnTo>
                  <a:pt x="1252" y="1030"/>
                </a:lnTo>
                <a:lnTo>
                  <a:pt x="1266" y="1016"/>
                </a:lnTo>
                <a:lnTo>
                  <a:pt x="1279" y="1002"/>
                </a:lnTo>
                <a:lnTo>
                  <a:pt x="1286" y="1002"/>
                </a:lnTo>
                <a:lnTo>
                  <a:pt x="1286" y="1009"/>
                </a:lnTo>
                <a:lnTo>
                  <a:pt x="1286" y="1016"/>
                </a:lnTo>
                <a:lnTo>
                  <a:pt x="1293" y="1016"/>
                </a:lnTo>
                <a:lnTo>
                  <a:pt x="1293" y="1023"/>
                </a:lnTo>
                <a:lnTo>
                  <a:pt x="1293" y="1036"/>
                </a:lnTo>
                <a:lnTo>
                  <a:pt x="1300" y="1050"/>
                </a:lnTo>
                <a:lnTo>
                  <a:pt x="1300" y="1057"/>
                </a:lnTo>
                <a:lnTo>
                  <a:pt x="1300" y="1063"/>
                </a:lnTo>
                <a:lnTo>
                  <a:pt x="1306" y="1070"/>
                </a:lnTo>
                <a:lnTo>
                  <a:pt x="1306" y="1077"/>
                </a:lnTo>
                <a:lnTo>
                  <a:pt x="1306" y="1084"/>
                </a:lnTo>
                <a:lnTo>
                  <a:pt x="1306" y="1090"/>
                </a:lnTo>
                <a:lnTo>
                  <a:pt x="1306" y="1097"/>
                </a:lnTo>
                <a:lnTo>
                  <a:pt x="1300" y="1104"/>
                </a:lnTo>
                <a:lnTo>
                  <a:pt x="1306" y="1104"/>
                </a:lnTo>
                <a:lnTo>
                  <a:pt x="1300" y="1111"/>
                </a:lnTo>
                <a:lnTo>
                  <a:pt x="1306" y="1118"/>
                </a:lnTo>
                <a:lnTo>
                  <a:pt x="1313" y="1131"/>
                </a:lnTo>
                <a:lnTo>
                  <a:pt x="1313" y="1145"/>
                </a:lnTo>
                <a:lnTo>
                  <a:pt x="1320" y="1145"/>
                </a:lnTo>
                <a:lnTo>
                  <a:pt x="1320" y="1151"/>
                </a:lnTo>
                <a:lnTo>
                  <a:pt x="1313" y="1151"/>
                </a:lnTo>
                <a:lnTo>
                  <a:pt x="1306" y="1151"/>
                </a:lnTo>
                <a:lnTo>
                  <a:pt x="1306" y="1145"/>
                </a:lnTo>
                <a:lnTo>
                  <a:pt x="1300" y="1145"/>
                </a:lnTo>
                <a:lnTo>
                  <a:pt x="1293" y="1158"/>
                </a:lnTo>
                <a:lnTo>
                  <a:pt x="1293" y="1165"/>
                </a:lnTo>
                <a:lnTo>
                  <a:pt x="1300" y="1172"/>
                </a:lnTo>
                <a:lnTo>
                  <a:pt x="1306" y="1172"/>
                </a:lnTo>
                <a:lnTo>
                  <a:pt x="1306" y="1178"/>
                </a:lnTo>
                <a:lnTo>
                  <a:pt x="1313" y="1178"/>
                </a:lnTo>
                <a:lnTo>
                  <a:pt x="1313" y="1185"/>
                </a:lnTo>
                <a:lnTo>
                  <a:pt x="1320" y="1192"/>
                </a:lnTo>
                <a:lnTo>
                  <a:pt x="1327" y="1199"/>
                </a:lnTo>
                <a:lnTo>
                  <a:pt x="1327" y="1205"/>
                </a:lnTo>
                <a:lnTo>
                  <a:pt x="1333" y="1205"/>
                </a:lnTo>
                <a:lnTo>
                  <a:pt x="1333" y="1212"/>
                </a:lnTo>
                <a:lnTo>
                  <a:pt x="1327" y="1212"/>
                </a:lnTo>
                <a:lnTo>
                  <a:pt x="1333" y="1219"/>
                </a:lnTo>
                <a:lnTo>
                  <a:pt x="1327" y="1226"/>
                </a:lnTo>
                <a:lnTo>
                  <a:pt x="1300" y="1253"/>
                </a:lnTo>
                <a:lnTo>
                  <a:pt x="1293" y="1253"/>
                </a:lnTo>
                <a:lnTo>
                  <a:pt x="1286" y="1253"/>
                </a:lnTo>
                <a:lnTo>
                  <a:pt x="1272" y="1260"/>
                </a:lnTo>
                <a:lnTo>
                  <a:pt x="1259" y="1260"/>
                </a:lnTo>
                <a:lnTo>
                  <a:pt x="1245" y="1253"/>
                </a:lnTo>
                <a:lnTo>
                  <a:pt x="1239" y="1253"/>
                </a:lnTo>
                <a:lnTo>
                  <a:pt x="1239" y="1246"/>
                </a:lnTo>
                <a:lnTo>
                  <a:pt x="1239" y="1233"/>
                </a:lnTo>
                <a:lnTo>
                  <a:pt x="1232" y="1233"/>
                </a:lnTo>
                <a:lnTo>
                  <a:pt x="1232" y="1226"/>
                </a:lnTo>
                <a:lnTo>
                  <a:pt x="1225" y="1226"/>
                </a:lnTo>
                <a:lnTo>
                  <a:pt x="1225" y="1233"/>
                </a:lnTo>
                <a:lnTo>
                  <a:pt x="1218" y="1233"/>
                </a:lnTo>
                <a:lnTo>
                  <a:pt x="1212" y="1233"/>
                </a:lnTo>
                <a:lnTo>
                  <a:pt x="1212" y="1239"/>
                </a:lnTo>
                <a:lnTo>
                  <a:pt x="1198" y="1260"/>
                </a:lnTo>
                <a:lnTo>
                  <a:pt x="1205" y="1260"/>
                </a:lnTo>
                <a:lnTo>
                  <a:pt x="1198" y="1260"/>
                </a:lnTo>
                <a:lnTo>
                  <a:pt x="1178" y="1266"/>
                </a:lnTo>
                <a:lnTo>
                  <a:pt x="1164" y="1266"/>
                </a:lnTo>
                <a:lnTo>
                  <a:pt x="1164" y="1260"/>
                </a:lnTo>
                <a:lnTo>
                  <a:pt x="1157" y="1266"/>
                </a:lnTo>
                <a:lnTo>
                  <a:pt x="1151" y="1273"/>
                </a:lnTo>
                <a:lnTo>
                  <a:pt x="1151" y="1266"/>
                </a:lnTo>
                <a:lnTo>
                  <a:pt x="1144" y="1266"/>
                </a:lnTo>
                <a:lnTo>
                  <a:pt x="1137" y="1266"/>
                </a:lnTo>
                <a:lnTo>
                  <a:pt x="1137" y="1273"/>
                </a:lnTo>
                <a:lnTo>
                  <a:pt x="1130" y="1273"/>
                </a:lnTo>
                <a:lnTo>
                  <a:pt x="1124" y="1273"/>
                </a:lnTo>
                <a:lnTo>
                  <a:pt x="1117" y="1273"/>
                </a:lnTo>
                <a:lnTo>
                  <a:pt x="1110" y="1266"/>
                </a:lnTo>
                <a:lnTo>
                  <a:pt x="1103" y="1253"/>
                </a:lnTo>
                <a:lnTo>
                  <a:pt x="1090" y="1239"/>
                </a:lnTo>
                <a:lnTo>
                  <a:pt x="1083" y="1239"/>
                </a:lnTo>
                <a:lnTo>
                  <a:pt x="1076" y="1239"/>
                </a:lnTo>
                <a:lnTo>
                  <a:pt x="1063" y="1239"/>
                </a:lnTo>
                <a:lnTo>
                  <a:pt x="1049" y="1246"/>
                </a:lnTo>
                <a:lnTo>
                  <a:pt x="1049" y="1253"/>
                </a:lnTo>
                <a:lnTo>
                  <a:pt x="1049" y="1260"/>
                </a:lnTo>
                <a:lnTo>
                  <a:pt x="1049" y="1273"/>
                </a:lnTo>
                <a:lnTo>
                  <a:pt x="1042" y="1273"/>
                </a:lnTo>
                <a:lnTo>
                  <a:pt x="1036" y="1280"/>
                </a:lnTo>
                <a:lnTo>
                  <a:pt x="1036" y="1287"/>
                </a:lnTo>
                <a:lnTo>
                  <a:pt x="1029" y="1294"/>
                </a:lnTo>
                <a:lnTo>
                  <a:pt x="1022" y="1287"/>
                </a:lnTo>
                <a:lnTo>
                  <a:pt x="1022" y="1280"/>
                </a:lnTo>
                <a:lnTo>
                  <a:pt x="1009" y="1273"/>
                </a:lnTo>
                <a:lnTo>
                  <a:pt x="1002" y="1287"/>
                </a:lnTo>
                <a:lnTo>
                  <a:pt x="995" y="1287"/>
                </a:lnTo>
                <a:lnTo>
                  <a:pt x="988" y="1287"/>
                </a:lnTo>
                <a:lnTo>
                  <a:pt x="988" y="1280"/>
                </a:lnTo>
                <a:lnTo>
                  <a:pt x="988" y="1273"/>
                </a:lnTo>
                <a:lnTo>
                  <a:pt x="981" y="1273"/>
                </a:lnTo>
                <a:lnTo>
                  <a:pt x="968" y="1280"/>
                </a:lnTo>
                <a:lnTo>
                  <a:pt x="961" y="1280"/>
                </a:lnTo>
                <a:lnTo>
                  <a:pt x="968" y="1273"/>
                </a:lnTo>
                <a:lnTo>
                  <a:pt x="961" y="1280"/>
                </a:lnTo>
                <a:lnTo>
                  <a:pt x="954" y="1273"/>
                </a:lnTo>
                <a:lnTo>
                  <a:pt x="954" y="1280"/>
                </a:lnTo>
                <a:lnTo>
                  <a:pt x="948" y="1273"/>
                </a:lnTo>
                <a:lnTo>
                  <a:pt x="941" y="1280"/>
                </a:lnTo>
                <a:lnTo>
                  <a:pt x="941" y="1273"/>
                </a:lnTo>
                <a:lnTo>
                  <a:pt x="934" y="1273"/>
                </a:lnTo>
                <a:lnTo>
                  <a:pt x="934" y="1280"/>
                </a:lnTo>
                <a:lnTo>
                  <a:pt x="934" y="1273"/>
                </a:lnTo>
                <a:lnTo>
                  <a:pt x="934" y="1280"/>
                </a:lnTo>
                <a:lnTo>
                  <a:pt x="927" y="1280"/>
                </a:lnTo>
                <a:lnTo>
                  <a:pt x="927" y="1287"/>
                </a:lnTo>
                <a:lnTo>
                  <a:pt x="921" y="1294"/>
                </a:lnTo>
                <a:lnTo>
                  <a:pt x="921" y="1300"/>
                </a:lnTo>
                <a:lnTo>
                  <a:pt x="921" y="1307"/>
                </a:lnTo>
                <a:lnTo>
                  <a:pt x="914" y="1307"/>
                </a:lnTo>
                <a:lnTo>
                  <a:pt x="894" y="1307"/>
                </a:lnTo>
                <a:lnTo>
                  <a:pt x="873" y="1307"/>
                </a:lnTo>
                <a:lnTo>
                  <a:pt x="873" y="1314"/>
                </a:lnTo>
                <a:lnTo>
                  <a:pt x="860" y="1314"/>
                </a:lnTo>
                <a:lnTo>
                  <a:pt x="860" y="1327"/>
                </a:lnTo>
                <a:lnTo>
                  <a:pt x="846" y="1327"/>
                </a:lnTo>
                <a:lnTo>
                  <a:pt x="839" y="1334"/>
                </a:lnTo>
                <a:lnTo>
                  <a:pt x="833" y="1341"/>
                </a:lnTo>
                <a:lnTo>
                  <a:pt x="826" y="1334"/>
                </a:lnTo>
                <a:lnTo>
                  <a:pt x="819" y="1341"/>
                </a:lnTo>
                <a:lnTo>
                  <a:pt x="826" y="1361"/>
                </a:lnTo>
                <a:lnTo>
                  <a:pt x="819" y="1361"/>
                </a:lnTo>
                <a:lnTo>
                  <a:pt x="819" y="1368"/>
                </a:lnTo>
                <a:lnTo>
                  <a:pt x="799" y="1368"/>
                </a:lnTo>
                <a:lnTo>
                  <a:pt x="792" y="1368"/>
                </a:lnTo>
                <a:lnTo>
                  <a:pt x="785" y="1375"/>
                </a:lnTo>
                <a:lnTo>
                  <a:pt x="765" y="1388"/>
                </a:lnTo>
                <a:lnTo>
                  <a:pt x="758" y="1382"/>
                </a:lnTo>
                <a:lnTo>
                  <a:pt x="738" y="1388"/>
                </a:lnTo>
                <a:lnTo>
                  <a:pt x="724" y="1395"/>
                </a:lnTo>
                <a:lnTo>
                  <a:pt x="724" y="1402"/>
                </a:lnTo>
                <a:lnTo>
                  <a:pt x="717" y="1415"/>
                </a:lnTo>
                <a:lnTo>
                  <a:pt x="697" y="1429"/>
                </a:lnTo>
                <a:lnTo>
                  <a:pt x="684" y="1442"/>
                </a:lnTo>
                <a:lnTo>
                  <a:pt x="670" y="1456"/>
                </a:lnTo>
                <a:lnTo>
                  <a:pt x="663" y="1456"/>
                </a:lnTo>
                <a:lnTo>
                  <a:pt x="650" y="1442"/>
                </a:lnTo>
                <a:lnTo>
                  <a:pt x="636" y="1436"/>
                </a:lnTo>
                <a:lnTo>
                  <a:pt x="616" y="1436"/>
                </a:lnTo>
                <a:lnTo>
                  <a:pt x="616" y="1429"/>
                </a:lnTo>
                <a:lnTo>
                  <a:pt x="609" y="1429"/>
                </a:lnTo>
                <a:lnTo>
                  <a:pt x="616" y="1429"/>
                </a:lnTo>
                <a:lnTo>
                  <a:pt x="609" y="1429"/>
                </a:lnTo>
                <a:lnTo>
                  <a:pt x="616" y="1422"/>
                </a:lnTo>
                <a:lnTo>
                  <a:pt x="609" y="1415"/>
                </a:lnTo>
                <a:lnTo>
                  <a:pt x="609" y="1409"/>
                </a:lnTo>
                <a:lnTo>
                  <a:pt x="616" y="1402"/>
                </a:lnTo>
                <a:lnTo>
                  <a:pt x="629" y="1395"/>
                </a:lnTo>
                <a:lnTo>
                  <a:pt x="643" y="1395"/>
                </a:lnTo>
                <a:lnTo>
                  <a:pt x="643" y="1409"/>
                </a:lnTo>
                <a:lnTo>
                  <a:pt x="650" y="1409"/>
                </a:lnTo>
                <a:lnTo>
                  <a:pt x="650" y="1402"/>
                </a:lnTo>
                <a:lnTo>
                  <a:pt x="650" y="1395"/>
                </a:lnTo>
                <a:lnTo>
                  <a:pt x="657" y="1388"/>
                </a:lnTo>
                <a:lnTo>
                  <a:pt x="663" y="1388"/>
                </a:lnTo>
                <a:lnTo>
                  <a:pt x="663" y="1381"/>
                </a:lnTo>
                <a:lnTo>
                  <a:pt x="670" y="1381"/>
                </a:lnTo>
                <a:lnTo>
                  <a:pt x="677" y="1381"/>
                </a:lnTo>
                <a:lnTo>
                  <a:pt x="677" y="1388"/>
                </a:lnTo>
                <a:lnTo>
                  <a:pt x="684" y="1388"/>
                </a:lnTo>
                <a:lnTo>
                  <a:pt x="690" y="1388"/>
                </a:lnTo>
                <a:lnTo>
                  <a:pt x="690" y="1381"/>
                </a:lnTo>
                <a:lnTo>
                  <a:pt x="697" y="1375"/>
                </a:lnTo>
                <a:lnTo>
                  <a:pt x="704" y="1375"/>
                </a:lnTo>
                <a:lnTo>
                  <a:pt x="704" y="1368"/>
                </a:lnTo>
                <a:lnTo>
                  <a:pt x="711" y="1368"/>
                </a:lnTo>
                <a:lnTo>
                  <a:pt x="711" y="1375"/>
                </a:lnTo>
                <a:lnTo>
                  <a:pt x="704" y="1381"/>
                </a:lnTo>
                <a:lnTo>
                  <a:pt x="704" y="1388"/>
                </a:lnTo>
                <a:lnTo>
                  <a:pt x="711" y="1388"/>
                </a:lnTo>
                <a:lnTo>
                  <a:pt x="717" y="1381"/>
                </a:lnTo>
                <a:lnTo>
                  <a:pt x="717" y="1375"/>
                </a:lnTo>
                <a:lnTo>
                  <a:pt x="711" y="1361"/>
                </a:lnTo>
                <a:lnTo>
                  <a:pt x="717" y="1361"/>
                </a:lnTo>
                <a:lnTo>
                  <a:pt x="724" y="1368"/>
                </a:lnTo>
                <a:lnTo>
                  <a:pt x="731" y="1368"/>
                </a:lnTo>
                <a:lnTo>
                  <a:pt x="744" y="1368"/>
                </a:lnTo>
                <a:lnTo>
                  <a:pt x="744" y="1361"/>
                </a:lnTo>
                <a:lnTo>
                  <a:pt x="738" y="1361"/>
                </a:lnTo>
                <a:lnTo>
                  <a:pt x="731" y="1361"/>
                </a:lnTo>
                <a:lnTo>
                  <a:pt x="724" y="1348"/>
                </a:lnTo>
                <a:lnTo>
                  <a:pt x="731" y="1348"/>
                </a:lnTo>
                <a:lnTo>
                  <a:pt x="738" y="1354"/>
                </a:lnTo>
                <a:lnTo>
                  <a:pt x="738" y="1348"/>
                </a:lnTo>
                <a:lnTo>
                  <a:pt x="738" y="1341"/>
                </a:lnTo>
                <a:lnTo>
                  <a:pt x="744" y="1341"/>
                </a:lnTo>
                <a:lnTo>
                  <a:pt x="744" y="1334"/>
                </a:lnTo>
                <a:lnTo>
                  <a:pt x="744" y="1327"/>
                </a:lnTo>
                <a:lnTo>
                  <a:pt x="751" y="1321"/>
                </a:lnTo>
                <a:lnTo>
                  <a:pt x="758" y="1314"/>
                </a:lnTo>
                <a:lnTo>
                  <a:pt x="765" y="1307"/>
                </a:lnTo>
                <a:lnTo>
                  <a:pt x="772" y="1307"/>
                </a:lnTo>
                <a:lnTo>
                  <a:pt x="778" y="1300"/>
                </a:lnTo>
                <a:lnTo>
                  <a:pt x="778" y="1307"/>
                </a:lnTo>
                <a:lnTo>
                  <a:pt x="785" y="1307"/>
                </a:lnTo>
                <a:lnTo>
                  <a:pt x="792" y="1293"/>
                </a:lnTo>
                <a:lnTo>
                  <a:pt x="805" y="1287"/>
                </a:lnTo>
                <a:lnTo>
                  <a:pt x="812" y="1287"/>
                </a:lnTo>
                <a:lnTo>
                  <a:pt x="812" y="1280"/>
                </a:lnTo>
                <a:lnTo>
                  <a:pt x="819" y="1280"/>
                </a:lnTo>
                <a:lnTo>
                  <a:pt x="819" y="1266"/>
                </a:lnTo>
                <a:lnTo>
                  <a:pt x="832" y="1266"/>
                </a:lnTo>
                <a:lnTo>
                  <a:pt x="832" y="1260"/>
                </a:lnTo>
                <a:lnTo>
                  <a:pt x="832" y="1253"/>
                </a:lnTo>
                <a:lnTo>
                  <a:pt x="839" y="1253"/>
                </a:lnTo>
                <a:lnTo>
                  <a:pt x="826" y="1239"/>
                </a:lnTo>
                <a:lnTo>
                  <a:pt x="832" y="1239"/>
                </a:lnTo>
                <a:lnTo>
                  <a:pt x="839" y="1239"/>
                </a:lnTo>
                <a:lnTo>
                  <a:pt x="846" y="1233"/>
                </a:lnTo>
                <a:lnTo>
                  <a:pt x="853" y="1219"/>
                </a:lnTo>
                <a:lnTo>
                  <a:pt x="846" y="1219"/>
                </a:lnTo>
                <a:lnTo>
                  <a:pt x="839" y="1212"/>
                </a:lnTo>
                <a:lnTo>
                  <a:pt x="846" y="1205"/>
                </a:lnTo>
                <a:lnTo>
                  <a:pt x="832" y="1199"/>
                </a:lnTo>
                <a:lnTo>
                  <a:pt x="826" y="1192"/>
                </a:lnTo>
                <a:lnTo>
                  <a:pt x="805" y="1185"/>
                </a:lnTo>
                <a:lnTo>
                  <a:pt x="799" y="1178"/>
                </a:lnTo>
                <a:lnTo>
                  <a:pt x="799" y="1172"/>
                </a:lnTo>
                <a:lnTo>
                  <a:pt x="799" y="1165"/>
                </a:lnTo>
                <a:lnTo>
                  <a:pt x="785" y="1172"/>
                </a:lnTo>
                <a:lnTo>
                  <a:pt x="778" y="1178"/>
                </a:lnTo>
                <a:lnTo>
                  <a:pt x="772" y="1178"/>
                </a:lnTo>
                <a:lnTo>
                  <a:pt x="758" y="1165"/>
                </a:lnTo>
                <a:lnTo>
                  <a:pt x="751" y="1158"/>
                </a:lnTo>
                <a:lnTo>
                  <a:pt x="744" y="1158"/>
                </a:lnTo>
                <a:lnTo>
                  <a:pt x="731" y="1172"/>
                </a:lnTo>
                <a:lnTo>
                  <a:pt x="724" y="1178"/>
                </a:lnTo>
                <a:lnTo>
                  <a:pt x="704" y="1165"/>
                </a:lnTo>
                <a:lnTo>
                  <a:pt x="697" y="1158"/>
                </a:lnTo>
                <a:lnTo>
                  <a:pt x="697" y="1151"/>
                </a:lnTo>
                <a:lnTo>
                  <a:pt x="690" y="1145"/>
                </a:lnTo>
                <a:lnTo>
                  <a:pt x="677" y="1124"/>
                </a:lnTo>
                <a:lnTo>
                  <a:pt x="670" y="1131"/>
                </a:lnTo>
                <a:lnTo>
                  <a:pt x="663" y="1131"/>
                </a:lnTo>
                <a:lnTo>
                  <a:pt x="650" y="1145"/>
                </a:lnTo>
                <a:lnTo>
                  <a:pt x="643" y="1145"/>
                </a:lnTo>
                <a:lnTo>
                  <a:pt x="636" y="1131"/>
                </a:lnTo>
                <a:lnTo>
                  <a:pt x="636" y="1124"/>
                </a:lnTo>
                <a:lnTo>
                  <a:pt x="629" y="1124"/>
                </a:lnTo>
                <a:lnTo>
                  <a:pt x="623" y="1111"/>
                </a:lnTo>
                <a:lnTo>
                  <a:pt x="616" y="1111"/>
                </a:lnTo>
                <a:lnTo>
                  <a:pt x="609" y="1111"/>
                </a:lnTo>
                <a:lnTo>
                  <a:pt x="596" y="1111"/>
                </a:lnTo>
                <a:lnTo>
                  <a:pt x="582" y="1111"/>
                </a:lnTo>
                <a:lnTo>
                  <a:pt x="575" y="1111"/>
                </a:lnTo>
                <a:lnTo>
                  <a:pt x="568" y="1097"/>
                </a:lnTo>
                <a:lnTo>
                  <a:pt x="568" y="1090"/>
                </a:lnTo>
                <a:lnTo>
                  <a:pt x="562" y="1097"/>
                </a:lnTo>
                <a:lnTo>
                  <a:pt x="555" y="1097"/>
                </a:lnTo>
                <a:lnTo>
                  <a:pt x="555" y="1104"/>
                </a:lnTo>
                <a:lnTo>
                  <a:pt x="548" y="1111"/>
                </a:lnTo>
                <a:lnTo>
                  <a:pt x="548" y="1104"/>
                </a:lnTo>
                <a:lnTo>
                  <a:pt x="541" y="1097"/>
                </a:lnTo>
                <a:lnTo>
                  <a:pt x="548" y="1084"/>
                </a:lnTo>
                <a:lnTo>
                  <a:pt x="528" y="1084"/>
                </a:lnTo>
                <a:lnTo>
                  <a:pt x="514" y="1084"/>
                </a:lnTo>
                <a:lnTo>
                  <a:pt x="508" y="1077"/>
                </a:lnTo>
                <a:lnTo>
                  <a:pt x="494" y="1077"/>
                </a:lnTo>
                <a:lnTo>
                  <a:pt x="487" y="1063"/>
                </a:lnTo>
                <a:lnTo>
                  <a:pt x="487" y="1057"/>
                </a:lnTo>
                <a:lnTo>
                  <a:pt x="481" y="1057"/>
                </a:lnTo>
                <a:lnTo>
                  <a:pt x="481" y="1043"/>
                </a:lnTo>
                <a:lnTo>
                  <a:pt x="487" y="1043"/>
                </a:lnTo>
                <a:lnTo>
                  <a:pt x="460" y="1036"/>
                </a:lnTo>
                <a:lnTo>
                  <a:pt x="453" y="1029"/>
                </a:lnTo>
                <a:lnTo>
                  <a:pt x="447" y="1029"/>
                </a:lnTo>
                <a:lnTo>
                  <a:pt x="447" y="1023"/>
                </a:lnTo>
                <a:lnTo>
                  <a:pt x="433" y="1023"/>
                </a:lnTo>
                <a:lnTo>
                  <a:pt x="426" y="1036"/>
                </a:lnTo>
                <a:lnTo>
                  <a:pt x="420" y="1043"/>
                </a:lnTo>
                <a:lnTo>
                  <a:pt x="413" y="1050"/>
                </a:lnTo>
                <a:lnTo>
                  <a:pt x="406" y="1043"/>
                </a:lnTo>
                <a:lnTo>
                  <a:pt x="399" y="1043"/>
                </a:lnTo>
                <a:lnTo>
                  <a:pt x="393" y="1043"/>
                </a:lnTo>
                <a:lnTo>
                  <a:pt x="379" y="1043"/>
                </a:lnTo>
                <a:lnTo>
                  <a:pt x="372" y="1036"/>
                </a:lnTo>
                <a:lnTo>
                  <a:pt x="379" y="1029"/>
                </a:lnTo>
                <a:lnTo>
                  <a:pt x="379" y="1023"/>
                </a:lnTo>
                <a:lnTo>
                  <a:pt x="365" y="1016"/>
                </a:lnTo>
                <a:lnTo>
                  <a:pt x="359" y="1009"/>
                </a:lnTo>
                <a:lnTo>
                  <a:pt x="352" y="1002"/>
                </a:lnTo>
                <a:lnTo>
                  <a:pt x="359" y="996"/>
                </a:lnTo>
                <a:lnTo>
                  <a:pt x="352" y="996"/>
                </a:lnTo>
                <a:lnTo>
                  <a:pt x="352" y="989"/>
                </a:lnTo>
                <a:lnTo>
                  <a:pt x="338" y="982"/>
                </a:lnTo>
                <a:lnTo>
                  <a:pt x="332" y="989"/>
                </a:lnTo>
                <a:lnTo>
                  <a:pt x="332" y="996"/>
                </a:lnTo>
                <a:lnTo>
                  <a:pt x="325" y="1002"/>
                </a:lnTo>
                <a:lnTo>
                  <a:pt x="332" y="1009"/>
                </a:lnTo>
                <a:lnTo>
                  <a:pt x="325" y="1016"/>
                </a:lnTo>
                <a:lnTo>
                  <a:pt x="318" y="1016"/>
                </a:lnTo>
                <a:lnTo>
                  <a:pt x="318" y="1009"/>
                </a:lnTo>
                <a:lnTo>
                  <a:pt x="311" y="1016"/>
                </a:lnTo>
                <a:lnTo>
                  <a:pt x="305" y="1009"/>
                </a:lnTo>
                <a:lnTo>
                  <a:pt x="291" y="1009"/>
                </a:lnTo>
                <a:lnTo>
                  <a:pt x="284" y="1029"/>
                </a:lnTo>
                <a:lnTo>
                  <a:pt x="277" y="1043"/>
                </a:lnTo>
                <a:lnTo>
                  <a:pt x="271" y="1043"/>
                </a:lnTo>
                <a:lnTo>
                  <a:pt x="271" y="1050"/>
                </a:lnTo>
                <a:lnTo>
                  <a:pt x="271" y="1057"/>
                </a:lnTo>
                <a:lnTo>
                  <a:pt x="257" y="1063"/>
                </a:lnTo>
                <a:lnTo>
                  <a:pt x="250" y="1070"/>
                </a:lnTo>
                <a:lnTo>
                  <a:pt x="244" y="1070"/>
                </a:lnTo>
                <a:lnTo>
                  <a:pt x="237" y="1070"/>
                </a:lnTo>
                <a:lnTo>
                  <a:pt x="237" y="1063"/>
                </a:lnTo>
                <a:lnTo>
                  <a:pt x="237" y="1057"/>
                </a:lnTo>
                <a:lnTo>
                  <a:pt x="223" y="1063"/>
                </a:lnTo>
                <a:lnTo>
                  <a:pt x="223" y="1057"/>
                </a:lnTo>
                <a:lnTo>
                  <a:pt x="210" y="1050"/>
                </a:lnTo>
                <a:lnTo>
                  <a:pt x="203" y="1050"/>
                </a:lnTo>
                <a:lnTo>
                  <a:pt x="203" y="1043"/>
                </a:lnTo>
                <a:lnTo>
                  <a:pt x="203" y="1029"/>
                </a:lnTo>
                <a:lnTo>
                  <a:pt x="196" y="1009"/>
                </a:lnTo>
                <a:lnTo>
                  <a:pt x="196" y="996"/>
                </a:lnTo>
                <a:lnTo>
                  <a:pt x="196" y="989"/>
                </a:lnTo>
                <a:lnTo>
                  <a:pt x="196" y="968"/>
                </a:lnTo>
                <a:lnTo>
                  <a:pt x="190" y="968"/>
                </a:lnTo>
                <a:lnTo>
                  <a:pt x="190" y="962"/>
                </a:lnTo>
                <a:lnTo>
                  <a:pt x="176" y="962"/>
                </a:lnTo>
                <a:lnTo>
                  <a:pt x="176" y="955"/>
                </a:lnTo>
                <a:lnTo>
                  <a:pt x="176" y="962"/>
                </a:lnTo>
                <a:lnTo>
                  <a:pt x="169" y="975"/>
                </a:lnTo>
                <a:lnTo>
                  <a:pt x="169" y="982"/>
                </a:lnTo>
                <a:lnTo>
                  <a:pt x="169" y="989"/>
                </a:lnTo>
                <a:lnTo>
                  <a:pt x="162" y="996"/>
                </a:lnTo>
                <a:lnTo>
                  <a:pt x="156" y="996"/>
                </a:lnTo>
                <a:lnTo>
                  <a:pt x="149" y="1009"/>
                </a:lnTo>
                <a:lnTo>
                  <a:pt x="142" y="1016"/>
                </a:lnTo>
                <a:lnTo>
                  <a:pt x="135" y="1023"/>
                </a:lnTo>
                <a:lnTo>
                  <a:pt x="135" y="1029"/>
                </a:lnTo>
                <a:lnTo>
                  <a:pt x="129" y="1023"/>
                </a:lnTo>
                <a:lnTo>
                  <a:pt x="129" y="1043"/>
                </a:lnTo>
                <a:lnTo>
                  <a:pt x="122" y="1050"/>
                </a:lnTo>
                <a:lnTo>
                  <a:pt x="115" y="1056"/>
                </a:lnTo>
                <a:lnTo>
                  <a:pt x="88" y="1056"/>
                </a:lnTo>
                <a:lnTo>
                  <a:pt x="74" y="1070"/>
                </a:lnTo>
                <a:lnTo>
                  <a:pt x="61" y="1070"/>
                </a:lnTo>
                <a:lnTo>
                  <a:pt x="54" y="1070"/>
                </a:lnTo>
                <a:lnTo>
                  <a:pt x="54" y="1077"/>
                </a:lnTo>
                <a:lnTo>
                  <a:pt x="54" y="1084"/>
                </a:lnTo>
                <a:lnTo>
                  <a:pt x="47" y="1090"/>
                </a:lnTo>
                <a:lnTo>
                  <a:pt x="34" y="1090"/>
                </a:lnTo>
                <a:lnTo>
                  <a:pt x="27" y="1090"/>
                </a:lnTo>
                <a:lnTo>
                  <a:pt x="0" y="1084"/>
                </a:lnTo>
                <a:lnTo>
                  <a:pt x="7" y="1077"/>
                </a:lnTo>
                <a:lnTo>
                  <a:pt x="0" y="1070"/>
                </a:lnTo>
                <a:lnTo>
                  <a:pt x="7" y="1070"/>
                </a:lnTo>
                <a:lnTo>
                  <a:pt x="14" y="1070"/>
                </a:lnTo>
                <a:lnTo>
                  <a:pt x="14" y="1063"/>
                </a:lnTo>
                <a:lnTo>
                  <a:pt x="20" y="1050"/>
                </a:lnTo>
                <a:lnTo>
                  <a:pt x="14" y="1050"/>
                </a:lnTo>
                <a:lnTo>
                  <a:pt x="14" y="1043"/>
                </a:lnTo>
                <a:lnTo>
                  <a:pt x="7" y="1023"/>
                </a:lnTo>
                <a:lnTo>
                  <a:pt x="20" y="1016"/>
                </a:lnTo>
                <a:lnTo>
                  <a:pt x="20" y="1002"/>
                </a:lnTo>
                <a:lnTo>
                  <a:pt x="27" y="1002"/>
                </a:lnTo>
                <a:lnTo>
                  <a:pt x="34" y="989"/>
                </a:lnTo>
                <a:lnTo>
                  <a:pt x="41" y="989"/>
                </a:lnTo>
                <a:lnTo>
                  <a:pt x="47" y="982"/>
                </a:lnTo>
                <a:lnTo>
                  <a:pt x="41" y="962"/>
                </a:lnTo>
                <a:lnTo>
                  <a:pt x="34" y="941"/>
                </a:lnTo>
                <a:lnTo>
                  <a:pt x="27" y="935"/>
                </a:lnTo>
                <a:lnTo>
                  <a:pt x="34" y="928"/>
                </a:lnTo>
                <a:lnTo>
                  <a:pt x="41" y="928"/>
                </a:lnTo>
                <a:lnTo>
                  <a:pt x="47" y="928"/>
                </a:lnTo>
                <a:lnTo>
                  <a:pt x="47" y="935"/>
                </a:lnTo>
                <a:lnTo>
                  <a:pt x="54" y="935"/>
                </a:lnTo>
                <a:lnTo>
                  <a:pt x="54" y="941"/>
                </a:lnTo>
                <a:lnTo>
                  <a:pt x="61" y="955"/>
                </a:lnTo>
                <a:lnTo>
                  <a:pt x="68" y="962"/>
                </a:lnTo>
                <a:lnTo>
                  <a:pt x="74" y="955"/>
                </a:lnTo>
                <a:lnTo>
                  <a:pt x="81" y="955"/>
                </a:lnTo>
                <a:lnTo>
                  <a:pt x="95" y="955"/>
                </a:lnTo>
                <a:lnTo>
                  <a:pt x="101" y="955"/>
                </a:lnTo>
                <a:lnTo>
                  <a:pt x="108" y="955"/>
                </a:lnTo>
                <a:lnTo>
                  <a:pt x="108" y="941"/>
                </a:lnTo>
                <a:lnTo>
                  <a:pt x="108" y="935"/>
                </a:lnTo>
                <a:lnTo>
                  <a:pt x="108" y="928"/>
                </a:lnTo>
                <a:lnTo>
                  <a:pt x="115" y="928"/>
                </a:lnTo>
                <a:lnTo>
                  <a:pt x="115" y="921"/>
                </a:lnTo>
                <a:lnTo>
                  <a:pt x="122" y="921"/>
                </a:lnTo>
                <a:lnTo>
                  <a:pt x="122" y="914"/>
                </a:lnTo>
                <a:lnTo>
                  <a:pt x="122" y="908"/>
                </a:lnTo>
                <a:lnTo>
                  <a:pt x="122" y="887"/>
                </a:lnTo>
                <a:lnTo>
                  <a:pt x="122" y="880"/>
                </a:lnTo>
                <a:lnTo>
                  <a:pt x="122" y="874"/>
                </a:lnTo>
                <a:lnTo>
                  <a:pt x="129" y="874"/>
                </a:lnTo>
                <a:lnTo>
                  <a:pt x="129" y="867"/>
                </a:lnTo>
                <a:lnTo>
                  <a:pt x="142" y="860"/>
                </a:lnTo>
                <a:lnTo>
                  <a:pt x="149" y="853"/>
                </a:lnTo>
                <a:lnTo>
                  <a:pt x="156" y="853"/>
                </a:lnTo>
                <a:lnTo>
                  <a:pt x="183" y="853"/>
                </a:lnTo>
                <a:lnTo>
                  <a:pt x="189" y="853"/>
                </a:lnTo>
                <a:lnTo>
                  <a:pt x="196" y="853"/>
                </a:lnTo>
                <a:lnTo>
                  <a:pt x="203" y="847"/>
                </a:lnTo>
                <a:lnTo>
                  <a:pt x="217" y="853"/>
                </a:lnTo>
                <a:lnTo>
                  <a:pt x="223" y="853"/>
                </a:lnTo>
                <a:lnTo>
                  <a:pt x="230" y="853"/>
                </a:lnTo>
                <a:lnTo>
                  <a:pt x="223" y="853"/>
                </a:lnTo>
                <a:lnTo>
                  <a:pt x="223" y="847"/>
                </a:lnTo>
                <a:lnTo>
                  <a:pt x="223" y="840"/>
                </a:lnTo>
                <a:lnTo>
                  <a:pt x="217" y="840"/>
                </a:lnTo>
                <a:lnTo>
                  <a:pt x="217" y="833"/>
                </a:lnTo>
                <a:lnTo>
                  <a:pt x="210" y="833"/>
                </a:lnTo>
                <a:lnTo>
                  <a:pt x="210" y="826"/>
                </a:lnTo>
                <a:lnTo>
                  <a:pt x="210" y="819"/>
                </a:lnTo>
                <a:lnTo>
                  <a:pt x="217" y="819"/>
                </a:lnTo>
                <a:lnTo>
                  <a:pt x="217" y="813"/>
                </a:lnTo>
                <a:lnTo>
                  <a:pt x="223" y="813"/>
                </a:lnTo>
                <a:lnTo>
                  <a:pt x="217" y="813"/>
                </a:lnTo>
                <a:lnTo>
                  <a:pt x="230" y="806"/>
                </a:lnTo>
                <a:lnTo>
                  <a:pt x="230" y="799"/>
                </a:lnTo>
                <a:lnTo>
                  <a:pt x="223" y="799"/>
                </a:lnTo>
                <a:lnTo>
                  <a:pt x="230" y="799"/>
                </a:lnTo>
                <a:lnTo>
                  <a:pt x="230" y="792"/>
                </a:lnTo>
                <a:lnTo>
                  <a:pt x="230" y="786"/>
                </a:lnTo>
                <a:lnTo>
                  <a:pt x="230" y="779"/>
                </a:lnTo>
                <a:lnTo>
                  <a:pt x="230" y="752"/>
                </a:lnTo>
                <a:lnTo>
                  <a:pt x="223" y="745"/>
                </a:lnTo>
                <a:lnTo>
                  <a:pt x="230" y="731"/>
                </a:lnTo>
                <a:lnTo>
                  <a:pt x="230" y="718"/>
                </a:lnTo>
                <a:lnTo>
                  <a:pt x="223" y="711"/>
                </a:lnTo>
                <a:lnTo>
                  <a:pt x="230" y="704"/>
                </a:lnTo>
                <a:lnTo>
                  <a:pt x="230" y="698"/>
                </a:lnTo>
                <a:lnTo>
                  <a:pt x="230" y="691"/>
                </a:lnTo>
                <a:lnTo>
                  <a:pt x="244" y="684"/>
                </a:lnTo>
                <a:lnTo>
                  <a:pt x="257" y="677"/>
                </a:lnTo>
                <a:lnTo>
                  <a:pt x="264" y="657"/>
                </a:lnTo>
                <a:lnTo>
                  <a:pt x="264" y="650"/>
                </a:lnTo>
                <a:lnTo>
                  <a:pt x="264" y="643"/>
                </a:lnTo>
                <a:lnTo>
                  <a:pt x="271" y="637"/>
                </a:lnTo>
                <a:lnTo>
                  <a:pt x="257" y="630"/>
                </a:lnTo>
                <a:lnTo>
                  <a:pt x="257" y="610"/>
                </a:lnTo>
                <a:lnTo>
                  <a:pt x="257" y="603"/>
                </a:lnTo>
                <a:lnTo>
                  <a:pt x="271" y="603"/>
                </a:lnTo>
                <a:lnTo>
                  <a:pt x="277" y="603"/>
                </a:lnTo>
                <a:lnTo>
                  <a:pt x="277" y="610"/>
                </a:lnTo>
                <a:lnTo>
                  <a:pt x="284" y="630"/>
                </a:lnTo>
                <a:lnTo>
                  <a:pt x="291" y="637"/>
                </a:lnTo>
                <a:lnTo>
                  <a:pt x="298" y="637"/>
                </a:lnTo>
                <a:lnTo>
                  <a:pt x="325" y="637"/>
                </a:lnTo>
                <a:lnTo>
                  <a:pt x="345" y="623"/>
                </a:lnTo>
                <a:lnTo>
                  <a:pt x="359" y="623"/>
                </a:lnTo>
                <a:lnTo>
                  <a:pt x="372" y="616"/>
                </a:lnTo>
                <a:lnTo>
                  <a:pt x="372" y="610"/>
                </a:lnTo>
                <a:lnTo>
                  <a:pt x="365" y="610"/>
                </a:lnTo>
                <a:lnTo>
                  <a:pt x="359" y="603"/>
                </a:lnTo>
                <a:lnTo>
                  <a:pt x="365" y="603"/>
                </a:lnTo>
                <a:lnTo>
                  <a:pt x="359" y="596"/>
                </a:lnTo>
                <a:lnTo>
                  <a:pt x="365" y="589"/>
                </a:lnTo>
                <a:lnTo>
                  <a:pt x="365" y="582"/>
                </a:lnTo>
                <a:lnTo>
                  <a:pt x="365" y="569"/>
                </a:lnTo>
                <a:lnTo>
                  <a:pt x="359" y="562"/>
                </a:lnTo>
                <a:lnTo>
                  <a:pt x="359" y="555"/>
                </a:lnTo>
                <a:lnTo>
                  <a:pt x="359" y="549"/>
                </a:lnTo>
                <a:lnTo>
                  <a:pt x="372" y="535"/>
                </a:lnTo>
                <a:lnTo>
                  <a:pt x="379" y="535"/>
                </a:lnTo>
                <a:lnTo>
                  <a:pt x="386" y="528"/>
                </a:lnTo>
                <a:lnTo>
                  <a:pt x="393" y="515"/>
                </a:lnTo>
                <a:lnTo>
                  <a:pt x="393" y="501"/>
                </a:lnTo>
                <a:lnTo>
                  <a:pt x="399" y="501"/>
                </a:lnTo>
                <a:lnTo>
                  <a:pt x="406" y="494"/>
                </a:lnTo>
                <a:lnTo>
                  <a:pt x="413" y="481"/>
                </a:lnTo>
                <a:lnTo>
                  <a:pt x="420" y="474"/>
                </a:lnTo>
                <a:lnTo>
                  <a:pt x="426" y="474"/>
                </a:lnTo>
                <a:lnTo>
                  <a:pt x="433" y="461"/>
                </a:lnTo>
                <a:lnTo>
                  <a:pt x="426" y="454"/>
                </a:lnTo>
                <a:lnTo>
                  <a:pt x="440" y="440"/>
                </a:lnTo>
                <a:lnTo>
                  <a:pt x="447" y="434"/>
                </a:lnTo>
                <a:lnTo>
                  <a:pt x="447" y="427"/>
                </a:lnTo>
                <a:lnTo>
                  <a:pt x="453" y="420"/>
                </a:lnTo>
                <a:lnTo>
                  <a:pt x="474" y="427"/>
                </a:lnTo>
                <a:lnTo>
                  <a:pt x="474" y="434"/>
                </a:lnTo>
                <a:lnTo>
                  <a:pt x="494" y="434"/>
                </a:lnTo>
                <a:lnTo>
                  <a:pt x="501" y="434"/>
                </a:lnTo>
                <a:lnTo>
                  <a:pt x="508" y="427"/>
                </a:lnTo>
                <a:lnTo>
                  <a:pt x="521" y="427"/>
                </a:lnTo>
                <a:lnTo>
                  <a:pt x="528" y="427"/>
                </a:lnTo>
                <a:lnTo>
                  <a:pt x="528" y="434"/>
                </a:lnTo>
                <a:lnTo>
                  <a:pt x="535" y="427"/>
                </a:lnTo>
                <a:lnTo>
                  <a:pt x="528" y="413"/>
                </a:lnTo>
                <a:lnTo>
                  <a:pt x="535" y="406"/>
                </a:lnTo>
                <a:lnTo>
                  <a:pt x="541" y="400"/>
                </a:lnTo>
                <a:lnTo>
                  <a:pt x="548" y="386"/>
                </a:lnTo>
                <a:lnTo>
                  <a:pt x="541" y="373"/>
                </a:lnTo>
                <a:lnTo>
                  <a:pt x="548" y="366"/>
                </a:lnTo>
                <a:lnTo>
                  <a:pt x="548" y="359"/>
                </a:lnTo>
                <a:lnTo>
                  <a:pt x="562" y="339"/>
                </a:lnTo>
                <a:lnTo>
                  <a:pt x="562" y="332"/>
                </a:lnTo>
                <a:lnTo>
                  <a:pt x="562" y="325"/>
                </a:lnTo>
                <a:lnTo>
                  <a:pt x="562" y="312"/>
                </a:lnTo>
                <a:lnTo>
                  <a:pt x="555" y="305"/>
                </a:lnTo>
                <a:lnTo>
                  <a:pt x="562" y="298"/>
                </a:lnTo>
                <a:lnTo>
                  <a:pt x="562" y="285"/>
                </a:lnTo>
                <a:lnTo>
                  <a:pt x="569" y="285"/>
                </a:lnTo>
                <a:lnTo>
                  <a:pt x="569" y="271"/>
                </a:lnTo>
                <a:lnTo>
                  <a:pt x="575" y="271"/>
                </a:lnTo>
                <a:lnTo>
                  <a:pt x="582" y="264"/>
                </a:lnTo>
                <a:lnTo>
                  <a:pt x="582" y="258"/>
                </a:lnTo>
                <a:lnTo>
                  <a:pt x="589" y="251"/>
                </a:lnTo>
                <a:lnTo>
                  <a:pt x="589" y="244"/>
                </a:lnTo>
                <a:lnTo>
                  <a:pt x="596" y="237"/>
                </a:lnTo>
                <a:lnTo>
                  <a:pt x="602" y="230"/>
                </a:lnTo>
                <a:lnTo>
                  <a:pt x="602" y="224"/>
                </a:lnTo>
                <a:lnTo>
                  <a:pt x="609" y="224"/>
                </a:lnTo>
                <a:lnTo>
                  <a:pt x="616" y="217"/>
                </a:lnTo>
                <a:lnTo>
                  <a:pt x="623" y="217"/>
                </a:lnTo>
                <a:lnTo>
                  <a:pt x="629" y="217"/>
                </a:lnTo>
                <a:lnTo>
                  <a:pt x="636" y="210"/>
                </a:lnTo>
                <a:lnTo>
                  <a:pt x="643" y="210"/>
                </a:lnTo>
                <a:lnTo>
                  <a:pt x="650" y="203"/>
                </a:lnTo>
                <a:lnTo>
                  <a:pt x="663" y="203"/>
                </a:lnTo>
                <a:lnTo>
                  <a:pt x="670" y="203"/>
                </a:lnTo>
                <a:lnTo>
                  <a:pt x="677" y="203"/>
                </a:lnTo>
                <a:lnTo>
                  <a:pt x="684" y="197"/>
                </a:lnTo>
                <a:lnTo>
                  <a:pt x="704" y="190"/>
                </a:lnTo>
                <a:lnTo>
                  <a:pt x="711" y="176"/>
                </a:lnTo>
                <a:lnTo>
                  <a:pt x="717" y="170"/>
                </a:lnTo>
                <a:lnTo>
                  <a:pt x="717" y="163"/>
                </a:lnTo>
                <a:lnTo>
                  <a:pt x="724" y="156"/>
                </a:lnTo>
                <a:lnTo>
                  <a:pt x="731" y="149"/>
                </a:lnTo>
                <a:lnTo>
                  <a:pt x="738" y="129"/>
                </a:lnTo>
                <a:lnTo>
                  <a:pt x="751" y="115"/>
                </a:lnTo>
                <a:lnTo>
                  <a:pt x="758" y="115"/>
                </a:lnTo>
                <a:lnTo>
                  <a:pt x="758" y="109"/>
                </a:lnTo>
                <a:lnTo>
                  <a:pt x="772" y="102"/>
                </a:lnTo>
                <a:lnTo>
                  <a:pt x="778" y="95"/>
                </a:lnTo>
                <a:lnTo>
                  <a:pt x="785" y="88"/>
                </a:lnTo>
                <a:lnTo>
                  <a:pt x="792" y="95"/>
                </a:lnTo>
                <a:lnTo>
                  <a:pt x="792" y="88"/>
                </a:lnTo>
                <a:lnTo>
                  <a:pt x="799" y="82"/>
                </a:lnTo>
                <a:lnTo>
                  <a:pt x="819" y="68"/>
                </a:lnTo>
                <a:lnTo>
                  <a:pt x="826" y="54"/>
                </a:lnTo>
                <a:lnTo>
                  <a:pt x="832" y="48"/>
                </a:lnTo>
                <a:lnTo>
                  <a:pt x="832" y="34"/>
                </a:lnTo>
                <a:lnTo>
                  <a:pt x="846" y="27"/>
                </a:lnTo>
                <a:lnTo>
                  <a:pt x="853" y="21"/>
                </a:lnTo>
                <a:lnTo>
                  <a:pt x="860" y="14"/>
                </a:lnTo>
                <a:lnTo>
                  <a:pt x="866" y="14"/>
                </a:lnTo>
                <a:lnTo>
                  <a:pt x="873" y="7"/>
                </a:lnTo>
                <a:lnTo>
                  <a:pt x="887" y="7"/>
                </a:lnTo>
                <a:lnTo>
                  <a:pt x="900" y="0"/>
                </a:lnTo>
                <a:lnTo>
                  <a:pt x="914" y="0"/>
                </a:lnTo>
                <a:lnTo>
                  <a:pt x="914" y="1"/>
                </a:lnTo>
                <a:close/>
                <a:moveTo>
                  <a:pt x="1049" y="610"/>
                </a:moveTo>
                <a:lnTo>
                  <a:pt x="1056" y="617"/>
                </a:lnTo>
                <a:lnTo>
                  <a:pt x="1063" y="610"/>
                </a:lnTo>
                <a:lnTo>
                  <a:pt x="1056" y="610"/>
                </a:lnTo>
                <a:lnTo>
                  <a:pt x="1063" y="610"/>
                </a:lnTo>
                <a:lnTo>
                  <a:pt x="1063" y="603"/>
                </a:lnTo>
                <a:lnTo>
                  <a:pt x="1056" y="597"/>
                </a:lnTo>
                <a:lnTo>
                  <a:pt x="1056" y="603"/>
                </a:lnTo>
                <a:lnTo>
                  <a:pt x="1049" y="610"/>
                </a:lnTo>
                <a:close/>
              </a:path>
            </a:pathLst>
          </a:custGeom>
          <a:solidFill>
            <a:srgbClr val="FF7171"/>
          </a:solidFill>
          <a:ln w="0">
            <a:solidFill>
              <a:srgbClr val="7F7F7F"/>
            </a:solidFill>
            <a:prstDash val="solid"/>
            <a:round/>
            <a:headEnd/>
            <a:tailEnd/>
          </a:ln>
        </p:spPr>
        <p:txBody>
          <a:bodyPr/>
          <a:lstStyle/>
          <a:p>
            <a:endParaRPr lang="es-ES"/>
          </a:p>
        </p:txBody>
      </p:sp>
      <p:sp>
        <p:nvSpPr>
          <p:cNvPr id="73" name="guadalajara">
            <a:extLst>
              <a:ext uri="{FF2B5EF4-FFF2-40B4-BE49-F238E27FC236}">
                <a16:creationId xmlns:a16="http://schemas.microsoft.com/office/drawing/2014/main" id="{F96EBB27-906E-4144-B12A-2060B37D2A6D}"/>
              </a:ext>
            </a:extLst>
          </p:cNvPr>
          <p:cNvSpPr>
            <a:spLocks/>
          </p:cNvSpPr>
          <p:nvPr/>
        </p:nvSpPr>
        <p:spPr bwMode="auto">
          <a:xfrm>
            <a:off x="4892891" y="2463678"/>
            <a:ext cx="754062" cy="606425"/>
          </a:xfrm>
          <a:custGeom>
            <a:avLst/>
            <a:gdLst>
              <a:gd name="T0" fmla="*/ 2147483647 w 1734"/>
              <a:gd name="T1" fmla="*/ 2147483647 h 1341"/>
              <a:gd name="T2" fmla="*/ 2147483647 w 1734"/>
              <a:gd name="T3" fmla="*/ 879932035 h 1341"/>
              <a:gd name="T4" fmla="*/ 2147483647 w 1734"/>
              <a:gd name="T5" fmla="*/ 2147483647 h 1341"/>
              <a:gd name="T6" fmla="*/ 2147483647 w 1734"/>
              <a:gd name="T7" fmla="*/ 2147483647 h 1341"/>
              <a:gd name="T8" fmla="*/ 2147483647 w 1734"/>
              <a:gd name="T9" fmla="*/ 2147483647 h 1341"/>
              <a:gd name="T10" fmla="*/ 2147483647 w 1734"/>
              <a:gd name="T11" fmla="*/ 2147483647 h 1341"/>
              <a:gd name="T12" fmla="*/ 2147483647 w 1734"/>
              <a:gd name="T13" fmla="*/ 2147483647 h 1341"/>
              <a:gd name="T14" fmla="*/ 2147483647 w 1734"/>
              <a:gd name="T15" fmla="*/ 2147483647 h 1341"/>
              <a:gd name="T16" fmla="*/ 2147483647 w 1734"/>
              <a:gd name="T17" fmla="*/ 2147483647 h 1341"/>
              <a:gd name="T18" fmla="*/ 2147483647 w 1734"/>
              <a:gd name="T19" fmla="*/ 2147483647 h 1341"/>
              <a:gd name="T20" fmla="*/ 2147483647 w 1734"/>
              <a:gd name="T21" fmla="*/ 2147483647 h 1341"/>
              <a:gd name="T22" fmla="*/ 2147483647 w 1734"/>
              <a:gd name="T23" fmla="*/ 2147483647 h 1341"/>
              <a:gd name="T24" fmla="*/ 2147483647 w 1734"/>
              <a:gd name="T25" fmla="*/ 2147483647 h 1341"/>
              <a:gd name="T26" fmla="*/ 2147483647 w 1734"/>
              <a:gd name="T27" fmla="*/ 2147483647 h 1341"/>
              <a:gd name="T28" fmla="*/ 2147483647 w 1734"/>
              <a:gd name="T29" fmla="*/ 2147483647 h 1341"/>
              <a:gd name="T30" fmla="*/ 2147483647 w 1734"/>
              <a:gd name="T31" fmla="*/ 2147483647 h 1341"/>
              <a:gd name="T32" fmla="*/ 2147483647 w 1734"/>
              <a:gd name="T33" fmla="*/ 2147483647 h 1341"/>
              <a:gd name="T34" fmla="*/ 2147483647 w 1734"/>
              <a:gd name="T35" fmla="*/ 2147483647 h 1341"/>
              <a:gd name="T36" fmla="*/ 2147483647 w 1734"/>
              <a:gd name="T37" fmla="*/ 2147483647 h 1341"/>
              <a:gd name="T38" fmla="*/ 2147483647 w 1734"/>
              <a:gd name="T39" fmla="*/ 2147483647 h 1341"/>
              <a:gd name="T40" fmla="*/ 2147483647 w 1734"/>
              <a:gd name="T41" fmla="*/ 2147483647 h 1341"/>
              <a:gd name="T42" fmla="*/ 2147483647 w 1734"/>
              <a:gd name="T43" fmla="*/ 2147483647 h 1341"/>
              <a:gd name="T44" fmla="*/ 2147483647 w 1734"/>
              <a:gd name="T45" fmla="*/ 2147483647 h 1341"/>
              <a:gd name="T46" fmla="*/ 2147483647 w 1734"/>
              <a:gd name="T47" fmla="*/ 2147483647 h 1341"/>
              <a:gd name="T48" fmla="*/ 2147483647 w 1734"/>
              <a:gd name="T49" fmla="*/ 2147483647 h 1341"/>
              <a:gd name="T50" fmla="*/ 2147483647 w 1734"/>
              <a:gd name="T51" fmla="*/ 2147483647 h 1341"/>
              <a:gd name="T52" fmla="*/ 2147483647 w 1734"/>
              <a:gd name="T53" fmla="*/ 2147483647 h 1341"/>
              <a:gd name="T54" fmla="*/ 2147483647 w 1734"/>
              <a:gd name="T55" fmla="*/ 2147483647 h 1341"/>
              <a:gd name="T56" fmla="*/ 2147483647 w 1734"/>
              <a:gd name="T57" fmla="*/ 2147483647 h 1341"/>
              <a:gd name="T58" fmla="*/ 2147483647 w 1734"/>
              <a:gd name="T59" fmla="*/ 2147483647 h 1341"/>
              <a:gd name="T60" fmla="*/ 2147483647 w 1734"/>
              <a:gd name="T61" fmla="*/ 2147483647 h 1341"/>
              <a:gd name="T62" fmla="*/ 2147483647 w 1734"/>
              <a:gd name="T63" fmla="*/ 2147483647 h 1341"/>
              <a:gd name="T64" fmla="*/ 2147483647 w 1734"/>
              <a:gd name="T65" fmla="*/ 2147483647 h 1341"/>
              <a:gd name="T66" fmla="*/ 2147483647 w 1734"/>
              <a:gd name="T67" fmla="*/ 2147483647 h 1341"/>
              <a:gd name="T68" fmla="*/ 2147483647 w 1734"/>
              <a:gd name="T69" fmla="*/ 2147483647 h 1341"/>
              <a:gd name="T70" fmla="*/ 2147483647 w 1734"/>
              <a:gd name="T71" fmla="*/ 2147483647 h 1341"/>
              <a:gd name="T72" fmla="*/ 2147483647 w 1734"/>
              <a:gd name="T73" fmla="*/ 2147483647 h 1341"/>
              <a:gd name="T74" fmla="*/ 2147483647 w 1734"/>
              <a:gd name="T75" fmla="*/ 2147483647 h 1341"/>
              <a:gd name="T76" fmla="*/ 2147483647 w 1734"/>
              <a:gd name="T77" fmla="*/ 2147483647 h 1341"/>
              <a:gd name="T78" fmla="*/ 2147483647 w 1734"/>
              <a:gd name="T79" fmla="*/ 2147483647 h 1341"/>
              <a:gd name="T80" fmla="*/ 2147483647 w 1734"/>
              <a:gd name="T81" fmla="*/ 2147483647 h 1341"/>
              <a:gd name="T82" fmla="*/ 2147483647 w 1734"/>
              <a:gd name="T83" fmla="*/ 2147483647 h 1341"/>
              <a:gd name="T84" fmla="*/ 2147483647 w 1734"/>
              <a:gd name="T85" fmla="*/ 2147483647 h 1341"/>
              <a:gd name="T86" fmla="*/ 2147483647 w 1734"/>
              <a:gd name="T87" fmla="*/ 2147483647 h 1341"/>
              <a:gd name="T88" fmla="*/ 2147483647 w 1734"/>
              <a:gd name="T89" fmla="*/ 2147483647 h 1341"/>
              <a:gd name="T90" fmla="*/ 2147483647 w 1734"/>
              <a:gd name="T91" fmla="*/ 2147483647 h 1341"/>
              <a:gd name="T92" fmla="*/ 2147483647 w 1734"/>
              <a:gd name="T93" fmla="*/ 2147483647 h 1341"/>
              <a:gd name="T94" fmla="*/ 2147483647 w 1734"/>
              <a:gd name="T95" fmla="*/ 2147483647 h 1341"/>
              <a:gd name="T96" fmla="*/ 2147483647 w 1734"/>
              <a:gd name="T97" fmla="*/ 2147483647 h 1341"/>
              <a:gd name="T98" fmla="*/ 2147483647 w 1734"/>
              <a:gd name="T99" fmla="*/ 2147483647 h 1341"/>
              <a:gd name="T100" fmla="*/ 2147483647 w 1734"/>
              <a:gd name="T101" fmla="*/ 2147483647 h 1341"/>
              <a:gd name="T102" fmla="*/ 2147483647 w 1734"/>
              <a:gd name="T103" fmla="*/ 2147483647 h 1341"/>
              <a:gd name="T104" fmla="*/ 2147483647 w 1734"/>
              <a:gd name="T105" fmla="*/ 2147483647 h 1341"/>
              <a:gd name="T106" fmla="*/ 2147483647 w 1734"/>
              <a:gd name="T107" fmla="*/ 2147483647 h 1341"/>
              <a:gd name="T108" fmla="*/ 1738344584 w 1734"/>
              <a:gd name="T109" fmla="*/ 2147483647 h 1341"/>
              <a:gd name="T110" fmla="*/ 2147483647 w 1734"/>
              <a:gd name="T111" fmla="*/ 2147483647 h 1341"/>
              <a:gd name="T112" fmla="*/ 2147483647 w 1734"/>
              <a:gd name="T113" fmla="*/ 2147483647 h 1341"/>
              <a:gd name="T114" fmla="*/ 2147483647 w 1734"/>
              <a:gd name="T115" fmla="*/ 2147483647 h 1341"/>
              <a:gd name="T116" fmla="*/ 2147483647 w 1734"/>
              <a:gd name="T117" fmla="*/ 2147483647 h 13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4"/>
              <a:gd name="T178" fmla="*/ 0 h 1341"/>
              <a:gd name="T179" fmla="*/ 1734 w 1734"/>
              <a:gd name="T180" fmla="*/ 1341 h 13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4" h="1341">
                <a:moveTo>
                  <a:pt x="305" y="27"/>
                </a:moveTo>
                <a:lnTo>
                  <a:pt x="311" y="34"/>
                </a:lnTo>
                <a:lnTo>
                  <a:pt x="318" y="34"/>
                </a:lnTo>
                <a:lnTo>
                  <a:pt x="325" y="34"/>
                </a:lnTo>
                <a:lnTo>
                  <a:pt x="338" y="41"/>
                </a:lnTo>
                <a:lnTo>
                  <a:pt x="345" y="41"/>
                </a:lnTo>
                <a:lnTo>
                  <a:pt x="352" y="47"/>
                </a:lnTo>
                <a:lnTo>
                  <a:pt x="359" y="41"/>
                </a:lnTo>
                <a:lnTo>
                  <a:pt x="372" y="47"/>
                </a:lnTo>
                <a:lnTo>
                  <a:pt x="379" y="54"/>
                </a:lnTo>
                <a:lnTo>
                  <a:pt x="386" y="47"/>
                </a:lnTo>
                <a:lnTo>
                  <a:pt x="393" y="54"/>
                </a:lnTo>
                <a:lnTo>
                  <a:pt x="399" y="54"/>
                </a:lnTo>
                <a:lnTo>
                  <a:pt x="413" y="61"/>
                </a:lnTo>
                <a:lnTo>
                  <a:pt x="420" y="61"/>
                </a:lnTo>
                <a:lnTo>
                  <a:pt x="433" y="54"/>
                </a:lnTo>
                <a:lnTo>
                  <a:pt x="447" y="41"/>
                </a:lnTo>
                <a:lnTo>
                  <a:pt x="454" y="47"/>
                </a:lnTo>
                <a:lnTo>
                  <a:pt x="460" y="47"/>
                </a:lnTo>
                <a:lnTo>
                  <a:pt x="481" y="41"/>
                </a:lnTo>
                <a:lnTo>
                  <a:pt x="494" y="41"/>
                </a:lnTo>
                <a:lnTo>
                  <a:pt x="508" y="41"/>
                </a:lnTo>
                <a:lnTo>
                  <a:pt x="515" y="34"/>
                </a:lnTo>
                <a:lnTo>
                  <a:pt x="515" y="27"/>
                </a:lnTo>
                <a:lnTo>
                  <a:pt x="515" y="14"/>
                </a:lnTo>
                <a:lnTo>
                  <a:pt x="521" y="14"/>
                </a:lnTo>
                <a:lnTo>
                  <a:pt x="528" y="7"/>
                </a:lnTo>
                <a:lnTo>
                  <a:pt x="542" y="7"/>
                </a:lnTo>
                <a:lnTo>
                  <a:pt x="542" y="0"/>
                </a:lnTo>
                <a:lnTo>
                  <a:pt x="555" y="0"/>
                </a:lnTo>
                <a:lnTo>
                  <a:pt x="562" y="0"/>
                </a:lnTo>
                <a:lnTo>
                  <a:pt x="569" y="7"/>
                </a:lnTo>
                <a:lnTo>
                  <a:pt x="575" y="14"/>
                </a:lnTo>
                <a:lnTo>
                  <a:pt x="582" y="14"/>
                </a:lnTo>
                <a:lnTo>
                  <a:pt x="575" y="34"/>
                </a:lnTo>
                <a:lnTo>
                  <a:pt x="582" y="41"/>
                </a:lnTo>
                <a:lnTo>
                  <a:pt x="582" y="47"/>
                </a:lnTo>
                <a:lnTo>
                  <a:pt x="582" y="54"/>
                </a:lnTo>
                <a:lnTo>
                  <a:pt x="582" y="61"/>
                </a:lnTo>
                <a:lnTo>
                  <a:pt x="609" y="75"/>
                </a:lnTo>
                <a:lnTo>
                  <a:pt x="616" y="81"/>
                </a:lnTo>
                <a:lnTo>
                  <a:pt x="636" y="81"/>
                </a:lnTo>
                <a:lnTo>
                  <a:pt x="643" y="81"/>
                </a:lnTo>
                <a:lnTo>
                  <a:pt x="650" y="81"/>
                </a:lnTo>
                <a:lnTo>
                  <a:pt x="657" y="88"/>
                </a:lnTo>
                <a:lnTo>
                  <a:pt x="657" y="81"/>
                </a:lnTo>
                <a:lnTo>
                  <a:pt x="664" y="68"/>
                </a:lnTo>
                <a:lnTo>
                  <a:pt x="670" y="61"/>
                </a:lnTo>
                <a:lnTo>
                  <a:pt x="697" y="61"/>
                </a:lnTo>
                <a:lnTo>
                  <a:pt x="711" y="61"/>
                </a:lnTo>
                <a:lnTo>
                  <a:pt x="711" y="75"/>
                </a:lnTo>
                <a:lnTo>
                  <a:pt x="718" y="88"/>
                </a:lnTo>
                <a:lnTo>
                  <a:pt x="725" y="95"/>
                </a:lnTo>
                <a:lnTo>
                  <a:pt x="752" y="102"/>
                </a:lnTo>
                <a:lnTo>
                  <a:pt x="758" y="102"/>
                </a:lnTo>
                <a:lnTo>
                  <a:pt x="772" y="102"/>
                </a:lnTo>
                <a:lnTo>
                  <a:pt x="779" y="108"/>
                </a:lnTo>
                <a:lnTo>
                  <a:pt x="779" y="115"/>
                </a:lnTo>
                <a:lnTo>
                  <a:pt x="785" y="129"/>
                </a:lnTo>
                <a:lnTo>
                  <a:pt x="785" y="122"/>
                </a:lnTo>
                <a:lnTo>
                  <a:pt x="785" y="115"/>
                </a:lnTo>
                <a:lnTo>
                  <a:pt x="792" y="122"/>
                </a:lnTo>
                <a:lnTo>
                  <a:pt x="819" y="115"/>
                </a:lnTo>
                <a:lnTo>
                  <a:pt x="819" y="129"/>
                </a:lnTo>
                <a:lnTo>
                  <a:pt x="813" y="142"/>
                </a:lnTo>
                <a:lnTo>
                  <a:pt x="806" y="149"/>
                </a:lnTo>
                <a:lnTo>
                  <a:pt x="792" y="149"/>
                </a:lnTo>
                <a:lnTo>
                  <a:pt x="792" y="156"/>
                </a:lnTo>
                <a:lnTo>
                  <a:pt x="792" y="163"/>
                </a:lnTo>
                <a:lnTo>
                  <a:pt x="806" y="156"/>
                </a:lnTo>
                <a:lnTo>
                  <a:pt x="826" y="169"/>
                </a:lnTo>
                <a:lnTo>
                  <a:pt x="826" y="183"/>
                </a:lnTo>
                <a:lnTo>
                  <a:pt x="819" y="190"/>
                </a:lnTo>
                <a:lnTo>
                  <a:pt x="813" y="196"/>
                </a:lnTo>
                <a:lnTo>
                  <a:pt x="826" y="210"/>
                </a:lnTo>
                <a:lnTo>
                  <a:pt x="833" y="217"/>
                </a:lnTo>
                <a:lnTo>
                  <a:pt x="840" y="210"/>
                </a:lnTo>
                <a:lnTo>
                  <a:pt x="846" y="203"/>
                </a:lnTo>
                <a:lnTo>
                  <a:pt x="860" y="203"/>
                </a:lnTo>
                <a:lnTo>
                  <a:pt x="867" y="190"/>
                </a:lnTo>
                <a:lnTo>
                  <a:pt x="880" y="203"/>
                </a:lnTo>
                <a:lnTo>
                  <a:pt x="880" y="217"/>
                </a:lnTo>
                <a:lnTo>
                  <a:pt x="887" y="224"/>
                </a:lnTo>
                <a:lnTo>
                  <a:pt x="887" y="237"/>
                </a:lnTo>
                <a:lnTo>
                  <a:pt x="894" y="237"/>
                </a:lnTo>
                <a:lnTo>
                  <a:pt x="907" y="237"/>
                </a:lnTo>
                <a:lnTo>
                  <a:pt x="914" y="244"/>
                </a:lnTo>
                <a:lnTo>
                  <a:pt x="921" y="271"/>
                </a:lnTo>
                <a:lnTo>
                  <a:pt x="921" y="285"/>
                </a:lnTo>
                <a:lnTo>
                  <a:pt x="941" y="285"/>
                </a:lnTo>
                <a:lnTo>
                  <a:pt x="948" y="285"/>
                </a:lnTo>
                <a:lnTo>
                  <a:pt x="948" y="291"/>
                </a:lnTo>
                <a:lnTo>
                  <a:pt x="955" y="291"/>
                </a:lnTo>
                <a:lnTo>
                  <a:pt x="955" y="298"/>
                </a:lnTo>
                <a:lnTo>
                  <a:pt x="962" y="305"/>
                </a:lnTo>
                <a:lnTo>
                  <a:pt x="968" y="305"/>
                </a:lnTo>
                <a:lnTo>
                  <a:pt x="982" y="298"/>
                </a:lnTo>
                <a:lnTo>
                  <a:pt x="995" y="285"/>
                </a:lnTo>
                <a:lnTo>
                  <a:pt x="1009" y="278"/>
                </a:lnTo>
                <a:lnTo>
                  <a:pt x="1023" y="271"/>
                </a:lnTo>
                <a:lnTo>
                  <a:pt x="1029" y="285"/>
                </a:lnTo>
                <a:lnTo>
                  <a:pt x="1036" y="291"/>
                </a:lnTo>
                <a:lnTo>
                  <a:pt x="1043" y="298"/>
                </a:lnTo>
                <a:lnTo>
                  <a:pt x="1050" y="305"/>
                </a:lnTo>
                <a:lnTo>
                  <a:pt x="1056" y="298"/>
                </a:lnTo>
                <a:lnTo>
                  <a:pt x="1063" y="298"/>
                </a:lnTo>
                <a:lnTo>
                  <a:pt x="1077" y="291"/>
                </a:lnTo>
                <a:lnTo>
                  <a:pt x="1083" y="298"/>
                </a:lnTo>
                <a:lnTo>
                  <a:pt x="1097" y="291"/>
                </a:lnTo>
                <a:lnTo>
                  <a:pt x="1124" y="257"/>
                </a:lnTo>
                <a:lnTo>
                  <a:pt x="1138" y="264"/>
                </a:lnTo>
                <a:lnTo>
                  <a:pt x="1178" y="278"/>
                </a:lnTo>
                <a:lnTo>
                  <a:pt x="1178" y="271"/>
                </a:lnTo>
                <a:lnTo>
                  <a:pt x="1185" y="264"/>
                </a:lnTo>
                <a:lnTo>
                  <a:pt x="1205" y="251"/>
                </a:lnTo>
                <a:lnTo>
                  <a:pt x="1212" y="237"/>
                </a:lnTo>
                <a:lnTo>
                  <a:pt x="1226" y="251"/>
                </a:lnTo>
                <a:lnTo>
                  <a:pt x="1232" y="257"/>
                </a:lnTo>
                <a:lnTo>
                  <a:pt x="1246" y="264"/>
                </a:lnTo>
                <a:lnTo>
                  <a:pt x="1253" y="264"/>
                </a:lnTo>
                <a:lnTo>
                  <a:pt x="1260" y="271"/>
                </a:lnTo>
                <a:lnTo>
                  <a:pt x="1260" y="278"/>
                </a:lnTo>
                <a:lnTo>
                  <a:pt x="1266" y="285"/>
                </a:lnTo>
                <a:lnTo>
                  <a:pt x="1273" y="291"/>
                </a:lnTo>
                <a:lnTo>
                  <a:pt x="1280" y="291"/>
                </a:lnTo>
                <a:lnTo>
                  <a:pt x="1287" y="278"/>
                </a:lnTo>
                <a:lnTo>
                  <a:pt x="1280" y="271"/>
                </a:lnTo>
                <a:lnTo>
                  <a:pt x="1273" y="257"/>
                </a:lnTo>
                <a:lnTo>
                  <a:pt x="1273" y="251"/>
                </a:lnTo>
                <a:lnTo>
                  <a:pt x="1273" y="237"/>
                </a:lnTo>
                <a:lnTo>
                  <a:pt x="1273" y="230"/>
                </a:lnTo>
                <a:lnTo>
                  <a:pt x="1280" y="224"/>
                </a:lnTo>
                <a:lnTo>
                  <a:pt x="1280" y="203"/>
                </a:lnTo>
                <a:lnTo>
                  <a:pt x="1287" y="196"/>
                </a:lnTo>
                <a:lnTo>
                  <a:pt x="1293" y="190"/>
                </a:lnTo>
                <a:lnTo>
                  <a:pt x="1321" y="190"/>
                </a:lnTo>
                <a:lnTo>
                  <a:pt x="1334" y="183"/>
                </a:lnTo>
                <a:lnTo>
                  <a:pt x="1341" y="183"/>
                </a:lnTo>
                <a:lnTo>
                  <a:pt x="1361" y="169"/>
                </a:lnTo>
                <a:lnTo>
                  <a:pt x="1368" y="176"/>
                </a:lnTo>
                <a:lnTo>
                  <a:pt x="1368" y="183"/>
                </a:lnTo>
                <a:lnTo>
                  <a:pt x="1382" y="196"/>
                </a:lnTo>
                <a:lnTo>
                  <a:pt x="1382" y="210"/>
                </a:lnTo>
                <a:lnTo>
                  <a:pt x="1395" y="217"/>
                </a:lnTo>
                <a:lnTo>
                  <a:pt x="1409" y="217"/>
                </a:lnTo>
                <a:lnTo>
                  <a:pt x="1409" y="210"/>
                </a:lnTo>
                <a:lnTo>
                  <a:pt x="1422" y="217"/>
                </a:lnTo>
                <a:lnTo>
                  <a:pt x="1429" y="224"/>
                </a:lnTo>
                <a:lnTo>
                  <a:pt x="1442" y="244"/>
                </a:lnTo>
                <a:lnTo>
                  <a:pt x="1449" y="251"/>
                </a:lnTo>
                <a:lnTo>
                  <a:pt x="1470" y="251"/>
                </a:lnTo>
                <a:lnTo>
                  <a:pt x="1476" y="257"/>
                </a:lnTo>
                <a:lnTo>
                  <a:pt x="1483" y="257"/>
                </a:lnTo>
                <a:lnTo>
                  <a:pt x="1490" y="257"/>
                </a:lnTo>
                <a:lnTo>
                  <a:pt x="1497" y="264"/>
                </a:lnTo>
                <a:lnTo>
                  <a:pt x="1503" y="278"/>
                </a:lnTo>
                <a:lnTo>
                  <a:pt x="1510" y="278"/>
                </a:lnTo>
                <a:lnTo>
                  <a:pt x="1524" y="291"/>
                </a:lnTo>
                <a:lnTo>
                  <a:pt x="1530" y="298"/>
                </a:lnTo>
                <a:lnTo>
                  <a:pt x="1537" y="305"/>
                </a:lnTo>
                <a:lnTo>
                  <a:pt x="1537" y="312"/>
                </a:lnTo>
                <a:lnTo>
                  <a:pt x="1544" y="318"/>
                </a:lnTo>
                <a:lnTo>
                  <a:pt x="1544" y="325"/>
                </a:lnTo>
                <a:lnTo>
                  <a:pt x="1558" y="332"/>
                </a:lnTo>
                <a:lnTo>
                  <a:pt x="1564" y="339"/>
                </a:lnTo>
                <a:lnTo>
                  <a:pt x="1571" y="352"/>
                </a:lnTo>
                <a:lnTo>
                  <a:pt x="1591" y="373"/>
                </a:lnTo>
                <a:lnTo>
                  <a:pt x="1605" y="379"/>
                </a:lnTo>
                <a:lnTo>
                  <a:pt x="1612" y="386"/>
                </a:lnTo>
                <a:lnTo>
                  <a:pt x="1619" y="386"/>
                </a:lnTo>
                <a:lnTo>
                  <a:pt x="1625" y="400"/>
                </a:lnTo>
                <a:lnTo>
                  <a:pt x="1646" y="420"/>
                </a:lnTo>
                <a:lnTo>
                  <a:pt x="1659" y="427"/>
                </a:lnTo>
                <a:lnTo>
                  <a:pt x="1666" y="434"/>
                </a:lnTo>
                <a:lnTo>
                  <a:pt x="1666" y="447"/>
                </a:lnTo>
                <a:lnTo>
                  <a:pt x="1666" y="461"/>
                </a:lnTo>
                <a:lnTo>
                  <a:pt x="1659" y="467"/>
                </a:lnTo>
                <a:lnTo>
                  <a:pt x="1652" y="481"/>
                </a:lnTo>
                <a:lnTo>
                  <a:pt x="1659" y="501"/>
                </a:lnTo>
                <a:lnTo>
                  <a:pt x="1673" y="522"/>
                </a:lnTo>
                <a:lnTo>
                  <a:pt x="1680" y="528"/>
                </a:lnTo>
                <a:lnTo>
                  <a:pt x="1686" y="535"/>
                </a:lnTo>
                <a:lnTo>
                  <a:pt x="1686" y="542"/>
                </a:lnTo>
                <a:lnTo>
                  <a:pt x="1700" y="555"/>
                </a:lnTo>
                <a:lnTo>
                  <a:pt x="1707" y="555"/>
                </a:lnTo>
                <a:lnTo>
                  <a:pt x="1713" y="555"/>
                </a:lnTo>
                <a:lnTo>
                  <a:pt x="1713" y="562"/>
                </a:lnTo>
                <a:lnTo>
                  <a:pt x="1720" y="562"/>
                </a:lnTo>
                <a:lnTo>
                  <a:pt x="1727" y="569"/>
                </a:lnTo>
                <a:lnTo>
                  <a:pt x="1727" y="576"/>
                </a:lnTo>
                <a:lnTo>
                  <a:pt x="1727" y="596"/>
                </a:lnTo>
                <a:lnTo>
                  <a:pt x="1727" y="610"/>
                </a:lnTo>
                <a:lnTo>
                  <a:pt x="1727" y="616"/>
                </a:lnTo>
                <a:lnTo>
                  <a:pt x="1727" y="630"/>
                </a:lnTo>
                <a:lnTo>
                  <a:pt x="1727" y="637"/>
                </a:lnTo>
                <a:lnTo>
                  <a:pt x="1720" y="650"/>
                </a:lnTo>
                <a:lnTo>
                  <a:pt x="1713" y="657"/>
                </a:lnTo>
                <a:lnTo>
                  <a:pt x="1713" y="684"/>
                </a:lnTo>
                <a:lnTo>
                  <a:pt x="1720" y="684"/>
                </a:lnTo>
                <a:lnTo>
                  <a:pt x="1720" y="698"/>
                </a:lnTo>
                <a:lnTo>
                  <a:pt x="1727" y="711"/>
                </a:lnTo>
                <a:lnTo>
                  <a:pt x="1734" y="718"/>
                </a:lnTo>
                <a:lnTo>
                  <a:pt x="1734" y="725"/>
                </a:lnTo>
                <a:lnTo>
                  <a:pt x="1734" y="752"/>
                </a:lnTo>
                <a:lnTo>
                  <a:pt x="1720" y="772"/>
                </a:lnTo>
                <a:lnTo>
                  <a:pt x="1720" y="786"/>
                </a:lnTo>
                <a:lnTo>
                  <a:pt x="1713" y="799"/>
                </a:lnTo>
                <a:lnTo>
                  <a:pt x="1720" y="813"/>
                </a:lnTo>
                <a:lnTo>
                  <a:pt x="1727" y="826"/>
                </a:lnTo>
                <a:lnTo>
                  <a:pt x="1720" y="833"/>
                </a:lnTo>
                <a:lnTo>
                  <a:pt x="1693" y="854"/>
                </a:lnTo>
                <a:lnTo>
                  <a:pt x="1680" y="860"/>
                </a:lnTo>
                <a:lnTo>
                  <a:pt x="1652" y="847"/>
                </a:lnTo>
                <a:lnTo>
                  <a:pt x="1652" y="840"/>
                </a:lnTo>
                <a:lnTo>
                  <a:pt x="1625" y="840"/>
                </a:lnTo>
                <a:lnTo>
                  <a:pt x="1619" y="826"/>
                </a:lnTo>
                <a:lnTo>
                  <a:pt x="1612" y="833"/>
                </a:lnTo>
                <a:lnTo>
                  <a:pt x="1605" y="847"/>
                </a:lnTo>
                <a:lnTo>
                  <a:pt x="1598" y="847"/>
                </a:lnTo>
                <a:lnTo>
                  <a:pt x="1605" y="860"/>
                </a:lnTo>
                <a:lnTo>
                  <a:pt x="1591" y="894"/>
                </a:lnTo>
                <a:lnTo>
                  <a:pt x="1598" y="921"/>
                </a:lnTo>
                <a:lnTo>
                  <a:pt x="1598" y="942"/>
                </a:lnTo>
                <a:lnTo>
                  <a:pt x="1605" y="948"/>
                </a:lnTo>
                <a:lnTo>
                  <a:pt x="1564" y="969"/>
                </a:lnTo>
                <a:lnTo>
                  <a:pt x="1551" y="975"/>
                </a:lnTo>
                <a:lnTo>
                  <a:pt x="1544" y="989"/>
                </a:lnTo>
                <a:lnTo>
                  <a:pt x="1537" y="1003"/>
                </a:lnTo>
                <a:lnTo>
                  <a:pt x="1537" y="1009"/>
                </a:lnTo>
                <a:lnTo>
                  <a:pt x="1530" y="1016"/>
                </a:lnTo>
                <a:lnTo>
                  <a:pt x="1524" y="1036"/>
                </a:lnTo>
                <a:lnTo>
                  <a:pt x="1517" y="1030"/>
                </a:lnTo>
                <a:lnTo>
                  <a:pt x="1510" y="1030"/>
                </a:lnTo>
                <a:lnTo>
                  <a:pt x="1510" y="1036"/>
                </a:lnTo>
                <a:lnTo>
                  <a:pt x="1503" y="1043"/>
                </a:lnTo>
                <a:lnTo>
                  <a:pt x="1510" y="1050"/>
                </a:lnTo>
                <a:lnTo>
                  <a:pt x="1503" y="1050"/>
                </a:lnTo>
                <a:lnTo>
                  <a:pt x="1497" y="1043"/>
                </a:lnTo>
                <a:lnTo>
                  <a:pt x="1490" y="1036"/>
                </a:lnTo>
                <a:lnTo>
                  <a:pt x="1483" y="1030"/>
                </a:lnTo>
                <a:lnTo>
                  <a:pt x="1476" y="1016"/>
                </a:lnTo>
                <a:lnTo>
                  <a:pt x="1476" y="1023"/>
                </a:lnTo>
                <a:lnTo>
                  <a:pt x="1470" y="1030"/>
                </a:lnTo>
                <a:lnTo>
                  <a:pt x="1463" y="1023"/>
                </a:lnTo>
                <a:lnTo>
                  <a:pt x="1463" y="1016"/>
                </a:lnTo>
                <a:lnTo>
                  <a:pt x="1463" y="1003"/>
                </a:lnTo>
                <a:lnTo>
                  <a:pt x="1456" y="1003"/>
                </a:lnTo>
                <a:lnTo>
                  <a:pt x="1456" y="996"/>
                </a:lnTo>
                <a:lnTo>
                  <a:pt x="1456" y="989"/>
                </a:lnTo>
                <a:lnTo>
                  <a:pt x="1456" y="982"/>
                </a:lnTo>
                <a:lnTo>
                  <a:pt x="1456" y="975"/>
                </a:lnTo>
                <a:lnTo>
                  <a:pt x="1442" y="969"/>
                </a:lnTo>
                <a:lnTo>
                  <a:pt x="1442" y="962"/>
                </a:lnTo>
                <a:lnTo>
                  <a:pt x="1449" y="962"/>
                </a:lnTo>
                <a:lnTo>
                  <a:pt x="1442" y="962"/>
                </a:lnTo>
                <a:lnTo>
                  <a:pt x="1442" y="948"/>
                </a:lnTo>
                <a:lnTo>
                  <a:pt x="1436" y="948"/>
                </a:lnTo>
                <a:lnTo>
                  <a:pt x="1442" y="948"/>
                </a:lnTo>
                <a:lnTo>
                  <a:pt x="1436" y="948"/>
                </a:lnTo>
                <a:lnTo>
                  <a:pt x="1442" y="942"/>
                </a:lnTo>
                <a:lnTo>
                  <a:pt x="1429" y="928"/>
                </a:lnTo>
                <a:lnTo>
                  <a:pt x="1436" y="928"/>
                </a:lnTo>
                <a:lnTo>
                  <a:pt x="1436" y="921"/>
                </a:lnTo>
                <a:lnTo>
                  <a:pt x="1436" y="915"/>
                </a:lnTo>
                <a:lnTo>
                  <a:pt x="1429" y="901"/>
                </a:lnTo>
                <a:lnTo>
                  <a:pt x="1422" y="901"/>
                </a:lnTo>
                <a:lnTo>
                  <a:pt x="1422" y="894"/>
                </a:lnTo>
                <a:lnTo>
                  <a:pt x="1415" y="887"/>
                </a:lnTo>
                <a:lnTo>
                  <a:pt x="1415" y="881"/>
                </a:lnTo>
                <a:lnTo>
                  <a:pt x="1415" y="874"/>
                </a:lnTo>
                <a:lnTo>
                  <a:pt x="1415" y="867"/>
                </a:lnTo>
                <a:lnTo>
                  <a:pt x="1409" y="860"/>
                </a:lnTo>
                <a:lnTo>
                  <a:pt x="1409" y="840"/>
                </a:lnTo>
                <a:lnTo>
                  <a:pt x="1402" y="840"/>
                </a:lnTo>
                <a:lnTo>
                  <a:pt x="1402" y="833"/>
                </a:lnTo>
                <a:lnTo>
                  <a:pt x="1395" y="833"/>
                </a:lnTo>
                <a:lnTo>
                  <a:pt x="1388" y="826"/>
                </a:lnTo>
                <a:lnTo>
                  <a:pt x="1382" y="826"/>
                </a:lnTo>
                <a:lnTo>
                  <a:pt x="1375" y="826"/>
                </a:lnTo>
                <a:lnTo>
                  <a:pt x="1368" y="813"/>
                </a:lnTo>
                <a:lnTo>
                  <a:pt x="1361" y="813"/>
                </a:lnTo>
                <a:lnTo>
                  <a:pt x="1368" y="826"/>
                </a:lnTo>
                <a:lnTo>
                  <a:pt x="1361" y="833"/>
                </a:lnTo>
                <a:lnTo>
                  <a:pt x="1354" y="833"/>
                </a:lnTo>
                <a:lnTo>
                  <a:pt x="1348" y="840"/>
                </a:lnTo>
                <a:lnTo>
                  <a:pt x="1341" y="833"/>
                </a:lnTo>
                <a:lnTo>
                  <a:pt x="1327" y="833"/>
                </a:lnTo>
                <a:lnTo>
                  <a:pt x="1314" y="826"/>
                </a:lnTo>
                <a:lnTo>
                  <a:pt x="1300" y="826"/>
                </a:lnTo>
                <a:lnTo>
                  <a:pt x="1293" y="813"/>
                </a:lnTo>
                <a:lnTo>
                  <a:pt x="1287" y="806"/>
                </a:lnTo>
                <a:lnTo>
                  <a:pt x="1280" y="799"/>
                </a:lnTo>
                <a:lnTo>
                  <a:pt x="1280" y="793"/>
                </a:lnTo>
                <a:lnTo>
                  <a:pt x="1273" y="793"/>
                </a:lnTo>
                <a:lnTo>
                  <a:pt x="1260" y="786"/>
                </a:lnTo>
                <a:lnTo>
                  <a:pt x="1253" y="779"/>
                </a:lnTo>
                <a:lnTo>
                  <a:pt x="1253" y="772"/>
                </a:lnTo>
                <a:lnTo>
                  <a:pt x="1246" y="772"/>
                </a:lnTo>
                <a:lnTo>
                  <a:pt x="1239" y="765"/>
                </a:lnTo>
                <a:lnTo>
                  <a:pt x="1226" y="765"/>
                </a:lnTo>
                <a:lnTo>
                  <a:pt x="1219" y="759"/>
                </a:lnTo>
                <a:lnTo>
                  <a:pt x="1199" y="759"/>
                </a:lnTo>
                <a:lnTo>
                  <a:pt x="1192" y="765"/>
                </a:lnTo>
                <a:lnTo>
                  <a:pt x="1185" y="786"/>
                </a:lnTo>
                <a:lnTo>
                  <a:pt x="1185" y="793"/>
                </a:lnTo>
                <a:lnTo>
                  <a:pt x="1172" y="793"/>
                </a:lnTo>
                <a:lnTo>
                  <a:pt x="1144" y="806"/>
                </a:lnTo>
                <a:lnTo>
                  <a:pt x="1138" y="806"/>
                </a:lnTo>
                <a:lnTo>
                  <a:pt x="1131" y="799"/>
                </a:lnTo>
                <a:lnTo>
                  <a:pt x="1131" y="793"/>
                </a:lnTo>
                <a:lnTo>
                  <a:pt x="1111" y="793"/>
                </a:lnTo>
                <a:lnTo>
                  <a:pt x="1097" y="779"/>
                </a:lnTo>
                <a:lnTo>
                  <a:pt x="1090" y="786"/>
                </a:lnTo>
                <a:lnTo>
                  <a:pt x="1083" y="793"/>
                </a:lnTo>
                <a:lnTo>
                  <a:pt x="1077" y="799"/>
                </a:lnTo>
                <a:lnTo>
                  <a:pt x="1077" y="813"/>
                </a:lnTo>
                <a:lnTo>
                  <a:pt x="1083" y="826"/>
                </a:lnTo>
                <a:lnTo>
                  <a:pt x="1083" y="833"/>
                </a:lnTo>
                <a:lnTo>
                  <a:pt x="1077" y="847"/>
                </a:lnTo>
                <a:lnTo>
                  <a:pt x="1077" y="860"/>
                </a:lnTo>
                <a:lnTo>
                  <a:pt x="1063" y="854"/>
                </a:lnTo>
                <a:lnTo>
                  <a:pt x="1056" y="860"/>
                </a:lnTo>
                <a:lnTo>
                  <a:pt x="1050" y="860"/>
                </a:lnTo>
                <a:lnTo>
                  <a:pt x="1043" y="867"/>
                </a:lnTo>
                <a:lnTo>
                  <a:pt x="1036" y="860"/>
                </a:lnTo>
                <a:lnTo>
                  <a:pt x="1029" y="854"/>
                </a:lnTo>
                <a:lnTo>
                  <a:pt x="1023" y="847"/>
                </a:lnTo>
                <a:lnTo>
                  <a:pt x="1029" y="840"/>
                </a:lnTo>
                <a:lnTo>
                  <a:pt x="1023" y="833"/>
                </a:lnTo>
                <a:lnTo>
                  <a:pt x="1016" y="826"/>
                </a:lnTo>
                <a:lnTo>
                  <a:pt x="1009" y="820"/>
                </a:lnTo>
                <a:lnTo>
                  <a:pt x="1002" y="820"/>
                </a:lnTo>
                <a:lnTo>
                  <a:pt x="989" y="813"/>
                </a:lnTo>
                <a:lnTo>
                  <a:pt x="975" y="826"/>
                </a:lnTo>
                <a:lnTo>
                  <a:pt x="975" y="840"/>
                </a:lnTo>
                <a:lnTo>
                  <a:pt x="975" y="847"/>
                </a:lnTo>
                <a:lnTo>
                  <a:pt x="982" y="860"/>
                </a:lnTo>
                <a:lnTo>
                  <a:pt x="989" y="867"/>
                </a:lnTo>
                <a:lnTo>
                  <a:pt x="995" y="881"/>
                </a:lnTo>
                <a:lnTo>
                  <a:pt x="1002" y="881"/>
                </a:lnTo>
                <a:lnTo>
                  <a:pt x="1002" y="887"/>
                </a:lnTo>
                <a:lnTo>
                  <a:pt x="1002" y="894"/>
                </a:lnTo>
                <a:lnTo>
                  <a:pt x="989" y="901"/>
                </a:lnTo>
                <a:lnTo>
                  <a:pt x="982" y="908"/>
                </a:lnTo>
                <a:lnTo>
                  <a:pt x="975" y="915"/>
                </a:lnTo>
                <a:lnTo>
                  <a:pt x="968" y="908"/>
                </a:lnTo>
                <a:lnTo>
                  <a:pt x="968" y="901"/>
                </a:lnTo>
                <a:lnTo>
                  <a:pt x="962" y="894"/>
                </a:lnTo>
                <a:lnTo>
                  <a:pt x="955" y="901"/>
                </a:lnTo>
                <a:lnTo>
                  <a:pt x="955" y="908"/>
                </a:lnTo>
                <a:lnTo>
                  <a:pt x="941" y="915"/>
                </a:lnTo>
                <a:lnTo>
                  <a:pt x="934" y="915"/>
                </a:lnTo>
                <a:lnTo>
                  <a:pt x="928" y="921"/>
                </a:lnTo>
                <a:lnTo>
                  <a:pt x="921" y="921"/>
                </a:lnTo>
                <a:lnTo>
                  <a:pt x="914" y="928"/>
                </a:lnTo>
                <a:lnTo>
                  <a:pt x="901" y="935"/>
                </a:lnTo>
                <a:lnTo>
                  <a:pt x="887" y="921"/>
                </a:lnTo>
                <a:lnTo>
                  <a:pt x="887" y="908"/>
                </a:lnTo>
                <a:lnTo>
                  <a:pt x="880" y="908"/>
                </a:lnTo>
                <a:lnTo>
                  <a:pt x="874" y="894"/>
                </a:lnTo>
                <a:lnTo>
                  <a:pt x="867" y="901"/>
                </a:lnTo>
                <a:lnTo>
                  <a:pt x="860" y="921"/>
                </a:lnTo>
                <a:lnTo>
                  <a:pt x="867" y="935"/>
                </a:lnTo>
                <a:lnTo>
                  <a:pt x="874" y="942"/>
                </a:lnTo>
                <a:lnTo>
                  <a:pt x="867" y="948"/>
                </a:lnTo>
                <a:lnTo>
                  <a:pt x="867" y="955"/>
                </a:lnTo>
                <a:lnTo>
                  <a:pt x="860" y="969"/>
                </a:lnTo>
                <a:lnTo>
                  <a:pt x="874" y="975"/>
                </a:lnTo>
                <a:lnTo>
                  <a:pt x="880" y="982"/>
                </a:lnTo>
                <a:lnTo>
                  <a:pt x="887" y="989"/>
                </a:lnTo>
                <a:lnTo>
                  <a:pt x="894" y="1003"/>
                </a:lnTo>
                <a:lnTo>
                  <a:pt x="894" y="1023"/>
                </a:lnTo>
                <a:lnTo>
                  <a:pt x="887" y="1030"/>
                </a:lnTo>
                <a:lnTo>
                  <a:pt x="880" y="1030"/>
                </a:lnTo>
                <a:lnTo>
                  <a:pt x="874" y="1023"/>
                </a:lnTo>
                <a:lnTo>
                  <a:pt x="867" y="1030"/>
                </a:lnTo>
                <a:lnTo>
                  <a:pt x="860" y="1023"/>
                </a:lnTo>
                <a:lnTo>
                  <a:pt x="860" y="1016"/>
                </a:lnTo>
                <a:lnTo>
                  <a:pt x="853" y="1016"/>
                </a:lnTo>
                <a:lnTo>
                  <a:pt x="846" y="1009"/>
                </a:lnTo>
                <a:lnTo>
                  <a:pt x="840" y="1016"/>
                </a:lnTo>
                <a:lnTo>
                  <a:pt x="840" y="1009"/>
                </a:lnTo>
                <a:lnTo>
                  <a:pt x="833" y="1003"/>
                </a:lnTo>
                <a:lnTo>
                  <a:pt x="826" y="1003"/>
                </a:lnTo>
                <a:lnTo>
                  <a:pt x="819" y="1003"/>
                </a:lnTo>
                <a:lnTo>
                  <a:pt x="813" y="1009"/>
                </a:lnTo>
                <a:lnTo>
                  <a:pt x="806" y="1003"/>
                </a:lnTo>
                <a:lnTo>
                  <a:pt x="799" y="1003"/>
                </a:lnTo>
                <a:lnTo>
                  <a:pt x="792" y="1003"/>
                </a:lnTo>
                <a:lnTo>
                  <a:pt x="785" y="1009"/>
                </a:lnTo>
                <a:lnTo>
                  <a:pt x="779" y="1003"/>
                </a:lnTo>
                <a:lnTo>
                  <a:pt x="765" y="1009"/>
                </a:lnTo>
                <a:lnTo>
                  <a:pt x="758" y="1009"/>
                </a:lnTo>
                <a:lnTo>
                  <a:pt x="758" y="1016"/>
                </a:lnTo>
                <a:lnTo>
                  <a:pt x="752" y="1016"/>
                </a:lnTo>
                <a:lnTo>
                  <a:pt x="752" y="1009"/>
                </a:lnTo>
                <a:lnTo>
                  <a:pt x="752" y="1003"/>
                </a:lnTo>
                <a:lnTo>
                  <a:pt x="745" y="1003"/>
                </a:lnTo>
                <a:lnTo>
                  <a:pt x="745" y="1009"/>
                </a:lnTo>
                <a:lnTo>
                  <a:pt x="738" y="1009"/>
                </a:lnTo>
                <a:lnTo>
                  <a:pt x="745" y="1016"/>
                </a:lnTo>
                <a:lnTo>
                  <a:pt x="738" y="1023"/>
                </a:lnTo>
                <a:lnTo>
                  <a:pt x="731" y="1023"/>
                </a:lnTo>
                <a:lnTo>
                  <a:pt x="725" y="1023"/>
                </a:lnTo>
                <a:lnTo>
                  <a:pt x="725" y="1030"/>
                </a:lnTo>
                <a:lnTo>
                  <a:pt x="745" y="1057"/>
                </a:lnTo>
                <a:lnTo>
                  <a:pt x="738" y="1057"/>
                </a:lnTo>
                <a:lnTo>
                  <a:pt x="731" y="1064"/>
                </a:lnTo>
                <a:lnTo>
                  <a:pt x="725" y="1036"/>
                </a:lnTo>
                <a:lnTo>
                  <a:pt x="711" y="1036"/>
                </a:lnTo>
                <a:lnTo>
                  <a:pt x="718" y="1043"/>
                </a:lnTo>
                <a:lnTo>
                  <a:pt x="711" y="1043"/>
                </a:lnTo>
                <a:lnTo>
                  <a:pt x="711" y="1050"/>
                </a:lnTo>
                <a:lnTo>
                  <a:pt x="704" y="1043"/>
                </a:lnTo>
                <a:lnTo>
                  <a:pt x="711" y="1057"/>
                </a:lnTo>
                <a:lnTo>
                  <a:pt x="704" y="1057"/>
                </a:lnTo>
                <a:lnTo>
                  <a:pt x="691" y="1057"/>
                </a:lnTo>
                <a:lnTo>
                  <a:pt x="684" y="1050"/>
                </a:lnTo>
                <a:lnTo>
                  <a:pt x="677" y="1043"/>
                </a:lnTo>
                <a:lnTo>
                  <a:pt x="664" y="1030"/>
                </a:lnTo>
                <a:lnTo>
                  <a:pt x="670" y="1016"/>
                </a:lnTo>
                <a:lnTo>
                  <a:pt x="677" y="1009"/>
                </a:lnTo>
                <a:lnTo>
                  <a:pt x="670" y="1009"/>
                </a:lnTo>
                <a:lnTo>
                  <a:pt x="664" y="1009"/>
                </a:lnTo>
                <a:lnTo>
                  <a:pt x="657" y="1003"/>
                </a:lnTo>
                <a:lnTo>
                  <a:pt x="657" y="1009"/>
                </a:lnTo>
                <a:lnTo>
                  <a:pt x="650" y="1016"/>
                </a:lnTo>
                <a:lnTo>
                  <a:pt x="650" y="1023"/>
                </a:lnTo>
                <a:lnTo>
                  <a:pt x="650" y="1030"/>
                </a:lnTo>
                <a:lnTo>
                  <a:pt x="636" y="1030"/>
                </a:lnTo>
                <a:lnTo>
                  <a:pt x="643" y="1036"/>
                </a:lnTo>
                <a:lnTo>
                  <a:pt x="636" y="1043"/>
                </a:lnTo>
                <a:lnTo>
                  <a:pt x="630" y="1050"/>
                </a:lnTo>
                <a:lnTo>
                  <a:pt x="636" y="1057"/>
                </a:lnTo>
                <a:lnTo>
                  <a:pt x="630" y="1064"/>
                </a:lnTo>
                <a:lnTo>
                  <a:pt x="636" y="1070"/>
                </a:lnTo>
                <a:lnTo>
                  <a:pt x="630" y="1070"/>
                </a:lnTo>
                <a:lnTo>
                  <a:pt x="630" y="1091"/>
                </a:lnTo>
                <a:lnTo>
                  <a:pt x="623" y="1097"/>
                </a:lnTo>
                <a:lnTo>
                  <a:pt x="623" y="1104"/>
                </a:lnTo>
                <a:lnTo>
                  <a:pt x="623" y="1118"/>
                </a:lnTo>
                <a:lnTo>
                  <a:pt x="623" y="1124"/>
                </a:lnTo>
                <a:lnTo>
                  <a:pt x="630" y="1118"/>
                </a:lnTo>
                <a:lnTo>
                  <a:pt x="630" y="1124"/>
                </a:lnTo>
                <a:lnTo>
                  <a:pt x="623" y="1131"/>
                </a:lnTo>
                <a:lnTo>
                  <a:pt x="623" y="1138"/>
                </a:lnTo>
                <a:lnTo>
                  <a:pt x="630" y="1138"/>
                </a:lnTo>
                <a:lnTo>
                  <a:pt x="630" y="1158"/>
                </a:lnTo>
                <a:lnTo>
                  <a:pt x="636" y="1185"/>
                </a:lnTo>
                <a:lnTo>
                  <a:pt x="636" y="1192"/>
                </a:lnTo>
                <a:lnTo>
                  <a:pt x="636" y="1206"/>
                </a:lnTo>
                <a:lnTo>
                  <a:pt x="636" y="1213"/>
                </a:lnTo>
                <a:lnTo>
                  <a:pt x="636" y="1226"/>
                </a:lnTo>
                <a:lnTo>
                  <a:pt x="630" y="1233"/>
                </a:lnTo>
                <a:lnTo>
                  <a:pt x="630" y="1240"/>
                </a:lnTo>
                <a:lnTo>
                  <a:pt x="630" y="1260"/>
                </a:lnTo>
                <a:lnTo>
                  <a:pt x="623" y="1260"/>
                </a:lnTo>
                <a:lnTo>
                  <a:pt x="623" y="1267"/>
                </a:lnTo>
                <a:lnTo>
                  <a:pt x="623" y="1273"/>
                </a:lnTo>
                <a:lnTo>
                  <a:pt x="623" y="1280"/>
                </a:lnTo>
                <a:lnTo>
                  <a:pt x="616" y="1280"/>
                </a:lnTo>
                <a:lnTo>
                  <a:pt x="609" y="1280"/>
                </a:lnTo>
                <a:lnTo>
                  <a:pt x="596" y="1280"/>
                </a:lnTo>
                <a:lnTo>
                  <a:pt x="582" y="1287"/>
                </a:lnTo>
                <a:lnTo>
                  <a:pt x="575" y="1314"/>
                </a:lnTo>
                <a:lnTo>
                  <a:pt x="569" y="1321"/>
                </a:lnTo>
                <a:lnTo>
                  <a:pt x="562" y="1328"/>
                </a:lnTo>
                <a:lnTo>
                  <a:pt x="548" y="1334"/>
                </a:lnTo>
                <a:lnTo>
                  <a:pt x="542" y="1334"/>
                </a:lnTo>
                <a:lnTo>
                  <a:pt x="535" y="1334"/>
                </a:lnTo>
                <a:lnTo>
                  <a:pt x="521" y="1328"/>
                </a:lnTo>
                <a:lnTo>
                  <a:pt x="508" y="1321"/>
                </a:lnTo>
                <a:lnTo>
                  <a:pt x="501" y="1307"/>
                </a:lnTo>
                <a:lnTo>
                  <a:pt x="494" y="1301"/>
                </a:lnTo>
                <a:lnTo>
                  <a:pt x="481" y="1294"/>
                </a:lnTo>
                <a:lnTo>
                  <a:pt x="474" y="1287"/>
                </a:lnTo>
                <a:lnTo>
                  <a:pt x="474" y="1280"/>
                </a:lnTo>
                <a:lnTo>
                  <a:pt x="467" y="1273"/>
                </a:lnTo>
                <a:lnTo>
                  <a:pt x="460" y="1273"/>
                </a:lnTo>
                <a:lnTo>
                  <a:pt x="460" y="1287"/>
                </a:lnTo>
                <a:lnTo>
                  <a:pt x="454" y="1287"/>
                </a:lnTo>
                <a:lnTo>
                  <a:pt x="454" y="1294"/>
                </a:lnTo>
                <a:lnTo>
                  <a:pt x="447" y="1294"/>
                </a:lnTo>
                <a:lnTo>
                  <a:pt x="447" y="1301"/>
                </a:lnTo>
                <a:lnTo>
                  <a:pt x="447" y="1314"/>
                </a:lnTo>
                <a:lnTo>
                  <a:pt x="454" y="1314"/>
                </a:lnTo>
                <a:lnTo>
                  <a:pt x="454" y="1321"/>
                </a:lnTo>
                <a:lnTo>
                  <a:pt x="454" y="1328"/>
                </a:lnTo>
                <a:lnTo>
                  <a:pt x="454" y="1334"/>
                </a:lnTo>
                <a:lnTo>
                  <a:pt x="454" y="1341"/>
                </a:lnTo>
                <a:lnTo>
                  <a:pt x="447" y="1334"/>
                </a:lnTo>
                <a:lnTo>
                  <a:pt x="440" y="1334"/>
                </a:lnTo>
                <a:lnTo>
                  <a:pt x="433" y="1328"/>
                </a:lnTo>
                <a:lnTo>
                  <a:pt x="406" y="1321"/>
                </a:lnTo>
                <a:lnTo>
                  <a:pt x="406" y="1328"/>
                </a:lnTo>
                <a:lnTo>
                  <a:pt x="406" y="1334"/>
                </a:lnTo>
                <a:lnTo>
                  <a:pt x="406" y="1328"/>
                </a:lnTo>
                <a:lnTo>
                  <a:pt x="399" y="1328"/>
                </a:lnTo>
                <a:lnTo>
                  <a:pt x="399" y="1314"/>
                </a:lnTo>
                <a:lnTo>
                  <a:pt x="393" y="1301"/>
                </a:lnTo>
                <a:lnTo>
                  <a:pt x="386" y="1294"/>
                </a:lnTo>
                <a:lnTo>
                  <a:pt x="393" y="1287"/>
                </a:lnTo>
                <a:lnTo>
                  <a:pt x="386" y="1287"/>
                </a:lnTo>
                <a:lnTo>
                  <a:pt x="393" y="1280"/>
                </a:lnTo>
                <a:lnTo>
                  <a:pt x="393" y="1273"/>
                </a:lnTo>
                <a:lnTo>
                  <a:pt x="393" y="1267"/>
                </a:lnTo>
                <a:lnTo>
                  <a:pt x="393" y="1260"/>
                </a:lnTo>
                <a:lnTo>
                  <a:pt x="393" y="1253"/>
                </a:lnTo>
                <a:lnTo>
                  <a:pt x="386" y="1246"/>
                </a:lnTo>
                <a:lnTo>
                  <a:pt x="386" y="1240"/>
                </a:lnTo>
                <a:lnTo>
                  <a:pt x="386" y="1233"/>
                </a:lnTo>
                <a:lnTo>
                  <a:pt x="379" y="1219"/>
                </a:lnTo>
                <a:lnTo>
                  <a:pt x="379" y="1206"/>
                </a:lnTo>
                <a:lnTo>
                  <a:pt x="379" y="1199"/>
                </a:lnTo>
                <a:lnTo>
                  <a:pt x="372" y="1199"/>
                </a:lnTo>
                <a:lnTo>
                  <a:pt x="372" y="1192"/>
                </a:lnTo>
                <a:lnTo>
                  <a:pt x="372" y="1185"/>
                </a:lnTo>
                <a:lnTo>
                  <a:pt x="366" y="1185"/>
                </a:lnTo>
                <a:lnTo>
                  <a:pt x="352" y="1199"/>
                </a:lnTo>
                <a:lnTo>
                  <a:pt x="338" y="1213"/>
                </a:lnTo>
                <a:lnTo>
                  <a:pt x="332" y="1213"/>
                </a:lnTo>
                <a:lnTo>
                  <a:pt x="325" y="1219"/>
                </a:lnTo>
                <a:lnTo>
                  <a:pt x="311" y="1240"/>
                </a:lnTo>
                <a:lnTo>
                  <a:pt x="311" y="1246"/>
                </a:lnTo>
                <a:lnTo>
                  <a:pt x="305" y="1240"/>
                </a:lnTo>
                <a:lnTo>
                  <a:pt x="305" y="1233"/>
                </a:lnTo>
                <a:lnTo>
                  <a:pt x="291" y="1233"/>
                </a:lnTo>
                <a:lnTo>
                  <a:pt x="291" y="1219"/>
                </a:lnTo>
                <a:lnTo>
                  <a:pt x="305" y="1206"/>
                </a:lnTo>
                <a:lnTo>
                  <a:pt x="305" y="1192"/>
                </a:lnTo>
                <a:lnTo>
                  <a:pt x="305" y="1179"/>
                </a:lnTo>
                <a:lnTo>
                  <a:pt x="305" y="1172"/>
                </a:lnTo>
                <a:lnTo>
                  <a:pt x="305" y="1165"/>
                </a:lnTo>
                <a:lnTo>
                  <a:pt x="311" y="1152"/>
                </a:lnTo>
                <a:lnTo>
                  <a:pt x="325" y="1145"/>
                </a:lnTo>
                <a:lnTo>
                  <a:pt x="325" y="1138"/>
                </a:lnTo>
                <a:lnTo>
                  <a:pt x="332" y="1138"/>
                </a:lnTo>
                <a:lnTo>
                  <a:pt x="332" y="1124"/>
                </a:lnTo>
                <a:lnTo>
                  <a:pt x="338" y="1118"/>
                </a:lnTo>
                <a:lnTo>
                  <a:pt x="338" y="1111"/>
                </a:lnTo>
                <a:lnTo>
                  <a:pt x="338" y="1104"/>
                </a:lnTo>
                <a:lnTo>
                  <a:pt x="332" y="1104"/>
                </a:lnTo>
                <a:lnTo>
                  <a:pt x="332" y="1097"/>
                </a:lnTo>
                <a:lnTo>
                  <a:pt x="332" y="1091"/>
                </a:lnTo>
                <a:lnTo>
                  <a:pt x="345" y="1084"/>
                </a:lnTo>
                <a:lnTo>
                  <a:pt x="338" y="1070"/>
                </a:lnTo>
                <a:lnTo>
                  <a:pt x="345" y="1070"/>
                </a:lnTo>
                <a:lnTo>
                  <a:pt x="345" y="1057"/>
                </a:lnTo>
                <a:lnTo>
                  <a:pt x="352" y="1050"/>
                </a:lnTo>
                <a:lnTo>
                  <a:pt x="338" y="1043"/>
                </a:lnTo>
                <a:lnTo>
                  <a:pt x="338" y="1036"/>
                </a:lnTo>
                <a:lnTo>
                  <a:pt x="338" y="1030"/>
                </a:lnTo>
                <a:lnTo>
                  <a:pt x="332" y="1030"/>
                </a:lnTo>
                <a:lnTo>
                  <a:pt x="332" y="1023"/>
                </a:lnTo>
                <a:lnTo>
                  <a:pt x="332" y="1009"/>
                </a:lnTo>
                <a:lnTo>
                  <a:pt x="318" y="1016"/>
                </a:lnTo>
                <a:lnTo>
                  <a:pt x="311" y="1016"/>
                </a:lnTo>
                <a:lnTo>
                  <a:pt x="311" y="1009"/>
                </a:lnTo>
                <a:lnTo>
                  <a:pt x="291" y="1009"/>
                </a:lnTo>
                <a:lnTo>
                  <a:pt x="291" y="1003"/>
                </a:lnTo>
                <a:lnTo>
                  <a:pt x="291" y="989"/>
                </a:lnTo>
                <a:lnTo>
                  <a:pt x="291" y="982"/>
                </a:lnTo>
                <a:lnTo>
                  <a:pt x="298" y="969"/>
                </a:lnTo>
                <a:lnTo>
                  <a:pt x="291" y="948"/>
                </a:lnTo>
                <a:lnTo>
                  <a:pt x="291" y="942"/>
                </a:lnTo>
                <a:lnTo>
                  <a:pt x="291" y="928"/>
                </a:lnTo>
                <a:lnTo>
                  <a:pt x="271" y="915"/>
                </a:lnTo>
                <a:lnTo>
                  <a:pt x="264" y="901"/>
                </a:lnTo>
                <a:lnTo>
                  <a:pt x="264" y="908"/>
                </a:lnTo>
                <a:lnTo>
                  <a:pt x="257" y="908"/>
                </a:lnTo>
                <a:lnTo>
                  <a:pt x="250" y="901"/>
                </a:lnTo>
                <a:lnTo>
                  <a:pt x="250" y="894"/>
                </a:lnTo>
                <a:lnTo>
                  <a:pt x="230" y="901"/>
                </a:lnTo>
                <a:lnTo>
                  <a:pt x="223" y="901"/>
                </a:lnTo>
                <a:lnTo>
                  <a:pt x="217" y="901"/>
                </a:lnTo>
                <a:lnTo>
                  <a:pt x="210" y="908"/>
                </a:lnTo>
                <a:lnTo>
                  <a:pt x="210" y="901"/>
                </a:lnTo>
                <a:lnTo>
                  <a:pt x="217" y="887"/>
                </a:lnTo>
                <a:lnTo>
                  <a:pt x="217" y="881"/>
                </a:lnTo>
                <a:lnTo>
                  <a:pt x="217" y="874"/>
                </a:lnTo>
                <a:lnTo>
                  <a:pt x="217" y="867"/>
                </a:lnTo>
                <a:lnTo>
                  <a:pt x="217" y="860"/>
                </a:lnTo>
                <a:lnTo>
                  <a:pt x="210" y="860"/>
                </a:lnTo>
                <a:lnTo>
                  <a:pt x="210" y="854"/>
                </a:lnTo>
                <a:lnTo>
                  <a:pt x="210" y="860"/>
                </a:lnTo>
                <a:lnTo>
                  <a:pt x="203" y="854"/>
                </a:lnTo>
                <a:lnTo>
                  <a:pt x="196" y="854"/>
                </a:lnTo>
                <a:lnTo>
                  <a:pt x="176" y="833"/>
                </a:lnTo>
                <a:lnTo>
                  <a:pt x="176" y="826"/>
                </a:lnTo>
                <a:lnTo>
                  <a:pt x="176" y="820"/>
                </a:lnTo>
                <a:lnTo>
                  <a:pt x="183" y="813"/>
                </a:lnTo>
                <a:lnTo>
                  <a:pt x="183" y="806"/>
                </a:lnTo>
                <a:lnTo>
                  <a:pt x="169" y="799"/>
                </a:lnTo>
                <a:lnTo>
                  <a:pt x="176" y="799"/>
                </a:lnTo>
                <a:lnTo>
                  <a:pt x="183" y="793"/>
                </a:lnTo>
                <a:lnTo>
                  <a:pt x="183" y="779"/>
                </a:lnTo>
                <a:lnTo>
                  <a:pt x="189" y="772"/>
                </a:lnTo>
                <a:lnTo>
                  <a:pt x="189" y="765"/>
                </a:lnTo>
                <a:lnTo>
                  <a:pt x="189" y="772"/>
                </a:lnTo>
                <a:lnTo>
                  <a:pt x="183" y="779"/>
                </a:lnTo>
                <a:lnTo>
                  <a:pt x="176" y="786"/>
                </a:lnTo>
                <a:lnTo>
                  <a:pt x="169" y="779"/>
                </a:lnTo>
                <a:lnTo>
                  <a:pt x="169" y="786"/>
                </a:lnTo>
                <a:lnTo>
                  <a:pt x="162" y="786"/>
                </a:lnTo>
                <a:lnTo>
                  <a:pt x="162" y="779"/>
                </a:lnTo>
                <a:lnTo>
                  <a:pt x="149" y="772"/>
                </a:lnTo>
                <a:lnTo>
                  <a:pt x="149" y="765"/>
                </a:lnTo>
                <a:lnTo>
                  <a:pt x="149" y="759"/>
                </a:lnTo>
                <a:lnTo>
                  <a:pt x="142" y="752"/>
                </a:lnTo>
                <a:lnTo>
                  <a:pt x="142" y="738"/>
                </a:lnTo>
                <a:lnTo>
                  <a:pt x="135" y="732"/>
                </a:lnTo>
                <a:lnTo>
                  <a:pt x="128" y="732"/>
                </a:lnTo>
                <a:lnTo>
                  <a:pt x="122" y="725"/>
                </a:lnTo>
                <a:lnTo>
                  <a:pt x="115" y="725"/>
                </a:lnTo>
                <a:lnTo>
                  <a:pt x="115" y="738"/>
                </a:lnTo>
                <a:lnTo>
                  <a:pt x="115" y="752"/>
                </a:lnTo>
                <a:lnTo>
                  <a:pt x="108" y="745"/>
                </a:lnTo>
                <a:lnTo>
                  <a:pt x="101" y="745"/>
                </a:lnTo>
                <a:lnTo>
                  <a:pt x="101" y="738"/>
                </a:lnTo>
                <a:lnTo>
                  <a:pt x="95" y="738"/>
                </a:lnTo>
                <a:lnTo>
                  <a:pt x="95" y="732"/>
                </a:lnTo>
                <a:lnTo>
                  <a:pt x="95" y="745"/>
                </a:lnTo>
                <a:lnTo>
                  <a:pt x="88" y="745"/>
                </a:lnTo>
                <a:lnTo>
                  <a:pt x="81" y="745"/>
                </a:lnTo>
                <a:lnTo>
                  <a:pt x="81" y="738"/>
                </a:lnTo>
                <a:lnTo>
                  <a:pt x="74" y="738"/>
                </a:lnTo>
                <a:lnTo>
                  <a:pt x="74" y="732"/>
                </a:lnTo>
                <a:lnTo>
                  <a:pt x="67" y="725"/>
                </a:lnTo>
                <a:lnTo>
                  <a:pt x="61" y="725"/>
                </a:lnTo>
                <a:lnTo>
                  <a:pt x="67" y="725"/>
                </a:lnTo>
                <a:lnTo>
                  <a:pt x="61" y="718"/>
                </a:lnTo>
                <a:lnTo>
                  <a:pt x="67" y="711"/>
                </a:lnTo>
                <a:lnTo>
                  <a:pt x="67" y="704"/>
                </a:lnTo>
                <a:lnTo>
                  <a:pt x="74" y="698"/>
                </a:lnTo>
                <a:lnTo>
                  <a:pt x="81" y="691"/>
                </a:lnTo>
                <a:lnTo>
                  <a:pt x="88" y="691"/>
                </a:lnTo>
                <a:lnTo>
                  <a:pt x="88" y="677"/>
                </a:lnTo>
                <a:lnTo>
                  <a:pt x="81" y="671"/>
                </a:lnTo>
                <a:lnTo>
                  <a:pt x="74" y="677"/>
                </a:lnTo>
                <a:lnTo>
                  <a:pt x="74" y="671"/>
                </a:lnTo>
                <a:lnTo>
                  <a:pt x="81" y="650"/>
                </a:lnTo>
                <a:lnTo>
                  <a:pt x="81" y="644"/>
                </a:lnTo>
                <a:lnTo>
                  <a:pt x="74" y="644"/>
                </a:lnTo>
                <a:lnTo>
                  <a:pt x="81" y="644"/>
                </a:lnTo>
                <a:lnTo>
                  <a:pt x="74" y="630"/>
                </a:lnTo>
                <a:lnTo>
                  <a:pt x="67" y="630"/>
                </a:lnTo>
                <a:lnTo>
                  <a:pt x="67" y="623"/>
                </a:lnTo>
                <a:lnTo>
                  <a:pt x="61" y="616"/>
                </a:lnTo>
                <a:lnTo>
                  <a:pt x="47" y="616"/>
                </a:lnTo>
                <a:lnTo>
                  <a:pt x="34" y="610"/>
                </a:lnTo>
                <a:lnTo>
                  <a:pt x="20" y="610"/>
                </a:lnTo>
                <a:lnTo>
                  <a:pt x="27" y="610"/>
                </a:lnTo>
                <a:lnTo>
                  <a:pt x="27" y="603"/>
                </a:lnTo>
                <a:lnTo>
                  <a:pt x="34" y="603"/>
                </a:lnTo>
                <a:lnTo>
                  <a:pt x="40" y="603"/>
                </a:lnTo>
                <a:lnTo>
                  <a:pt x="40" y="589"/>
                </a:lnTo>
                <a:lnTo>
                  <a:pt x="47" y="583"/>
                </a:lnTo>
                <a:lnTo>
                  <a:pt x="47" y="576"/>
                </a:lnTo>
                <a:lnTo>
                  <a:pt x="54" y="569"/>
                </a:lnTo>
                <a:lnTo>
                  <a:pt x="47" y="555"/>
                </a:lnTo>
                <a:lnTo>
                  <a:pt x="54" y="555"/>
                </a:lnTo>
                <a:lnTo>
                  <a:pt x="61" y="549"/>
                </a:lnTo>
                <a:lnTo>
                  <a:pt x="54" y="542"/>
                </a:lnTo>
                <a:lnTo>
                  <a:pt x="61" y="535"/>
                </a:lnTo>
                <a:lnTo>
                  <a:pt x="54" y="528"/>
                </a:lnTo>
                <a:lnTo>
                  <a:pt x="74" y="515"/>
                </a:lnTo>
                <a:lnTo>
                  <a:pt x="81" y="515"/>
                </a:lnTo>
                <a:lnTo>
                  <a:pt x="81" y="508"/>
                </a:lnTo>
                <a:lnTo>
                  <a:pt x="81" y="501"/>
                </a:lnTo>
                <a:lnTo>
                  <a:pt x="81" y="495"/>
                </a:lnTo>
                <a:lnTo>
                  <a:pt x="81" y="488"/>
                </a:lnTo>
                <a:lnTo>
                  <a:pt x="74" y="495"/>
                </a:lnTo>
                <a:lnTo>
                  <a:pt x="74" y="488"/>
                </a:lnTo>
                <a:lnTo>
                  <a:pt x="67" y="488"/>
                </a:lnTo>
                <a:lnTo>
                  <a:pt x="67" y="481"/>
                </a:lnTo>
                <a:lnTo>
                  <a:pt x="67" y="474"/>
                </a:lnTo>
                <a:lnTo>
                  <a:pt x="74" y="481"/>
                </a:lnTo>
                <a:lnTo>
                  <a:pt x="81" y="474"/>
                </a:lnTo>
                <a:lnTo>
                  <a:pt x="74" y="474"/>
                </a:lnTo>
                <a:lnTo>
                  <a:pt x="81" y="467"/>
                </a:lnTo>
                <a:lnTo>
                  <a:pt x="81" y="461"/>
                </a:lnTo>
                <a:lnTo>
                  <a:pt x="88" y="447"/>
                </a:lnTo>
                <a:lnTo>
                  <a:pt x="88" y="440"/>
                </a:lnTo>
                <a:lnTo>
                  <a:pt x="88" y="434"/>
                </a:lnTo>
                <a:lnTo>
                  <a:pt x="95" y="434"/>
                </a:lnTo>
                <a:lnTo>
                  <a:pt x="95" y="420"/>
                </a:lnTo>
                <a:lnTo>
                  <a:pt x="101" y="406"/>
                </a:lnTo>
                <a:lnTo>
                  <a:pt x="101" y="400"/>
                </a:lnTo>
                <a:lnTo>
                  <a:pt x="101" y="386"/>
                </a:lnTo>
                <a:lnTo>
                  <a:pt x="122" y="379"/>
                </a:lnTo>
                <a:lnTo>
                  <a:pt x="122" y="373"/>
                </a:lnTo>
                <a:lnTo>
                  <a:pt x="122" y="366"/>
                </a:lnTo>
                <a:lnTo>
                  <a:pt x="115" y="352"/>
                </a:lnTo>
                <a:lnTo>
                  <a:pt x="101" y="345"/>
                </a:lnTo>
                <a:lnTo>
                  <a:pt x="95" y="325"/>
                </a:lnTo>
                <a:lnTo>
                  <a:pt x="88" y="325"/>
                </a:lnTo>
                <a:lnTo>
                  <a:pt x="88" y="318"/>
                </a:lnTo>
                <a:lnTo>
                  <a:pt x="88" y="312"/>
                </a:lnTo>
                <a:lnTo>
                  <a:pt x="95" y="305"/>
                </a:lnTo>
                <a:lnTo>
                  <a:pt x="88" y="298"/>
                </a:lnTo>
                <a:lnTo>
                  <a:pt x="95" y="298"/>
                </a:lnTo>
                <a:lnTo>
                  <a:pt x="95" y="291"/>
                </a:lnTo>
                <a:lnTo>
                  <a:pt x="95" y="278"/>
                </a:lnTo>
                <a:lnTo>
                  <a:pt x="88" y="278"/>
                </a:lnTo>
                <a:lnTo>
                  <a:pt x="81" y="278"/>
                </a:lnTo>
                <a:lnTo>
                  <a:pt x="74" y="278"/>
                </a:lnTo>
                <a:lnTo>
                  <a:pt x="67" y="271"/>
                </a:lnTo>
                <a:lnTo>
                  <a:pt x="54" y="264"/>
                </a:lnTo>
                <a:lnTo>
                  <a:pt x="47" y="264"/>
                </a:lnTo>
                <a:lnTo>
                  <a:pt x="40" y="264"/>
                </a:lnTo>
                <a:lnTo>
                  <a:pt x="40" y="257"/>
                </a:lnTo>
                <a:lnTo>
                  <a:pt x="40" y="251"/>
                </a:lnTo>
                <a:lnTo>
                  <a:pt x="40" y="244"/>
                </a:lnTo>
                <a:lnTo>
                  <a:pt x="34" y="230"/>
                </a:lnTo>
                <a:lnTo>
                  <a:pt x="27" y="217"/>
                </a:lnTo>
                <a:lnTo>
                  <a:pt x="7" y="210"/>
                </a:lnTo>
                <a:lnTo>
                  <a:pt x="7" y="203"/>
                </a:lnTo>
                <a:lnTo>
                  <a:pt x="0" y="203"/>
                </a:lnTo>
                <a:lnTo>
                  <a:pt x="0" y="190"/>
                </a:lnTo>
                <a:lnTo>
                  <a:pt x="0" y="183"/>
                </a:lnTo>
                <a:lnTo>
                  <a:pt x="13" y="183"/>
                </a:lnTo>
                <a:lnTo>
                  <a:pt x="20" y="190"/>
                </a:lnTo>
                <a:lnTo>
                  <a:pt x="27" y="183"/>
                </a:lnTo>
                <a:lnTo>
                  <a:pt x="34" y="169"/>
                </a:lnTo>
                <a:lnTo>
                  <a:pt x="40" y="169"/>
                </a:lnTo>
                <a:lnTo>
                  <a:pt x="47" y="163"/>
                </a:lnTo>
                <a:lnTo>
                  <a:pt x="47" y="169"/>
                </a:lnTo>
                <a:lnTo>
                  <a:pt x="54" y="163"/>
                </a:lnTo>
                <a:lnTo>
                  <a:pt x="61" y="163"/>
                </a:lnTo>
                <a:lnTo>
                  <a:pt x="61" y="156"/>
                </a:lnTo>
                <a:lnTo>
                  <a:pt x="67" y="156"/>
                </a:lnTo>
                <a:lnTo>
                  <a:pt x="74" y="142"/>
                </a:lnTo>
                <a:lnTo>
                  <a:pt x="81" y="135"/>
                </a:lnTo>
                <a:lnTo>
                  <a:pt x="81" y="129"/>
                </a:lnTo>
                <a:lnTo>
                  <a:pt x="101" y="129"/>
                </a:lnTo>
                <a:lnTo>
                  <a:pt x="115" y="129"/>
                </a:lnTo>
                <a:lnTo>
                  <a:pt x="115" y="122"/>
                </a:lnTo>
                <a:lnTo>
                  <a:pt x="115" y="115"/>
                </a:lnTo>
                <a:lnTo>
                  <a:pt x="115" y="108"/>
                </a:lnTo>
                <a:lnTo>
                  <a:pt x="122" y="95"/>
                </a:lnTo>
                <a:lnTo>
                  <a:pt x="122" y="88"/>
                </a:lnTo>
                <a:lnTo>
                  <a:pt x="122" y="81"/>
                </a:lnTo>
                <a:lnTo>
                  <a:pt x="115" y="75"/>
                </a:lnTo>
                <a:lnTo>
                  <a:pt x="108" y="75"/>
                </a:lnTo>
                <a:lnTo>
                  <a:pt x="108" y="68"/>
                </a:lnTo>
                <a:lnTo>
                  <a:pt x="108" y="61"/>
                </a:lnTo>
                <a:lnTo>
                  <a:pt x="115" y="75"/>
                </a:lnTo>
                <a:lnTo>
                  <a:pt x="128" y="81"/>
                </a:lnTo>
                <a:lnTo>
                  <a:pt x="149" y="75"/>
                </a:lnTo>
                <a:lnTo>
                  <a:pt x="156" y="81"/>
                </a:lnTo>
                <a:lnTo>
                  <a:pt x="169" y="81"/>
                </a:lnTo>
                <a:lnTo>
                  <a:pt x="176" y="81"/>
                </a:lnTo>
                <a:lnTo>
                  <a:pt x="183" y="81"/>
                </a:lnTo>
                <a:lnTo>
                  <a:pt x="183" y="75"/>
                </a:lnTo>
                <a:lnTo>
                  <a:pt x="189" y="75"/>
                </a:lnTo>
                <a:lnTo>
                  <a:pt x="196" y="75"/>
                </a:lnTo>
                <a:lnTo>
                  <a:pt x="203" y="75"/>
                </a:lnTo>
                <a:lnTo>
                  <a:pt x="203" y="81"/>
                </a:lnTo>
                <a:lnTo>
                  <a:pt x="210" y="81"/>
                </a:lnTo>
                <a:lnTo>
                  <a:pt x="217" y="81"/>
                </a:lnTo>
                <a:lnTo>
                  <a:pt x="217" y="68"/>
                </a:lnTo>
                <a:lnTo>
                  <a:pt x="230" y="61"/>
                </a:lnTo>
                <a:lnTo>
                  <a:pt x="237" y="61"/>
                </a:lnTo>
                <a:lnTo>
                  <a:pt x="244" y="68"/>
                </a:lnTo>
                <a:lnTo>
                  <a:pt x="244" y="81"/>
                </a:lnTo>
                <a:lnTo>
                  <a:pt x="257" y="54"/>
                </a:lnTo>
                <a:lnTo>
                  <a:pt x="257" y="47"/>
                </a:lnTo>
                <a:lnTo>
                  <a:pt x="271" y="34"/>
                </a:lnTo>
                <a:lnTo>
                  <a:pt x="277" y="34"/>
                </a:lnTo>
                <a:lnTo>
                  <a:pt x="284" y="27"/>
                </a:lnTo>
                <a:lnTo>
                  <a:pt x="291" y="27"/>
                </a:lnTo>
                <a:lnTo>
                  <a:pt x="298" y="27"/>
                </a:lnTo>
                <a:lnTo>
                  <a:pt x="305" y="27"/>
                </a:lnTo>
                <a:close/>
              </a:path>
            </a:pathLst>
          </a:custGeom>
          <a:solidFill>
            <a:srgbClr val="FF7171"/>
          </a:solidFill>
          <a:ln w="1" cap="sq">
            <a:solidFill>
              <a:srgbClr val="7F7F7F"/>
            </a:solidFill>
            <a:prstDash val="solid"/>
            <a:miter lim="800000"/>
            <a:headEnd/>
            <a:tailEnd/>
          </a:ln>
        </p:spPr>
        <p:txBody>
          <a:bodyPr/>
          <a:lstStyle/>
          <a:p>
            <a:endParaRPr lang="es-ES"/>
          </a:p>
        </p:txBody>
      </p:sp>
      <p:sp>
        <p:nvSpPr>
          <p:cNvPr id="74" name="cuenca">
            <a:extLst>
              <a:ext uri="{FF2B5EF4-FFF2-40B4-BE49-F238E27FC236}">
                <a16:creationId xmlns:a16="http://schemas.microsoft.com/office/drawing/2014/main" id="{A4F6BE27-5E5E-4057-92CC-F9C53505012F}"/>
              </a:ext>
            </a:extLst>
          </p:cNvPr>
          <p:cNvSpPr>
            <a:spLocks/>
          </p:cNvSpPr>
          <p:nvPr/>
        </p:nvSpPr>
        <p:spPr bwMode="auto">
          <a:xfrm>
            <a:off x="5032591" y="2809753"/>
            <a:ext cx="765175" cy="736600"/>
          </a:xfrm>
          <a:custGeom>
            <a:avLst/>
            <a:gdLst>
              <a:gd name="T0" fmla="*/ 2147483647 w 1775"/>
              <a:gd name="T1" fmla="*/ 2147483647 h 1632"/>
              <a:gd name="T2" fmla="*/ 2147483647 w 1775"/>
              <a:gd name="T3" fmla="*/ 2147483647 h 1632"/>
              <a:gd name="T4" fmla="*/ 2147483647 w 1775"/>
              <a:gd name="T5" fmla="*/ 2147483647 h 1632"/>
              <a:gd name="T6" fmla="*/ 2147483647 w 1775"/>
              <a:gd name="T7" fmla="*/ 2147483647 h 1632"/>
              <a:gd name="T8" fmla="*/ 2147483647 w 1775"/>
              <a:gd name="T9" fmla="*/ 2147483647 h 1632"/>
              <a:gd name="T10" fmla="*/ 2147483647 w 1775"/>
              <a:gd name="T11" fmla="*/ 2147483647 h 1632"/>
              <a:gd name="T12" fmla="*/ 2147483647 w 1775"/>
              <a:gd name="T13" fmla="*/ 2147483647 h 1632"/>
              <a:gd name="T14" fmla="*/ 2147483647 w 1775"/>
              <a:gd name="T15" fmla="*/ 2147483647 h 1632"/>
              <a:gd name="T16" fmla="*/ 2147483647 w 1775"/>
              <a:gd name="T17" fmla="*/ 2147483647 h 1632"/>
              <a:gd name="T18" fmla="*/ 2147483647 w 1775"/>
              <a:gd name="T19" fmla="*/ 2147483647 h 1632"/>
              <a:gd name="T20" fmla="*/ 2147483647 w 1775"/>
              <a:gd name="T21" fmla="*/ 2147483647 h 1632"/>
              <a:gd name="T22" fmla="*/ 2147483647 w 1775"/>
              <a:gd name="T23" fmla="*/ 2147483647 h 1632"/>
              <a:gd name="T24" fmla="*/ 2147483647 w 1775"/>
              <a:gd name="T25" fmla="*/ 2147483647 h 1632"/>
              <a:gd name="T26" fmla="*/ 2147483647 w 1775"/>
              <a:gd name="T27" fmla="*/ 2147483647 h 1632"/>
              <a:gd name="T28" fmla="*/ 2147483647 w 1775"/>
              <a:gd name="T29" fmla="*/ 2147483647 h 1632"/>
              <a:gd name="T30" fmla="*/ 2147483647 w 1775"/>
              <a:gd name="T31" fmla="*/ 2147483647 h 1632"/>
              <a:gd name="T32" fmla="*/ 2147483647 w 1775"/>
              <a:gd name="T33" fmla="*/ 2147483647 h 1632"/>
              <a:gd name="T34" fmla="*/ 2147483647 w 1775"/>
              <a:gd name="T35" fmla="*/ 2147483647 h 1632"/>
              <a:gd name="T36" fmla="*/ 2147483647 w 1775"/>
              <a:gd name="T37" fmla="*/ 2147483647 h 1632"/>
              <a:gd name="T38" fmla="*/ 2147483647 w 1775"/>
              <a:gd name="T39" fmla="*/ 2147483647 h 1632"/>
              <a:gd name="T40" fmla="*/ 2147483647 w 1775"/>
              <a:gd name="T41" fmla="*/ 2147483647 h 1632"/>
              <a:gd name="T42" fmla="*/ 2147483647 w 1775"/>
              <a:gd name="T43" fmla="*/ 2147483647 h 1632"/>
              <a:gd name="T44" fmla="*/ 2147483647 w 1775"/>
              <a:gd name="T45" fmla="*/ 2147483647 h 1632"/>
              <a:gd name="T46" fmla="*/ 2147483647 w 1775"/>
              <a:gd name="T47" fmla="*/ 2147483647 h 1632"/>
              <a:gd name="T48" fmla="*/ 2147483647 w 1775"/>
              <a:gd name="T49" fmla="*/ 2147483647 h 1632"/>
              <a:gd name="T50" fmla="*/ 2147483647 w 1775"/>
              <a:gd name="T51" fmla="*/ 2147483647 h 1632"/>
              <a:gd name="T52" fmla="*/ 2147483647 w 1775"/>
              <a:gd name="T53" fmla="*/ 2147483647 h 1632"/>
              <a:gd name="T54" fmla="*/ 2147483647 w 1775"/>
              <a:gd name="T55" fmla="*/ 2147483647 h 1632"/>
              <a:gd name="T56" fmla="*/ 2147483647 w 1775"/>
              <a:gd name="T57" fmla="*/ 2147483647 h 1632"/>
              <a:gd name="T58" fmla="*/ 2147483647 w 1775"/>
              <a:gd name="T59" fmla="*/ 2147483647 h 1632"/>
              <a:gd name="T60" fmla="*/ 1691086257 w 1775"/>
              <a:gd name="T61" fmla="*/ 2147483647 h 1632"/>
              <a:gd name="T62" fmla="*/ 2147483647 w 1775"/>
              <a:gd name="T63" fmla="*/ 2147483647 h 1632"/>
              <a:gd name="T64" fmla="*/ 2147483647 w 1775"/>
              <a:gd name="T65" fmla="*/ 2147483647 h 1632"/>
              <a:gd name="T66" fmla="*/ 2147483647 w 1775"/>
              <a:gd name="T67" fmla="*/ 2147483647 h 1632"/>
              <a:gd name="T68" fmla="*/ 2147483647 w 1775"/>
              <a:gd name="T69" fmla="*/ 2147483647 h 1632"/>
              <a:gd name="T70" fmla="*/ 2147483647 w 1775"/>
              <a:gd name="T71" fmla="*/ 2147483647 h 1632"/>
              <a:gd name="T72" fmla="*/ 2147483647 w 1775"/>
              <a:gd name="T73" fmla="*/ 2147483647 h 1632"/>
              <a:gd name="T74" fmla="*/ 2147483647 w 1775"/>
              <a:gd name="T75" fmla="*/ 2147483647 h 1632"/>
              <a:gd name="T76" fmla="*/ 2147483647 w 1775"/>
              <a:gd name="T77" fmla="*/ 2147483647 h 1632"/>
              <a:gd name="T78" fmla="*/ 2147483647 w 1775"/>
              <a:gd name="T79" fmla="*/ 2147483647 h 1632"/>
              <a:gd name="T80" fmla="*/ 2147483647 w 1775"/>
              <a:gd name="T81" fmla="*/ 2147483647 h 1632"/>
              <a:gd name="T82" fmla="*/ 2147483647 w 1775"/>
              <a:gd name="T83" fmla="*/ 2147483647 h 1632"/>
              <a:gd name="T84" fmla="*/ 2147483647 w 1775"/>
              <a:gd name="T85" fmla="*/ 2147483647 h 1632"/>
              <a:gd name="T86" fmla="*/ 2147483647 w 1775"/>
              <a:gd name="T87" fmla="*/ 2147483647 h 1632"/>
              <a:gd name="T88" fmla="*/ 2147483647 w 1775"/>
              <a:gd name="T89" fmla="*/ 2147483647 h 1632"/>
              <a:gd name="T90" fmla="*/ 2147483647 w 1775"/>
              <a:gd name="T91" fmla="*/ 2147483647 h 1632"/>
              <a:gd name="T92" fmla="*/ 2147483647 w 1775"/>
              <a:gd name="T93" fmla="*/ 2147483647 h 1632"/>
              <a:gd name="T94" fmla="*/ 2147483647 w 1775"/>
              <a:gd name="T95" fmla="*/ 2147483647 h 1632"/>
              <a:gd name="T96" fmla="*/ 2147483647 w 1775"/>
              <a:gd name="T97" fmla="*/ 2147483647 h 1632"/>
              <a:gd name="T98" fmla="*/ 2147483647 w 1775"/>
              <a:gd name="T99" fmla="*/ 2044171133 h 1632"/>
              <a:gd name="T100" fmla="*/ 2147483647 w 1775"/>
              <a:gd name="T101" fmla="*/ 371638138 h 1632"/>
              <a:gd name="T102" fmla="*/ 2147483647 w 1775"/>
              <a:gd name="T103" fmla="*/ 2147483647 h 1632"/>
              <a:gd name="T104" fmla="*/ 2147483647 w 1775"/>
              <a:gd name="T105" fmla="*/ 2147483647 h 1632"/>
              <a:gd name="T106" fmla="*/ 2147483647 w 1775"/>
              <a:gd name="T107" fmla="*/ 2147483647 h 1632"/>
              <a:gd name="T108" fmla="*/ 2147483647 w 1775"/>
              <a:gd name="T109" fmla="*/ 2147483647 h 1632"/>
              <a:gd name="T110" fmla="*/ 2147483647 w 1775"/>
              <a:gd name="T111" fmla="*/ 2147483647 h 1632"/>
              <a:gd name="T112" fmla="*/ 2147483647 w 1775"/>
              <a:gd name="T113" fmla="*/ 2147483647 h 1632"/>
              <a:gd name="T114" fmla="*/ 2147483647 w 1775"/>
              <a:gd name="T115" fmla="*/ 2147483647 h 1632"/>
              <a:gd name="T116" fmla="*/ 2147483647 w 1775"/>
              <a:gd name="T117" fmla="*/ 2147483647 h 1632"/>
              <a:gd name="T118" fmla="*/ 2147483647 w 1775"/>
              <a:gd name="T119" fmla="*/ 2147483647 h 1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5"/>
              <a:gd name="T181" fmla="*/ 0 h 1632"/>
              <a:gd name="T182" fmla="*/ 1775 w 1775"/>
              <a:gd name="T183" fmla="*/ 1632 h 1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5" h="1632">
                <a:moveTo>
                  <a:pt x="1510" y="514"/>
                </a:moveTo>
                <a:lnTo>
                  <a:pt x="1510" y="555"/>
                </a:lnTo>
                <a:lnTo>
                  <a:pt x="1510" y="562"/>
                </a:lnTo>
                <a:lnTo>
                  <a:pt x="1504" y="575"/>
                </a:lnTo>
                <a:lnTo>
                  <a:pt x="1497" y="589"/>
                </a:lnTo>
                <a:lnTo>
                  <a:pt x="1497" y="596"/>
                </a:lnTo>
                <a:lnTo>
                  <a:pt x="1510" y="609"/>
                </a:lnTo>
                <a:lnTo>
                  <a:pt x="1524" y="609"/>
                </a:lnTo>
                <a:lnTo>
                  <a:pt x="1538" y="623"/>
                </a:lnTo>
                <a:lnTo>
                  <a:pt x="1531" y="636"/>
                </a:lnTo>
                <a:lnTo>
                  <a:pt x="1538" y="643"/>
                </a:lnTo>
                <a:lnTo>
                  <a:pt x="1538" y="650"/>
                </a:lnTo>
                <a:lnTo>
                  <a:pt x="1544" y="663"/>
                </a:lnTo>
                <a:lnTo>
                  <a:pt x="1551" y="684"/>
                </a:lnTo>
                <a:lnTo>
                  <a:pt x="1565" y="697"/>
                </a:lnTo>
                <a:lnTo>
                  <a:pt x="1565" y="711"/>
                </a:lnTo>
                <a:lnTo>
                  <a:pt x="1571" y="724"/>
                </a:lnTo>
                <a:lnTo>
                  <a:pt x="1578" y="724"/>
                </a:lnTo>
                <a:lnTo>
                  <a:pt x="1585" y="724"/>
                </a:lnTo>
                <a:lnTo>
                  <a:pt x="1592" y="724"/>
                </a:lnTo>
                <a:lnTo>
                  <a:pt x="1605" y="724"/>
                </a:lnTo>
                <a:lnTo>
                  <a:pt x="1612" y="724"/>
                </a:lnTo>
                <a:lnTo>
                  <a:pt x="1632" y="731"/>
                </a:lnTo>
                <a:lnTo>
                  <a:pt x="1646" y="731"/>
                </a:lnTo>
                <a:lnTo>
                  <a:pt x="1659" y="738"/>
                </a:lnTo>
                <a:lnTo>
                  <a:pt x="1666" y="738"/>
                </a:lnTo>
                <a:lnTo>
                  <a:pt x="1680" y="745"/>
                </a:lnTo>
                <a:lnTo>
                  <a:pt x="1707" y="738"/>
                </a:lnTo>
                <a:lnTo>
                  <a:pt x="1720" y="738"/>
                </a:lnTo>
                <a:lnTo>
                  <a:pt x="1727" y="731"/>
                </a:lnTo>
                <a:lnTo>
                  <a:pt x="1734" y="738"/>
                </a:lnTo>
                <a:lnTo>
                  <a:pt x="1734" y="731"/>
                </a:lnTo>
                <a:lnTo>
                  <a:pt x="1741" y="731"/>
                </a:lnTo>
                <a:lnTo>
                  <a:pt x="1747" y="724"/>
                </a:lnTo>
                <a:lnTo>
                  <a:pt x="1754" y="724"/>
                </a:lnTo>
                <a:lnTo>
                  <a:pt x="1754" y="738"/>
                </a:lnTo>
                <a:lnTo>
                  <a:pt x="1768" y="751"/>
                </a:lnTo>
                <a:lnTo>
                  <a:pt x="1775" y="772"/>
                </a:lnTo>
                <a:lnTo>
                  <a:pt x="1768" y="779"/>
                </a:lnTo>
                <a:lnTo>
                  <a:pt x="1720" y="799"/>
                </a:lnTo>
                <a:lnTo>
                  <a:pt x="1720" y="806"/>
                </a:lnTo>
                <a:lnTo>
                  <a:pt x="1720" y="812"/>
                </a:lnTo>
                <a:lnTo>
                  <a:pt x="1720" y="819"/>
                </a:lnTo>
                <a:lnTo>
                  <a:pt x="1727" y="826"/>
                </a:lnTo>
                <a:lnTo>
                  <a:pt x="1727" y="833"/>
                </a:lnTo>
                <a:lnTo>
                  <a:pt x="1727" y="839"/>
                </a:lnTo>
                <a:lnTo>
                  <a:pt x="1727" y="867"/>
                </a:lnTo>
                <a:lnTo>
                  <a:pt x="1727" y="880"/>
                </a:lnTo>
                <a:lnTo>
                  <a:pt x="1727" y="887"/>
                </a:lnTo>
                <a:lnTo>
                  <a:pt x="1727" y="900"/>
                </a:lnTo>
                <a:lnTo>
                  <a:pt x="1720" y="914"/>
                </a:lnTo>
                <a:lnTo>
                  <a:pt x="1720" y="921"/>
                </a:lnTo>
                <a:lnTo>
                  <a:pt x="1720" y="928"/>
                </a:lnTo>
                <a:lnTo>
                  <a:pt x="1720" y="941"/>
                </a:lnTo>
                <a:lnTo>
                  <a:pt x="1714" y="948"/>
                </a:lnTo>
                <a:lnTo>
                  <a:pt x="1714" y="955"/>
                </a:lnTo>
                <a:lnTo>
                  <a:pt x="1707" y="961"/>
                </a:lnTo>
                <a:lnTo>
                  <a:pt x="1700" y="988"/>
                </a:lnTo>
                <a:lnTo>
                  <a:pt x="1687" y="995"/>
                </a:lnTo>
                <a:lnTo>
                  <a:pt x="1673" y="1016"/>
                </a:lnTo>
                <a:lnTo>
                  <a:pt x="1666" y="1036"/>
                </a:lnTo>
                <a:lnTo>
                  <a:pt x="1666" y="1043"/>
                </a:lnTo>
                <a:lnTo>
                  <a:pt x="1666" y="1063"/>
                </a:lnTo>
                <a:lnTo>
                  <a:pt x="1680" y="1083"/>
                </a:lnTo>
                <a:lnTo>
                  <a:pt x="1659" y="1104"/>
                </a:lnTo>
                <a:lnTo>
                  <a:pt x="1653" y="1110"/>
                </a:lnTo>
                <a:lnTo>
                  <a:pt x="1632" y="1117"/>
                </a:lnTo>
                <a:lnTo>
                  <a:pt x="1619" y="1110"/>
                </a:lnTo>
                <a:lnTo>
                  <a:pt x="1605" y="1104"/>
                </a:lnTo>
                <a:lnTo>
                  <a:pt x="1585" y="1097"/>
                </a:lnTo>
                <a:lnTo>
                  <a:pt x="1551" y="1124"/>
                </a:lnTo>
                <a:lnTo>
                  <a:pt x="1538" y="1138"/>
                </a:lnTo>
                <a:lnTo>
                  <a:pt x="1524" y="1165"/>
                </a:lnTo>
                <a:lnTo>
                  <a:pt x="1517" y="1185"/>
                </a:lnTo>
                <a:lnTo>
                  <a:pt x="1510" y="1212"/>
                </a:lnTo>
                <a:lnTo>
                  <a:pt x="1504" y="1226"/>
                </a:lnTo>
                <a:lnTo>
                  <a:pt x="1497" y="1232"/>
                </a:lnTo>
                <a:lnTo>
                  <a:pt x="1490" y="1232"/>
                </a:lnTo>
                <a:lnTo>
                  <a:pt x="1483" y="1232"/>
                </a:lnTo>
                <a:lnTo>
                  <a:pt x="1463" y="1239"/>
                </a:lnTo>
                <a:lnTo>
                  <a:pt x="1470" y="1246"/>
                </a:lnTo>
                <a:lnTo>
                  <a:pt x="1470" y="1253"/>
                </a:lnTo>
                <a:lnTo>
                  <a:pt x="1456" y="1253"/>
                </a:lnTo>
                <a:lnTo>
                  <a:pt x="1449" y="1259"/>
                </a:lnTo>
                <a:lnTo>
                  <a:pt x="1456" y="1259"/>
                </a:lnTo>
                <a:lnTo>
                  <a:pt x="1463" y="1259"/>
                </a:lnTo>
                <a:lnTo>
                  <a:pt x="1470" y="1259"/>
                </a:lnTo>
                <a:lnTo>
                  <a:pt x="1463" y="1266"/>
                </a:lnTo>
                <a:lnTo>
                  <a:pt x="1470" y="1273"/>
                </a:lnTo>
                <a:lnTo>
                  <a:pt x="1463" y="1280"/>
                </a:lnTo>
                <a:lnTo>
                  <a:pt x="1470" y="1287"/>
                </a:lnTo>
                <a:lnTo>
                  <a:pt x="1463" y="1287"/>
                </a:lnTo>
                <a:lnTo>
                  <a:pt x="1470" y="1293"/>
                </a:lnTo>
                <a:lnTo>
                  <a:pt x="1463" y="1300"/>
                </a:lnTo>
                <a:lnTo>
                  <a:pt x="1463" y="1307"/>
                </a:lnTo>
                <a:lnTo>
                  <a:pt x="1470" y="1314"/>
                </a:lnTo>
                <a:lnTo>
                  <a:pt x="1470" y="1320"/>
                </a:lnTo>
                <a:lnTo>
                  <a:pt x="1463" y="1320"/>
                </a:lnTo>
                <a:lnTo>
                  <a:pt x="1463" y="1327"/>
                </a:lnTo>
                <a:lnTo>
                  <a:pt x="1470" y="1327"/>
                </a:lnTo>
                <a:lnTo>
                  <a:pt x="1463" y="1334"/>
                </a:lnTo>
                <a:lnTo>
                  <a:pt x="1470" y="1334"/>
                </a:lnTo>
                <a:lnTo>
                  <a:pt x="1463" y="1341"/>
                </a:lnTo>
                <a:lnTo>
                  <a:pt x="1463" y="1347"/>
                </a:lnTo>
                <a:lnTo>
                  <a:pt x="1456" y="1361"/>
                </a:lnTo>
                <a:lnTo>
                  <a:pt x="1449" y="1361"/>
                </a:lnTo>
                <a:lnTo>
                  <a:pt x="1449" y="1368"/>
                </a:lnTo>
                <a:lnTo>
                  <a:pt x="1456" y="1375"/>
                </a:lnTo>
                <a:lnTo>
                  <a:pt x="1449" y="1381"/>
                </a:lnTo>
                <a:lnTo>
                  <a:pt x="1456" y="1381"/>
                </a:lnTo>
                <a:lnTo>
                  <a:pt x="1456" y="1388"/>
                </a:lnTo>
                <a:lnTo>
                  <a:pt x="1463" y="1395"/>
                </a:lnTo>
                <a:lnTo>
                  <a:pt x="1463" y="1388"/>
                </a:lnTo>
                <a:lnTo>
                  <a:pt x="1470" y="1395"/>
                </a:lnTo>
                <a:lnTo>
                  <a:pt x="1477" y="1395"/>
                </a:lnTo>
                <a:lnTo>
                  <a:pt x="1470" y="1395"/>
                </a:lnTo>
                <a:lnTo>
                  <a:pt x="1470" y="1408"/>
                </a:lnTo>
                <a:lnTo>
                  <a:pt x="1456" y="1408"/>
                </a:lnTo>
                <a:lnTo>
                  <a:pt x="1443" y="1422"/>
                </a:lnTo>
                <a:lnTo>
                  <a:pt x="1422" y="1429"/>
                </a:lnTo>
                <a:lnTo>
                  <a:pt x="1402" y="1442"/>
                </a:lnTo>
                <a:lnTo>
                  <a:pt x="1389" y="1456"/>
                </a:lnTo>
                <a:lnTo>
                  <a:pt x="1375" y="1463"/>
                </a:lnTo>
                <a:lnTo>
                  <a:pt x="1361" y="1476"/>
                </a:lnTo>
                <a:lnTo>
                  <a:pt x="1341" y="1483"/>
                </a:lnTo>
                <a:lnTo>
                  <a:pt x="1321" y="1490"/>
                </a:lnTo>
                <a:lnTo>
                  <a:pt x="1300" y="1503"/>
                </a:lnTo>
                <a:lnTo>
                  <a:pt x="1280" y="1517"/>
                </a:lnTo>
                <a:lnTo>
                  <a:pt x="1260" y="1517"/>
                </a:lnTo>
                <a:lnTo>
                  <a:pt x="1239" y="1544"/>
                </a:lnTo>
                <a:lnTo>
                  <a:pt x="1233" y="1564"/>
                </a:lnTo>
                <a:lnTo>
                  <a:pt x="1199" y="1557"/>
                </a:lnTo>
                <a:lnTo>
                  <a:pt x="1172" y="1564"/>
                </a:lnTo>
                <a:lnTo>
                  <a:pt x="1145" y="1551"/>
                </a:lnTo>
                <a:lnTo>
                  <a:pt x="1131" y="1537"/>
                </a:lnTo>
                <a:lnTo>
                  <a:pt x="1091" y="1544"/>
                </a:lnTo>
                <a:lnTo>
                  <a:pt x="1063" y="1544"/>
                </a:lnTo>
                <a:lnTo>
                  <a:pt x="1043" y="1551"/>
                </a:lnTo>
                <a:lnTo>
                  <a:pt x="1036" y="1537"/>
                </a:lnTo>
                <a:lnTo>
                  <a:pt x="1023" y="1530"/>
                </a:lnTo>
                <a:lnTo>
                  <a:pt x="1016" y="1517"/>
                </a:lnTo>
                <a:lnTo>
                  <a:pt x="1009" y="1503"/>
                </a:lnTo>
                <a:lnTo>
                  <a:pt x="1016" y="1490"/>
                </a:lnTo>
                <a:lnTo>
                  <a:pt x="989" y="1483"/>
                </a:lnTo>
                <a:lnTo>
                  <a:pt x="982" y="1483"/>
                </a:lnTo>
                <a:lnTo>
                  <a:pt x="975" y="1483"/>
                </a:lnTo>
                <a:lnTo>
                  <a:pt x="962" y="1483"/>
                </a:lnTo>
                <a:lnTo>
                  <a:pt x="948" y="1483"/>
                </a:lnTo>
                <a:lnTo>
                  <a:pt x="948" y="1490"/>
                </a:lnTo>
                <a:lnTo>
                  <a:pt x="955" y="1490"/>
                </a:lnTo>
                <a:lnTo>
                  <a:pt x="955" y="1497"/>
                </a:lnTo>
                <a:lnTo>
                  <a:pt x="955" y="1503"/>
                </a:lnTo>
                <a:lnTo>
                  <a:pt x="962" y="1510"/>
                </a:lnTo>
                <a:lnTo>
                  <a:pt x="962" y="1517"/>
                </a:lnTo>
                <a:lnTo>
                  <a:pt x="969" y="1524"/>
                </a:lnTo>
                <a:lnTo>
                  <a:pt x="969" y="1530"/>
                </a:lnTo>
                <a:lnTo>
                  <a:pt x="962" y="1530"/>
                </a:lnTo>
                <a:lnTo>
                  <a:pt x="962" y="1537"/>
                </a:lnTo>
                <a:lnTo>
                  <a:pt x="969" y="1544"/>
                </a:lnTo>
                <a:lnTo>
                  <a:pt x="969" y="1551"/>
                </a:lnTo>
                <a:lnTo>
                  <a:pt x="975" y="1551"/>
                </a:lnTo>
                <a:lnTo>
                  <a:pt x="975" y="1557"/>
                </a:lnTo>
                <a:lnTo>
                  <a:pt x="975" y="1564"/>
                </a:lnTo>
                <a:lnTo>
                  <a:pt x="982" y="1564"/>
                </a:lnTo>
                <a:lnTo>
                  <a:pt x="982" y="1571"/>
                </a:lnTo>
                <a:lnTo>
                  <a:pt x="982" y="1578"/>
                </a:lnTo>
                <a:lnTo>
                  <a:pt x="989" y="1585"/>
                </a:lnTo>
                <a:lnTo>
                  <a:pt x="969" y="1585"/>
                </a:lnTo>
                <a:lnTo>
                  <a:pt x="948" y="1585"/>
                </a:lnTo>
                <a:lnTo>
                  <a:pt x="928" y="1578"/>
                </a:lnTo>
                <a:lnTo>
                  <a:pt x="901" y="1578"/>
                </a:lnTo>
                <a:lnTo>
                  <a:pt x="881" y="1571"/>
                </a:lnTo>
                <a:lnTo>
                  <a:pt x="874" y="1571"/>
                </a:lnTo>
                <a:lnTo>
                  <a:pt x="874" y="1578"/>
                </a:lnTo>
                <a:lnTo>
                  <a:pt x="874" y="1585"/>
                </a:lnTo>
                <a:lnTo>
                  <a:pt x="847" y="1585"/>
                </a:lnTo>
                <a:lnTo>
                  <a:pt x="847" y="1591"/>
                </a:lnTo>
                <a:lnTo>
                  <a:pt x="840" y="1591"/>
                </a:lnTo>
                <a:lnTo>
                  <a:pt x="813" y="1612"/>
                </a:lnTo>
                <a:lnTo>
                  <a:pt x="779" y="1632"/>
                </a:lnTo>
                <a:lnTo>
                  <a:pt x="772" y="1625"/>
                </a:lnTo>
                <a:lnTo>
                  <a:pt x="772" y="1618"/>
                </a:lnTo>
                <a:lnTo>
                  <a:pt x="765" y="1605"/>
                </a:lnTo>
                <a:lnTo>
                  <a:pt x="765" y="1598"/>
                </a:lnTo>
                <a:lnTo>
                  <a:pt x="765" y="1591"/>
                </a:lnTo>
                <a:lnTo>
                  <a:pt x="752" y="1578"/>
                </a:lnTo>
                <a:lnTo>
                  <a:pt x="752" y="1571"/>
                </a:lnTo>
                <a:lnTo>
                  <a:pt x="745" y="1571"/>
                </a:lnTo>
                <a:lnTo>
                  <a:pt x="738" y="1564"/>
                </a:lnTo>
                <a:lnTo>
                  <a:pt x="725" y="1571"/>
                </a:lnTo>
                <a:lnTo>
                  <a:pt x="725" y="1578"/>
                </a:lnTo>
                <a:lnTo>
                  <a:pt x="711" y="1598"/>
                </a:lnTo>
                <a:lnTo>
                  <a:pt x="711" y="1605"/>
                </a:lnTo>
                <a:lnTo>
                  <a:pt x="711" y="1612"/>
                </a:lnTo>
                <a:lnTo>
                  <a:pt x="704" y="1618"/>
                </a:lnTo>
                <a:lnTo>
                  <a:pt x="704" y="1625"/>
                </a:lnTo>
                <a:lnTo>
                  <a:pt x="691" y="1612"/>
                </a:lnTo>
                <a:lnTo>
                  <a:pt x="664" y="1591"/>
                </a:lnTo>
                <a:lnTo>
                  <a:pt x="650" y="1578"/>
                </a:lnTo>
                <a:lnTo>
                  <a:pt x="643" y="1571"/>
                </a:lnTo>
                <a:lnTo>
                  <a:pt x="630" y="1557"/>
                </a:lnTo>
                <a:lnTo>
                  <a:pt x="616" y="1544"/>
                </a:lnTo>
                <a:lnTo>
                  <a:pt x="603" y="1530"/>
                </a:lnTo>
                <a:lnTo>
                  <a:pt x="583" y="1503"/>
                </a:lnTo>
                <a:lnTo>
                  <a:pt x="562" y="1517"/>
                </a:lnTo>
                <a:lnTo>
                  <a:pt x="542" y="1524"/>
                </a:lnTo>
                <a:lnTo>
                  <a:pt x="528" y="1517"/>
                </a:lnTo>
                <a:lnTo>
                  <a:pt x="515" y="1510"/>
                </a:lnTo>
                <a:lnTo>
                  <a:pt x="508" y="1503"/>
                </a:lnTo>
                <a:lnTo>
                  <a:pt x="481" y="1503"/>
                </a:lnTo>
                <a:lnTo>
                  <a:pt x="474" y="1510"/>
                </a:lnTo>
                <a:lnTo>
                  <a:pt x="467" y="1524"/>
                </a:lnTo>
                <a:lnTo>
                  <a:pt x="461" y="1524"/>
                </a:lnTo>
                <a:lnTo>
                  <a:pt x="454" y="1524"/>
                </a:lnTo>
                <a:lnTo>
                  <a:pt x="447" y="1524"/>
                </a:lnTo>
                <a:lnTo>
                  <a:pt x="440" y="1524"/>
                </a:lnTo>
                <a:lnTo>
                  <a:pt x="434" y="1530"/>
                </a:lnTo>
                <a:lnTo>
                  <a:pt x="427" y="1524"/>
                </a:lnTo>
                <a:lnTo>
                  <a:pt x="420" y="1530"/>
                </a:lnTo>
                <a:lnTo>
                  <a:pt x="413" y="1524"/>
                </a:lnTo>
                <a:lnTo>
                  <a:pt x="386" y="1530"/>
                </a:lnTo>
                <a:lnTo>
                  <a:pt x="373" y="1530"/>
                </a:lnTo>
                <a:lnTo>
                  <a:pt x="373" y="1524"/>
                </a:lnTo>
                <a:lnTo>
                  <a:pt x="359" y="1510"/>
                </a:lnTo>
                <a:lnTo>
                  <a:pt x="359" y="1483"/>
                </a:lnTo>
                <a:lnTo>
                  <a:pt x="345" y="1469"/>
                </a:lnTo>
                <a:lnTo>
                  <a:pt x="345" y="1456"/>
                </a:lnTo>
                <a:lnTo>
                  <a:pt x="345" y="1442"/>
                </a:lnTo>
                <a:lnTo>
                  <a:pt x="332" y="1442"/>
                </a:lnTo>
                <a:lnTo>
                  <a:pt x="325" y="1449"/>
                </a:lnTo>
                <a:lnTo>
                  <a:pt x="318" y="1449"/>
                </a:lnTo>
                <a:lnTo>
                  <a:pt x="312" y="1456"/>
                </a:lnTo>
                <a:lnTo>
                  <a:pt x="312" y="1463"/>
                </a:lnTo>
                <a:lnTo>
                  <a:pt x="312" y="1476"/>
                </a:lnTo>
                <a:lnTo>
                  <a:pt x="298" y="1490"/>
                </a:lnTo>
                <a:lnTo>
                  <a:pt x="284" y="1497"/>
                </a:lnTo>
                <a:lnTo>
                  <a:pt x="278" y="1497"/>
                </a:lnTo>
                <a:lnTo>
                  <a:pt x="271" y="1497"/>
                </a:lnTo>
                <a:lnTo>
                  <a:pt x="264" y="1490"/>
                </a:lnTo>
                <a:lnTo>
                  <a:pt x="251" y="1497"/>
                </a:lnTo>
                <a:lnTo>
                  <a:pt x="251" y="1490"/>
                </a:lnTo>
                <a:lnTo>
                  <a:pt x="244" y="1490"/>
                </a:lnTo>
                <a:lnTo>
                  <a:pt x="244" y="1483"/>
                </a:lnTo>
                <a:lnTo>
                  <a:pt x="237" y="1476"/>
                </a:lnTo>
                <a:lnTo>
                  <a:pt x="244" y="1463"/>
                </a:lnTo>
                <a:lnTo>
                  <a:pt x="244" y="1456"/>
                </a:lnTo>
                <a:lnTo>
                  <a:pt x="251" y="1456"/>
                </a:lnTo>
                <a:lnTo>
                  <a:pt x="257" y="1456"/>
                </a:lnTo>
                <a:lnTo>
                  <a:pt x="264" y="1456"/>
                </a:lnTo>
                <a:lnTo>
                  <a:pt x="264" y="1449"/>
                </a:lnTo>
                <a:lnTo>
                  <a:pt x="257" y="1442"/>
                </a:lnTo>
                <a:lnTo>
                  <a:pt x="251" y="1436"/>
                </a:lnTo>
                <a:lnTo>
                  <a:pt x="251" y="1429"/>
                </a:lnTo>
                <a:lnTo>
                  <a:pt x="244" y="1415"/>
                </a:lnTo>
                <a:lnTo>
                  <a:pt x="237" y="1408"/>
                </a:lnTo>
                <a:lnTo>
                  <a:pt x="237" y="1402"/>
                </a:lnTo>
                <a:lnTo>
                  <a:pt x="230" y="1402"/>
                </a:lnTo>
                <a:lnTo>
                  <a:pt x="230" y="1408"/>
                </a:lnTo>
                <a:lnTo>
                  <a:pt x="237" y="1408"/>
                </a:lnTo>
                <a:lnTo>
                  <a:pt x="230" y="1408"/>
                </a:lnTo>
                <a:lnTo>
                  <a:pt x="224" y="1395"/>
                </a:lnTo>
                <a:lnTo>
                  <a:pt x="224" y="1381"/>
                </a:lnTo>
                <a:lnTo>
                  <a:pt x="217" y="1381"/>
                </a:lnTo>
                <a:lnTo>
                  <a:pt x="210" y="1381"/>
                </a:lnTo>
                <a:lnTo>
                  <a:pt x="210" y="1375"/>
                </a:lnTo>
                <a:lnTo>
                  <a:pt x="203" y="1375"/>
                </a:lnTo>
                <a:lnTo>
                  <a:pt x="210" y="1375"/>
                </a:lnTo>
                <a:lnTo>
                  <a:pt x="210" y="1368"/>
                </a:lnTo>
                <a:lnTo>
                  <a:pt x="210" y="1354"/>
                </a:lnTo>
                <a:lnTo>
                  <a:pt x="210" y="1361"/>
                </a:lnTo>
                <a:lnTo>
                  <a:pt x="210" y="1354"/>
                </a:lnTo>
                <a:lnTo>
                  <a:pt x="203" y="1341"/>
                </a:lnTo>
                <a:lnTo>
                  <a:pt x="203" y="1320"/>
                </a:lnTo>
                <a:lnTo>
                  <a:pt x="203" y="1314"/>
                </a:lnTo>
                <a:lnTo>
                  <a:pt x="210" y="1300"/>
                </a:lnTo>
                <a:lnTo>
                  <a:pt x="203" y="1293"/>
                </a:lnTo>
                <a:lnTo>
                  <a:pt x="210" y="1287"/>
                </a:lnTo>
                <a:lnTo>
                  <a:pt x="210" y="1266"/>
                </a:lnTo>
                <a:lnTo>
                  <a:pt x="210" y="1259"/>
                </a:lnTo>
                <a:lnTo>
                  <a:pt x="217" y="1259"/>
                </a:lnTo>
                <a:lnTo>
                  <a:pt x="217" y="1246"/>
                </a:lnTo>
                <a:lnTo>
                  <a:pt x="217" y="1232"/>
                </a:lnTo>
                <a:lnTo>
                  <a:pt x="210" y="1205"/>
                </a:lnTo>
                <a:lnTo>
                  <a:pt x="217" y="1205"/>
                </a:lnTo>
                <a:lnTo>
                  <a:pt x="224" y="1192"/>
                </a:lnTo>
                <a:lnTo>
                  <a:pt x="217" y="1185"/>
                </a:lnTo>
                <a:lnTo>
                  <a:pt x="224" y="1178"/>
                </a:lnTo>
                <a:lnTo>
                  <a:pt x="224" y="1171"/>
                </a:lnTo>
                <a:lnTo>
                  <a:pt x="230" y="1165"/>
                </a:lnTo>
                <a:lnTo>
                  <a:pt x="217" y="1158"/>
                </a:lnTo>
                <a:lnTo>
                  <a:pt x="203" y="1131"/>
                </a:lnTo>
                <a:lnTo>
                  <a:pt x="190" y="1124"/>
                </a:lnTo>
                <a:lnTo>
                  <a:pt x="190" y="1110"/>
                </a:lnTo>
                <a:lnTo>
                  <a:pt x="176" y="1110"/>
                </a:lnTo>
                <a:lnTo>
                  <a:pt x="169" y="1104"/>
                </a:lnTo>
                <a:lnTo>
                  <a:pt x="169" y="1097"/>
                </a:lnTo>
                <a:lnTo>
                  <a:pt x="169" y="1090"/>
                </a:lnTo>
                <a:lnTo>
                  <a:pt x="149" y="1077"/>
                </a:lnTo>
                <a:lnTo>
                  <a:pt x="135" y="1022"/>
                </a:lnTo>
                <a:lnTo>
                  <a:pt x="129" y="1016"/>
                </a:lnTo>
                <a:lnTo>
                  <a:pt x="122" y="1009"/>
                </a:lnTo>
                <a:lnTo>
                  <a:pt x="108" y="995"/>
                </a:lnTo>
                <a:lnTo>
                  <a:pt x="115" y="995"/>
                </a:lnTo>
                <a:lnTo>
                  <a:pt x="102" y="968"/>
                </a:lnTo>
                <a:lnTo>
                  <a:pt x="95" y="955"/>
                </a:lnTo>
                <a:lnTo>
                  <a:pt x="95" y="948"/>
                </a:lnTo>
                <a:lnTo>
                  <a:pt x="95" y="941"/>
                </a:lnTo>
                <a:lnTo>
                  <a:pt x="81" y="921"/>
                </a:lnTo>
                <a:lnTo>
                  <a:pt x="75" y="914"/>
                </a:lnTo>
                <a:lnTo>
                  <a:pt x="61" y="900"/>
                </a:lnTo>
                <a:lnTo>
                  <a:pt x="54" y="900"/>
                </a:lnTo>
                <a:lnTo>
                  <a:pt x="47" y="894"/>
                </a:lnTo>
                <a:lnTo>
                  <a:pt x="41" y="894"/>
                </a:lnTo>
                <a:lnTo>
                  <a:pt x="34" y="894"/>
                </a:lnTo>
                <a:lnTo>
                  <a:pt x="41" y="887"/>
                </a:lnTo>
                <a:lnTo>
                  <a:pt x="47" y="873"/>
                </a:lnTo>
                <a:lnTo>
                  <a:pt x="47" y="867"/>
                </a:lnTo>
                <a:lnTo>
                  <a:pt x="54" y="867"/>
                </a:lnTo>
                <a:lnTo>
                  <a:pt x="54" y="853"/>
                </a:lnTo>
                <a:lnTo>
                  <a:pt x="54" y="846"/>
                </a:lnTo>
                <a:lnTo>
                  <a:pt x="61" y="846"/>
                </a:lnTo>
                <a:lnTo>
                  <a:pt x="61" y="833"/>
                </a:lnTo>
                <a:lnTo>
                  <a:pt x="61" y="819"/>
                </a:lnTo>
                <a:lnTo>
                  <a:pt x="61" y="812"/>
                </a:lnTo>
                <a:lnTo>
                  <a:pt x="61" y="806"/>
                </a:lnTo>
                <a:lnTo>
                  <a:pt x="61" y="799"/>
                </a:lnTo>
                <a:lnTo>
                  <a:pt x="61" y="792"/>
                </a:lnTo>
                <a:lnTo>
                  <a:pt x="61" y="785"/>
                </a:lnTo>
                <a:lnTo>
                  <a:pt x="61" y="772"/>
                </a:lnTo>
                <a:lnTo>
                  <a:pt x="47" y="765"/>
                </a:lnTo>
                <a:lnTo>
                  <a:pt x="34" y="772"/>
                </a:lnTo>
                <a:lnTo>
                  <a:pt x="20" y="772"/>
                </a:lnTo>
                <a:lnTo>
                  <a:pt x="14" y="745"/>
                </a:lnTo>
                <a:lnTo>
                  <a:pt x="7" y="724"/>
                </a:lnTo>
                <a:lnTo>
                  <a:pt x="0" y="724"/>
                </a:lnTo>
                <a:lnTo>
                  <a:pt x="0" y="711"/>
                </a:lnTo>
                <a:lnTo>
                  <a:pt x="0" y="697"/>
                </a:lnTo>
                <a:lnTo>
                  <a:pt x="7" y="684"/>
                </a:lnTo>
                <a:lnTo>
                  <a:pt x="7" y="677"/>
                </a:lnTo>
                <a:lnTo>
                  <a:pt x="14" y="677"/>
                </a:lnTo>
                <a:lnTo>
                  <a:pt x="27" y="684"/>
                </a:lnTo>
                <a:lnTo>
                  <a:pt x="41" y="684"/>
                </a:lnTo>
                <a:lnTo>
                  <a:pt x="54" y="677"/>
                </a:lnTo>
                <a:lnTo>
                  <a:pt x="61" y="677"/>
                </a:lnTo>
                <a:lnTo>
                  <a:pt x="68" y="677"/>
                </a:lnTo>
                <a:lnTo>
                  <a:pt x="95" y="650"/>
                </a:lnTo>
                <a:lnTo>
                  <a:pt x="102" y="643"/>
                </a:lnTo>
                <a:lnTo>
                  <a:pt x="95" y="636"/>
                </a:lnTo>
                <a:lnTo>
                  <a:pt x="102" y="636"/>
                </a:lnTo>
                <a:lnTo>
                  <a:pt x="102" y="629"/>
                </a:lnTo>
                <a:lnTo>
                  <a:pt x="95" y="629"/>
                </a:lnTo>
                <a:lnTo>
                  <a:pt x="95" y="623"/>
                </a:lnTo>
                <a:lnTo>
                  <a:pt x="88" y="616"/>
                </a:lnTo>
                <a:lnTo>
                  <a:pt x="81" y="609"/>
                </a:lnTo>
                <a:lnTo>
                  <a:pt x="81" y="602"/>
                </a:lnTo>
                <a:lnTo>
                  <a:pt x="75" y="602"/>
                </a:lnTo>
                <a:lnTo>
                  <a:pt x="75" y="596"/>
                </a:lnTo>
                <a:lnTo>
                  <a:pt x="68" y="596"/>
                </a:lnTo>
                <a:lnTo>
                  <a:pt x="61" y="589"/>
                </a:lnTo>
                <a:lnTo>
                  <a:pt x="61" y="582"/>
                </a:lnTo>
                <a:lnTo>
                  <a:pt x="68" y="569"/>
                </a:lnTo>
                <a:lnTo>
                  <a:pt x="75" y="569"/>
                </a:lnTo>
                <a:lnTo>
                  <a:pt x="75" y="575"/>
                </a:lnTo>
                <a:lnTo>
                  <a:pt x="81" y="575"/>
                </a:lnTo>
                <a:lnTo>
                  <a:pt x="88" y="575"/>
                </a:lnTo>
                <a:lnTo>
                  <a:pt x="88" y="569"/>
                </a:lnTo>
                <a:lnTo>
                  <a:pt x="88" y="562"/>
                </a:lnTo>
                <a:lnTo>
                  <a:pt x="115" y="569"/>
                </a:lnTo>
                <a:lnTo>
                  <a:pt x="122" y="575"/>
                </a:lnTo>
                <a:lnTo>
                  <a:pt x="129" y="575"/>
                </a:lnTo>
                <a:lnTo>
                  <a:pt x="135" y="582"/>
                </a:lnTo>
                <a:lnTo>
                  <a:pt x="135" y="575"/>
                </a:lnTo>
                <a:lnTo>
                  <a:pt x="135" y="569"/>
                </a:lnTo>
                <a:lnTo>
                  <a:pt x="135" y="562"/>
                </a:lnTo>
                <a:lnTo>
                  <a:pt x="135" y="555"/>
                </a:lnTo>
                <a:lnTo>
                  <a:pt x="129" y="555"/>
                </a:lnTo>
                <a:lnTo>
                  <a:pt x="129" y="541"/>
                </a:lnTo>
                <a:lnTo>
                  <a:pt x="129" y="535"/>
                </a:lnTo>
                <a:lnTo>
                  <a:pt x="135" y="535"/>
                </a:lnTo>
                <a:lnTo>
                  <a:pt x="135" y="528"/>
                </a:lnTo>
                <a:lnTo>
                  <a:pt x="142" y="528"/>
                </a:lnTo>
                <a:lnTo>
                  <a:pt x="142" y="514"/>
                </a:lnTo>
                <a:lnTo>
                  <a:pt x="149" y="514"/>
                </a:lnTo>
                <a:lnTo>
                  <a:pt x="156" y="521"/>
                </a:lnTo>
                <a:lnTo>
                  <a:pt x="156" y="528"/>
                </a:lnTo>
                <a:lnTo>
                  <a:pt x="163" y="535"/>
                </a:lnTo>
                <a:lnTo>
                  <a:pt x="176" y="541"/>
                </a:lnTo>
                <a:lnTo>
                  <a:pt x="183" y="548"/>
                </a:lnTo>
                <a:lnTo>
                  <a:pt x="190" y="562"/>
                </a:lnTo>
                <a:lnTo>
                  <a:pt x="203" y="569"/>
                </a:lnTo>
                <a:lnTo>
                  <a:pt x="217" y="575"/>
                </a:lnTo>
                <a:lnTo>
                  <a:pt x="224" y="575"/>
                </a:lnTo>
                <a:lnTo>
                  <a:pt x="230" y="575"/>
                </a:lnTo>
                <a:lnTo>
                  <a:pt x="244" y="569"/>
                </a:lnTo>
                <a:lnTo>
                  <a:pt x="251" y="562"/>
                </a:lnTo>
                <a:lnTo>
                  <a:pt x="257" y="555"/>
                </a:lnTo>
                <a:lnTo>
                  <a:pt x="264" y="528"/>
                </a:lnTo>
                <a:lnTo>
                  <a:pt x="278" y="521"/>
                </a:lnTo>
                <a:lnTo>
                  <a:pt x="291" y="521"/>
                </a:lnTo>
                <a:lnTo>
                  <a:pt x="298" y="521"/>
                </a:lnTo>
                <a:lnTo>
                  <a:pt x="305" y="521"/>
                </a:lnTo>
                <a:lnTo>
                  <a:pt x="305" y="514"/>
                </a:lnTo>
                <a:lnTo>
                  <a:pt x="305" y="508"/>
                </a:lnTo>
                <a:lnTo>
                  <a:pt x="305" y="501"/>
                </a:lnTo>
                <a:lnTo>
                  <a:pt x="312" y="501"/>
                </a:lnTo>
                <a:lnTo>
                  <a:pt x="312" y="480"/>
                </a:lnTo>
                <a:lnTo>
                  <a:pt x="312" y="474"/>
                </a:lnTo>
                <a:lnTo>
                  <a:pt x="318" y="467"/>
                </a:lnTo>
                <a:lnTo>
                  <a:pt x="318" y="453"/>
                </a:lnTo>
                <a:lnTo>
                  <a:pt x="318" y="447"/>
                </a:lnTo>
                <a:lnTo>
                  <a:pt x="318" y="433"/>
                </a:lnTo>
                <a:lnTo>
                  <a:pt x="318" y="426"/>
                </a:lnTo>
                <a:lnTo>
                  <a:pt x="312" y="399"/>
                </a:lnTo>
                <a:lnTo>
                  <a:pt x="312" y="379"/>
                </a:lnTo>
                <a:lnTo>
                  <a:pt x="305" y="379"/>
                </a:lnTo>
                <a:lnTo>
                  <a:pt x="305" y="372"/>
                </a:lnTo>
                <a:lnTo>
                  <a:pt x="312" y="365"/>
                </a:lnTo>
                <a:lnTo>
                  <a:pt x="312" y="359"/>
                </a:lnTo>
                <a:lnTo>
                  <a:pt x="305" y="365"/>
                </a:lnTo>
                <a:lnTo>
                  <a:pt x="305" y="359"/>
                </a:lnTo>
                <a:lnTo>
                  <a:pt x="305" y="345"/>
                </a:lnTo>
                <a:lnTo>
                  <a:pt x="305" y="338"/>
                </a:lnTo>
                <a:lnTo>
                  <a:pt x="312" y="331"/>
                </a:lnTo>
                <a:lnTo>
                  <a:pt x="312" y="311"/>
                </a:lnTo>
                <a:lnTo>
                  <a:pt x="318" y="311"/>
                </a:lnTo>
                <a:lnTo>
                  <a:pt x="312" y="304"/>
                </a:lnTo>
                <a:lnTo>
                  <a:pt x="318" y="298"/>
                </a:lnTo>
                <a:lnTo>
                  <a:pt x="312" y="291"/>
                </a:lnTo>
                <a:lnTo>
                  <a:pt x="318" y="284"/>
                </a:lnTo>
                <a:lnTo>
                  <a:pt x="325" y="277"/>
                </a:lnTo>
                <a:lnTo>
                  <a:pt x="318" y="270"/>
                </a:lnTo>
                <a:lnTo>
                  <a:pt x="332" y="270"/>
                </a:lnTo>
                <a:lnTo>
                  <a:pt x="332" y="264"/>
                </a:lnTo>
                <a:lnTo>
                  <a:pt x="332" y="257"/>
                </a:lnTo>
                <a:lnTo>
                  <a:pt x="339" y="250"/>
                </a:lnTo>
                <a:lnTo>
                  <a:pt x="339" y="243"/>
                </a:lnTo>
                <a:lnTo>
                  <a:pt x="345" y="250"/>
                </a:lnTo>
                <a:lnTo>
                  <a:pt x="352" y="250"/>
                </a:lnTo>
                <a:lnTo>
                  <a:pt x="359" y="250"/>
                </a:lnTo>
                <a:lnTo>
                  <a:pt x="352" y="257"/>
                </a:lnTo>
                <a:lnTo>
                  <a:pt x="345" y="270"/>
                </a:lnTo>
                <a:lnTo>
                  <a:pt x="359" y="284"/>
                </a:lnTo>
                <a:lnTo>
                  <a:pt x="366" y="291"/>
                </a:lnTo>
                <a:lnTo>
                  <a:pt x="373" y="298"/>
                </a:lnTo>
                <a:lnTo>
                  <a:pt x="386" y="298"/>
                </a:lnTo>
                <a:lnTo>
                  <a:pt x="393" y="298"/>
                </a:lnTo>
                <a:lnTo>
                  <a:pt x="386" y="284"/>
                </a:lnTo>
                <a:lnTo>
                  <a:pt x="393" y="291"/>
                </a:lnTo>
                <a:lnTo>
                  <a:pt x="393" y="284"/>
                </a:lnTo>
                <a:lnTo>
                  <a:pt x="400" y="284"/>
                </a:lnTo>
                <a:lnTo>
                  <a:pt x="393" y="277"/>
                </a:lnTo>
                <a:lnTo>
                  <a:pt x="406" y="277"/>
                </a:lnTo>
                <a:lnTo>
                  <a:pt x="413" y="304"/>
                </a:lnTo>
                <a:lnTo>
                  <a:pt x="420" y="298"/>
                </a:lnTo>
                <a:lnTo>
                  <a:pt x="427" y="298"/>
                </a:lnTo>
                <a:lnTo>
                  <a:pt x="406" y="270"/>
                </a:lnTo>
                <a:lnTo>
                  <a:pt x="406" y="264"/>
                </a:lnTo>
                <a:lnTo>
                  <a:pt x="413" y="264"/>
                </a:lnTo>
                <a:lnTo>
                  <a:pt x="420" y="264"/>
                </a:lnTo>
                <a:lnTo>
                  <a:pt x="427" y="257"/>
                </a:lnTo>
                <a:lnTo>
                  <a:pt x="420" y="250"/>
                </a:lnTo>
                <a:lnTo>
                  <a:pt x="427" y="250"/>
                </a:lnTo>
                <a:lnTo>
                  <a:pt x="427" y="243"/>
                </a:lnTo>
                <a:lnTo>
                  <a:pt x="434" y="243"/>
                </a:lnTo>
                <a:lnTo>
                  <a:pt x="434" y="250"/>
                </a:lnTo>
                <a:lnTo>
                  <a:pt x="434" y="257"/>
                </a:lnTo>
                <a:lnTo>
                  <a:pt x="440" y="257"/>
                </a:lnTo>
                <a:lnTo>
                  <a:pt x="440" y="250"/>
                </a:lnTo>
                <a:lnTo>
                  <a:pt x="447" y="250"/>
                </a:lnTo>
                <a:lnTo>
                  <a:pt x="461" y="243"/>
                </a:lnTo>
                <a:lnTo>
                  <a:pt x="467" y="250"/>
                </a:lnTo>
                <a:lnTo>
                  <a:pt x="474" y="243"/>
                </a:lnTo>
                <a:lnTo>
                  <a:pt x="481" y="243"/>
                </a:lnTo>
                <a:lnTo>
                  <a:pt x="488" y="243"/>
                </a:lnTo>
                <a:lnTo>
                  <a:pt x="494" y="250"/>
                </a:lnTo>
                <a:lnTo>
                  <a:pt x="501" y="243"/>
                </a:lnTo>
                <a:lnTo>
                  <a:pt x="508" y="243"/>
                </a:lnTo>
                <a:lnTo>
                  <a:pt x="515" y="243"/>
                </a:lnTo>
                <a:lnTo>
                  <a:pt x="522" y="250"/>
                </a:lnTo>
                <a:lnTo>
                  <a:pt x="522" y="257"/>
                </a:lnTo>
                <a:lnTo>
                  <a:pt x="528" y="250"/>
                </a:lnTo>
                <a:lnTo>
                  <a:pt x="535" y="257"/>
                </a:lnTo>
                <a:lnTo>
                  <a:pt x="542" y="257"/>
                </a:lnTo>
                <a:lnTo>
                  <a:pt x="542" y="264"/>
                </a:lnTo>
                <a:lnTo>
                  <a:pt x="549" y="270"/>
                </a:lnTo>
                <a:lnTo>
                  <a:pt x="555" y="264"/>
                </a:lnTo>
                <a:lnTo>
                  <a:pt x="562" y="270"/>
                </a:lnTo>
                <a:lnTo>
                  <a:pt x="569" y="270"/>
                </a:lnTo>
                <a:lnTo>
                  <a:pt x="576" y="264"/>
                </a:lnTo>
                <a:lnTo>
                  <a:pt x="576" y="243"/>
                </a:lnTo>
                <a:lnTo>
                  <a:pt x="569" y="230"/>
                </a:lnTo>
                <a:lnTo>
                  <a:pt x="562" y="223"/>
                </a:lnTo>
                <a:lnTo>
                  <a:pt x="555" y="216"/>
                </a:lnTo>
                <a:lnTo>
                  <a:pt x="542" y="210"/>
                </a:lnTo>
                <a:lnTo>
                  <a:pt x="549" y="196"/>
                </a:lnTo>
                <a:lnTo>
                  <a:pt x="549" y="189"/>
                </a:lnTo>
                <a:lnTo>
                  <a:pt x="555" y="182"/>
                </a:lnTo>
                <a:lnTo>
                  <a:pt x="549" y="176"/>
                </a:lnTo>
                <a:lnTo>
                  <a:pt x="542" y="162"/>
                </a:lnTo>
                <a:lnTo>
                  <a:pt x="549" y="142"/>
                </a:lnTo>
                <a:lnTo>
                  <a:pt x="555" y="135"/>
                </a:lnTo>
                <a:lnTo>
                  <a:pt x="562" y="149"/>
                </a:lnTo>
                <a:lnTo>
                  <a:pt x="569" y="149"/>
                </a:lnTo>
                <a:lnTo>
                  <a:pt x="569" y="162"/>
                </a:lnTo>
                <a:lnTo>
                  <a:pt x="583" y="176"/>
                </a:lnTo>
                <a:lnTo>
                  <a:pt x="596" y="169"/>
                </a:lnTo>
                <a:lnTo>
                  <a:pt x="603" y="162"/>
                </a:lnTo>
                <a:lnTo>
                  <a:pt x="610" y="162"/>
                </a:lnTo>
                <a:lnTo>
                  <a:pt x="616" y="155"/>
                </a:lnTo>
                <a:lnTo>
                  <a:pt x="623" y="155"/>
                </a:lnTo>
                <a:lnTo>
                  <a:pt x="637" y="149"/>
                </a:lnTo>
                <a:lnTo>
                  <a:pt x="637" y="142"/>
                </a:lnTo>
                <a:lnTo>
                  <a:pt x="643" y="135"/>
                </a:lnTo>
                <a:lnTo>
                  <a:pt x="650" y="142"/>
                </a:lnTo>
                <a:lnTo>
                  <a:pt x="650" y="149"/>
                </a:lnTo>
                <a:lnTo>
                  <a:pt x="657" y="155"/>
                </a:lnTo>
                <a:lnTo>
                  <a:pt x="664" y="149"/>
                </a:lnTo>
                <a:lnTo>
                  <a:pt x="671" y="142"/>
                </a:lnTo>
                <a:lnTo>
                  <a:pt x="684" y="135"/>
                </a:lnTo>
                <a:lnTo>
                  <a:pt x="684" y="128"/>
                </a:lnTo>
                <a:lnTo>
                  <a:pt x="684" y="121"/>
                </a:lnTo>
                <a:lnTo>
                  <a:pt x="677" y="121"/>
                </a:lnTo>
                <a:lnTo>
                  <a:pt x="671" y="108"/>
                </a:lnTo>
                <a:lnTo>
                  <a:pt x="664" y="101"/>
                </a:lnTo>
                <a:lnTo>
                  <a:pt x="657" y="88"/>
                </a:lnTo>
                <a:lnTo>
                  <a:pt x="657" y="81"/>
                </a:lnTo>
                <a:lnTo>
                  <a:pt x="657" y="67"/>
                </a:lnTo>
                <a:lnTo>
                  <a:pt x="671" y="54"/>
                </a:lnTo>
                <a:lnTo>
                  <a:pt x="684" y="60"/>
                </a:lnTo>
                <a:lnTo>
                  <a:pt x="691" y="60"/>
                </a:lnTo>
                <a:lnTo>
                  <a:pt x="698" y="67"/>
                </a:lnTo>
                <a:lnTo>
                  <a:pt x="704" y="74"/>
                </a:lnTo>
                <a:lnTo>
                  <a:pt x="711" y="81"/>
                </a:lnTo>
                <a:lnTo>
                  <a:pt x="704" y="88"/>
                </a:lnTo>
                <a:lnTo>
                  <a:pt x="711" y="94"/>
                </a:lnTo>
                <a:lnTo>
                  <a:pt x="718" y="101"/>
                </a:lnTo>
                <a:lnTo>
                  <a:pt x="725" y="108"/>
                </a:lnTo>
                <a:lnTo>
                  <a:pt x="732" y="101"/>
                </a:lnTo>
                <a:lnTo>
                  <a:pt x="738" y="101"/>
                </a:lnTo>
                <a:lnTo>
                  <a:pt x="745" y="94"/>
                </a:lnTo>
                <a:lnTo>
                  <a:pt x="759" y="101"/>
                </a:lnTo>
                <a:lnTo>
                  <a:pt x="759" y="88"/>
                </a:lnTo>
                <a:lnTo>
                  <a:pt x="765" y="74"/>
                </a:lnTo>
                <a:lnTo>
                  <a:pt x="765" y="67"/>
                </a:lnTo>
                <a:lnTo>
                  <a:pt x="759" y="54"/>
                </a:lnTo>
                <a:lnTo>
                  <a:pt x="759" y="40"/>
                </a:lnTo>
                <a:lnTo>
                  <a:pt x="765" y="33"/>
                </a:lnTo>
                <a:lnTo>
                  <a:pt x="772" y="27"/>
                </a:lnTo>
                <a:lnTo>
                  <a:pt x="779" y="20"/>
                </a:lnTo>
                <a:lnTo>
                  <a:pt x="792" y="33"/>
                </a:lnTo>
                <a:lnTo>
                  <a:pt x="813" y="33"/>
                </a:lnTo>
                <a:lnTo>
                  <a:pt x="813" y="40"/>
                </a:lnTo>
                <a:lnTo>
                  <a:pt x="820" y="47"/>
                </a:lnTo>
                <a:lnTo>
                  <a:pt x="826" y="47"/>
                </a:lnTo>
                <a:lnTo>
                  <a:pt x="853" y="33"/>
                </a:lnTo>
                <a:lnTo>
                  <a:pt x="867" y="33"/>
                </a:lnTo>
                <a:lnTo>
                  <a:pt x="867" y="27"/>
                </a:lnTo>
                <a:lnTo>
                  <a:pt x="874" y="6"/>
                </a:lnTo>
                <a:lnTo>
                  <a:pt x="881" y="0"/>
                </a:lnTo>
                <a:lnTo>
                  <a:pt x="901" y="0"/>
                </a:lnTo>
                <a:lnTo>
                  <a:pt x="908" y="6"/>
                </a:lnTo>
                <a:lnTo>
                  <a:pt x="921" y="6"/>
                </a:lnTo>
                <a:lnTo>
                  <a:pt x="928" y="13"/>
                </a:lnTo>
                <a:lnTo>
                  <a:pt x="935" y="13"/>
                </a:lnTo>
                <a:lnTo>
                  <a:pt x="935" y="20"/>
                </a:lnTo>
                <a:lnTo>
                  <a:pt x="941" y="27"/>
                </a:lnTo>
                <a:lnTo>
                  <a:pt x="955" y="33"/>
                </a:lnTo>
                <a:lnTo>
                  <a:pt x="962" y="33"/>
                </a:lnTo>
                <a:lnTo>
                  <a:pt x="962" y="40"/>
                </a:lnTo>
                <a:lnTo>
                  <a:pt x="969" y="47"/>
                </a:lnTo>
                <a:lnTo>
                  <a:pt x="975" y="54"/>
                </a:lnTo>
                <a:lnTo>
                  <a:pt x="982" y="67"/>
                </a:lnTo>
                <a:lnTo>
                  <a:pt x="996" y="67"/>
                </a:lnTo>
                <a:lnTo>
                  <a:pt x="1009" y="74"/>
                </a:lnTo>
                <a:lnTo>
                  <a:pt x="1023" y="74"/>
                </a:lnTo>
                <a:lnTo>
                  <a:pt x="1030" y="81"/>
                </a:lnTo>
                <a:lnTo>
                  <a:pt x="1036" y="74"/>
                </a:lnTo>
                <a:lnTo>
                  <a:pt x="1043" y="74"/>
                </a:lnTo>
                <a:lnTo>
                  <a:pt x="1050" y="67"/>
                </a:lnTo>
                <a:lnTo>
                  <a:pt x="1043" y="54"/>
                </a:lnTo>
                <a:lnTo>
                  <a:pt x="1050" y="54"/>
                </a:lnTo>
                <a:lnTo>
                  <a:pt x="1057" y="67"/>
                </a:lnTo>
                <a:lnTo>
                  <a:pt x="1063" y="67"/>
                </a:lnTo>
                <a:lnTo>
                  <a:pt x="1070" y="67"/>
                </a:lnTo>
                <a:lnTo>
                  <a:pt x="1077" y="74"/>
                </a:lnTo>
                <a:lnTo>
                  <a:pt x="1084" y="74"/>
                </a:lnTo>
                <a:lnTo>
                  <a:pt x="1084" y="81"/>
                </a:lnTo>
                <a:lnTo>
                  <a:pt x="1091" y="81"/>
                </a:lnTo>
                <a:lnTo>
                  <a:pt x="1091" y="101"/>
                </a:lnTo>
                <a:lnTo>
                  <a:pt x="1097" y="108"/>
                </a:lnTo>
                <a:lnTo>
                  <a:pt x="1097" y="115"/>
                </a:lnTo>
                <a:lnTo>
                  <a:pt x="1097" y="121"/>
                </a:lnTo>
                <a:lnTo>
                  <a:pt x="1097" y="128"/>
                </a:lnTo>
                <a:lnTo>
                  <a:pt x="1104" y="135"/>
                </a:lnTo>
                <a:lnTo>
                  <a:pt x="1104" y="142"/>
                </a:lnTo>
                <a:lnTo>
                  <a:pt x="1111" y="142"/>
                </a:lnTo>
                <a:lnTo>
                  <a:pt x="1118" y="155"/>
                </a:lnTo>
                <a:lnTo>
                  <a:pt x="1118" y="162"/>
                </a:lnTo>
                <a:lnTo>
                  <a:pt x="1118" y="169"/>
                </a:lnTo>
                <a:lnTo>
                  <a:pt x="1111" y="169"/>
                </a:lnTo>
                <a:lnTo>
                  <a:pt x="1124" y="182"/>
                </a:lnTo>
                <a:lnTo>
                  <a:pt x="1118" y="189"/>
                </a:lnTo>
                <a:lnTo>
                  <a:pt x="1124" y="189"/>
                </a:lnTo>
                <a:lnTo>
                  <a:pt x="1118" y="189"/>
                </a:lnTo>
                <a:lnTo>
                  <a:pt x="1124" y="189"/>
                </a:lnTo>
                <a:lnTo>
                  <a:pt x="1124" y="203"/>
                </a:lnTo>
                <a:lnTo>
                  <a:pt x="1131" y="203"/>
                </a:lnTo>
                <a:lnTo>
                  <a:pt x="1124" y="203"/>
                </a:lnTo>
                <a:lnTo>
                  <a:pt x="1124" y="210"/>
                </a:lnTo>
                <a:lnTo>
                  <a:pt x="1138" y="216"/>
                </a:lnTo>
                <a:lnTo>
                  <a:pt x="1138" y="223"/>
                </a:lnTo>
                <a:lnTo>
                  <a:pt x="1138" y="230"/>
                </a:lnTo>
                <a:lnTo>
                  <a:pt x="1138" y="237"/>
                </a:lnTo>
                <a:lnTo>
                  <a:pt x="1138" y="243"/>
                </a:lnTo>
                <a:lnTo>
                  <a:pt x="1145" y="243"/>
                </a:lnTo>
                <a:lnTo>
                  <a:pt x="1145" y="257"/>
                </a:lnTo>
                <a:lnTo>
                  <a:pt x="1145" y="264"/>
                </a:lnTo>
                <a:lnTo>
                  <a:pt x="1151" y="270"/>
                </a:lnTo>
                <a:lnTo>
                  <a:pt x="1158" y="264"/>
                </a:lnTo>
                <a:lnTo>
                  <a:pt x="1158" y="257"/>
                </a:lnTo>
                <a:lnTo>
                  <a:pt x="1165" y="270"/>
                </a:lnTo>
                <a:lnTo>
                  <a:pt x="1172" y="277"/>
                </a:lnTo>
                <a:lnTo>
                  <a:pt x="1179" y="284"/>
                </a:lnTo>
                <a:lnTo>
                  <a:pt x="1185" y="291"/>
                </a:lnTo>
                <a:lnTo>
                  <a:pt x="1199" y="291"/>
                </a:lnTo>
                <a:lnTo>
                  <a:pt x="1199" y="298"/>
                </a:lnTo>
                <a:lnTo>
                  <a:pt x="1212" y="298"/>
                </a:lnTo>
                <a:lnTo>
                  <a:pt x="1212" y="304"/>
                </a:lnTo>
                <a:lnTo>
                  <a:pt x="1219" y="311"/>
                </a:lnTo>
                <a:lnTo>
                  <a:pt x="1226" y="318"/>
                </a:lnTo>
                <a:lnTo>
                  <a:pt x="1226" y="325"/>
                </a:lnTo>
                <a:lnTo>
                  <a:pt x="1233" y="331"/>
                </a:lnTo>
                <a:lnTo>
                  <a:pt x="1233" y="338"/>
                </a:lnTo>
                <a:lnTo>
                  <a:pt x="1233" y="331"/>
                </a:lnTo>
                <a:lnTo>
                  <a:pt x="1246" y="345"/>
                </a:lnTo>
                <a:lnTo>
                  <a:pt x="1253" y="352"/>
                </a:lnTo>
                <a:lnTo>
                  <a:pt x="1260" y="359"/>
                </a:lnTo>
                <a:lnTo>
                  <a:pt x="1273" y="372"/>
                </a:lnTo>
                <a:lnTo>
                  <a:pt x="1280" y="379"/>
                </a:lnTo>
                <a:lnTo>
                  <a:pt x="1280" y="386"/>
                </a:lnTo>
                <a:lnTo>
                  <a:pt x="1273" y="386"/>
                </a:lnTo>
                <a:lnTo>
                  <a:pt x="1260" y="386"/>
                </a:lnTo>
                <a:lnTo>
                  <a:pt x="1260" y="392"/>
                </a:lnTo>
                <a:lnTo>
                  <a:pt x="1253" y="399"/>
                </a:lnTo>
                <a:lnTo>
                  <a:pt x="1260" y="419"/>
                </a:lnTo>
                <a:lnTo>
                  <a:pt x="1267" y="433"/>
                </a:lnTo>
                <a:lnTo>
                  <a:pt x="1273" y="426"/>
                </a:lnTo>
                <a:lnTo>
                  <a:pt x="1273" y="413"/>
                </a:lnTo>
                <a:lnTo>
                  <a:pt x="1280" y="392"/>
                </a:lnTo>
                <a:lnTo>
                  <a:pt x="1287" y="392"/>
                </a:lnTo>
                <a:lnTo>
                  <a:pt x="1300" y="399"/>
                </a:lnTo>
                <a:lnTo>
                  <a:pt x="1314" y="413"/>
                </a:lnTo>
                <a:lnTo>
                  <a:pt x="1314" y="426"/>
                </a:lnTo>
                <a:lnTo>
                  <a:pt x="1328" y="433"/>
                </a:lnTo>
                <a:lnTo>
                  <a:pt x="1334" y="440"/>
                </a:lnTo>
                <a:lnTo>
                  <a:pt x="1341" y="447"/>
                </a:lnTo>
                <a:lnTo>
                  <a:pt x="1355" y="460"/>
                </a:lnTo>
                <a:lnTo>
                  <a:pt x="1361" y="467"/>
                </a:lnTo>
                <a:lnTo>
                  <a:pt x="1368" y="467"/>
                </a:lnTo>
                <a:lnTo>
                  <a:pt x="1375" y="474"/>
                </a:lnTo>
                <a:lnTo>
                  <a:pt x="1395" y="501"/>
                </a:lnTo>
                <a:lnTo>
                  <a:pt x="1402" y="501"/>
                </a:lnTo>
                <a:lnTo>
                  <a:pt x="1422" y="528"/>
                </a:lnTo>
                <a:lnTo>
                  <a:pt x="1429" y="521"/>
                </a:lnTo>
                <a:lnTo>
                  <a:pt x="1436" y="514"/>
                </a:lnTo>
                <a:lnTo>
                  <a:pt x="1443" y="514"/>
                </a:lnTo>
                <a:lnTo>
                  <a:pt x="1449" y="508"/>
                </a:lnTo>
                <a:lnTo>
                  <a:pt x="1483" y="535"/>
                </a:lnTo>
                <a:lnTo>
                  <a:pt x="1510" y="514"/>
                </a:lnTo>
                <a:close/>
              </a:path>
            </a:pathLst>
          </a:custGeom>
          <a:solidFill>
            <a:schemeClr val="accent6">
              <a:lumMod val="75000"/>
            </a:schemeClr>
          </a:solidFill>
          <a:ln w="0">
            <a:solidFill>
              <a:srgbClr val="7F7F7F"/>
            </a:solidFill>
            <a:prstDash val="solid"/>
            <a:round/>
            <a:headEnd/>
            <a:tailEnd/>
          </a:ln>
        </p:spPr>
        <p:txBody>
          <a:bodyPr/>
          <a:lstStyle/>
          <a:p>
            <a:endParaRPr lang="es-ES"/>
          </a:p>
        </p:txBody>
      </p:sp>
      <p:sp>
        <p:nvSpPr>
          <p:cNvPr id="75" name="albacete">
            <a:extLst>
              <a:ext uri="{FF2B5EF4-FFF2-40B4-BE49-F238E27FC236}">
                <a16:creationId xmlns:a16="http://schemas.microsoft.com/office/drawing/2014/main" id="{0D0C97EC-4612-4D19-95FB-AF366B2D4C86}"/>
              </a:ext>
            </a:extLst>
          </p:cNvPr>
          <p:cNvSpPr>
            <a:spLocks/>
          </p:cNvSpPr>
          <p:nvPr/>
        </p:nvSpPr>
        <p:spPr bwMode="auto">
          <a:xfrm>
            <a:off x="5140541" y="3427291"/>
            <a:ext cx="755650" cy="725487"/>
          </a:xfrm>
          <a:custGeom>
            <a:avLst/>
            <a:gdLst>
              <a:gd name="T0" fmla="*/ 2147483647 w 1754"/>
              <a:gd name="T1" fmla="*/ 2147483647 h 1605"/>
              <a:gd name="T2" fmla="*/ 2147483647 w 1754"/>
              <a:gd name="T3" fmla="*/ 2147483647 h 1605"/>
              <a:gd name="T4" fmla="*/ 2147483647 w 1754"/>
              <a:gd name="T5" fmla="*/ 2147483647 h 1605"/>
              <a:gd name="T6" fmla="*/ 2147483647 w 1754"/>
              <a:gd name="T7" fmla="*/ 2147483647 h 1605"/>
              <a:gd name="T8" fmla="*/ 2147483647 w 1754"/>
              <a:gd name="T9" fmla="*/ 2147483647 h 1605"/>
              <a:gd name="T10" fmla="*/ 2114904218 w 1754"/>
              <a:gd name="T11" fmla="*/ 2147483647 h 1605"/>
              <a:gd name="T12" fmla="*/ 2114904218 w 1754"/>
              <a:gd name="T13" fmla="*/ 2147483647 h 1605"/>
              <a:gd name="T14" fmla="*/ 2147483647 w 1754"/>
              <a:gd name="T15" fmla="*/ 2147483647 h 1605"/>
              <a:gd name="T16" fmla="*/ 2147483647 w 1754"/>
              <a:gd name="T17" fmla="*/ 2147483647 h 1605"/>
              <a:gd name="T18" fmla="*/ 2147483647 w 1754"/>
              <a:gd name="T19" fmla="*/ 2147483647 h 1605"/>
              <a:gd name="T20" fmla="*/ 2147483647 w 1754"/>
              <a:gd name="T21" fmla="*/ 2147483647 h 1605"/>
              <a:gd name="T22" fmla="*/ 2147483647 w 1754"/>
              <a:gd name="T23" fmla="*/ 2147483647 h 1605"/>
              <a:gd name="T24" fmla="*/ 2147483647 w 1754"/>
              <a:gd name="T25" fmla="*/ 2147483647 h 1605"/>
              <a:gd name="T26" fmla="*/ 2147483647 w 1754"/>
              <a:gd name="T27" fmla="*/ 2147483647 h 1605"/>
              <a:gd name="T28" fmla="*/ 2147483647 w 1754"/>
              <a:gd name="T29" fmla="*/ 2147483647 h 1605"/>
              <a:gd name="T30" fmla="*/ 2147483647 w 1754"/>
              <a:gd name="T31" fmla="*/ 2147483647 h 1605"/>
              <a:gd name="T32" fmla="*/ 2147483647 w 1754"/>
              <a:gd name="T33" fmla="*/ 2147483647 h 1605"/>
              <a:gd name="T34" fmla="*/ 2147483647 w 1754"/>
              <a:gd name="T35" fmla="*/ 2147483647 h 1605"/>
              <a:gd name="T36" fmla="*/ 2147483647 w 1754"/>
              <a:gd name="T37" fmla="*/ 2147483647 h 1605"/>
              <a:gd name="T38" fmla="*/ 2147483647 w 1754"/>
              <a:gd name="T39" fmla="*/ 2147483647 h 1605"/>
              <a:gd name="T40" fmla="*/ 2147483647 w 1754"/>
              <a:gd name="T41" fmla="*/ 807068313 h 1605"/>
              <a:gd name="T42" fmla="*/ 2147483647 w 1754"/>
              <a:gd name="T43" fmla="*/ 1241492452 h 1605"/>
              <a:gd name="T44" fmla="*/ 2147483647 w 1754"/>
              <a:gd name="T45" fmla="*/ 2147483647 h 1605"/>
              <a:gd name="T46" fmla="*/ 2147483647 w 1754"/>
              <a:gd name="T47" fmla="*/ 2147483647 h 1605"/>
              <a:gd name="T48" fmla="*/ 2147483647 w 1754"/>
              <a:gd name="T49" fmla="*/ 2147483647 h 1605"/>
              <a:gd name="T50" fmla="*/ 2147483647 w 1754"/>
              <a:gd name="T51" fmla="*/ 2147483647 h 1605"/>
              <a:gd name="T52" fmla="*/ 2147483647 w 1754"/>
              <a:gd name="T53" fmla="*/ 2147483647 h 1605"/>
              <a:gd name="T54" fmla="*/ 2147483647 w 1754"/>
              <a:gd name="T55" fmla="*/ 2147483647 h 1605"/>
              <a:gd name="T56" fmla="*/ 2147483647 w 1754"/>
              <a:gd name="T57" fmla="*/ 2147483647 h 1605"/>
              <a:gd name="T58" fmla="*/ 2147483647 w 1754"/>
              <a:gd name="T59" fmla="*/ 2147483647 h 1605"/>
              <a:gd name="T60" fmla="*/ 2147483647 w 1754"/>
              <a:gd name="T61" fmla="*/ 2147483647 h 1605"/>
              <a:gd name="T62" fmla="*/ 2147483647 w 1754"/>
              <a:gd name="T63" fmla="*/ 2147483647 h 1605"/>
              <a:gd name="T64" fmla="*/ 2147483647 w 1754"/>
              <a:gd name="T65" fmla="*/ 2147483647 h 1605"/>
              <a:gd name="T66" fmla="*/ 2147483647 w 1754"/>
              <a:gd name="T67" fmla="*/ 2147483647 h 1605"/>
              <a:gd name="T68" fmla="*/ 2147483647 w 1754"/>
              <a:gd name="T69" fmla="*/ 2147483647 h 1605"/>
              <a:gd name="T70" fmla="*/ 2147483647 w 1754"/>
              <a:gd name="T71" fmla="*/ 2147483647 h 1605"/>
              <a:gd name="T72" fmla="*/ 2147483647 w 1754"/>
              <a:gd name="T73" fmla="*/ 2147483647 h 1605"/>
              <a:gd name="T74" fmla="*/ 2147483647 w 1754"/>
              <a:gd name="T75" fmla="*/ 2147483647 h 1605"/>
              <a:gd name="T76" fmla="*/ 2147483647 w 1754"/>
              <a:gd name="T77" fmla="*/ 2147483647 h 1605"/>
              <a:gd name="T78" fmla="*/ 2147483647 w 1754"/>
              <a:gd name="T79" fmla="*/ 2147483647 h 1605"/>
              <a:gd name="T80" fmla="*/ 2147483647 w 1754"/>
              <a:gd name="T81" fmla="*/ 2147483647 h 1605"/>
              <a:gd name="T82" fmla="*/ 2147483647 w 1754"/>
              <a:gd name="T83" fmla="*/ 2147483647 h 1605"/>
              <a:gd name="T84" fmla="*/ 2147483647 w 1754"/>
              <a:gd name="T85" fmla="*/ 2147483647 h 1605"/>
              <a:gd name="T86" fmla="*/ 2147483647 w 1754"/>
              <a:gd name="T87" fmla="*/ 2147483647 h 1605"/>
              <a:gd name="T88" fmla="*/ 2147483647 w 1754"/>
              <a:gd name="T89" fmla="*/ 2147483647 h 1605"/>
              <a:gd name="T90" fmla="*/ 2147483647 w 1754"/>
              <a:gd name="T91" fmla="*/ 2147483647 h 1605"/>
              <a:gd name="T92" fmla="*/ 2147483647 w 1754"/>
              <a:gd name="T93" fmla="*/ 2147483647 h 1605"/>
              <a:gd name="T94" fmla="*/ 2147483647 w 1754"/>
              <a:gd name="T95" fmla="*/ 2147483647 h 1605"/>
              <a:gd name="T96" fmla="*/ 2147483647 w 1754"/>
              <a:gd name="T97" fmla="*/ 2147483647 h 1605"/>
              <a:gd name="T98" fmla="*/ 2147483647 w 1754"/>
              <a:gd name="T99" fmla="*/ 2147483647 h 1605"/>
              <a:gd name="T100" fmla="*/ 2147483647 w 1754"/>
              <a:gd name="T101" fmla="*/ 2147483647 h 1605"/>
              <a:gd name="T102" fmla="*/ 2147483647 w 1754"/>
              <a:gd name="T103" fmla="*/ 2147483647 h 1605"/>
              <a:gd name="T104" fmla="*/ 2147483647 w 1754"/>
              <a:gd name="T105" fmla="*/ 2147483647 h 1605"/>
              <a:gd name="T106" fmla="*/ 2147483647 w 1754"/>
              <a:gd name="T107" fmla="*/ 2147483647 h 1605"/>
              <a:gd name="T108" fmla="*/ 2147483647 w 1754"/>
              <a:gd name="T109" fmla="*/ 2147483647 h 1605"/>
              <a:gd name="T110" fmla="*/ 2147483647 w 1754"/>
              <a:gd name="T111" fmla="*/ 2147483647 h 1605"/>
              <a:gd name="T112" fmla="*/ 2147483647 w 1754"/>
              <a:gd name="T113" fmla="*/ 2147483647 h 1605"/>
              <a:gd name="T114" fmla="*/ 2147483647 w 1754"/>
              <a:gd name="T115" fmla="*/ 2147483647 h 1605"/>
              <a:gd name="T116" fmla="*/ 2147483647 w 1754"/>
              <a:gd name="T117" fmla="*/ 2147483647 h 1605"/>
              <a:gd name="T118" fmla="*/ 2147483647 w 1754"/>
              <a:gd name="T119" fmla="*/ 2147483647 h 16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54"/>
              <a:gd name="T181" fmla="*/ 0 h 1605"/>
              <a:gd name="T182" fmla="*/ 1754 w 1754"/>
              <a:gd name="T183" fmla="*/ 1605 h 16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54" h="1605">
                <a:moveTo>
                  <a:pt x="115" y="1009"/>
                </a:moveTo>
                <a:lnTo>
                  <a:pt x="122" y="1009"/>
                </a:lnTo>
                <a:lnTo>
                  <a:pt x="115" y="1002"/>
                </a:lnTo>
                <a:lnTo>
                  <a:pt x="115" y="995"/>
                </a:lnTo>
                <a:lnTo>
                  <a:pt x="108" y="995"/>
                </a:lnTo>
                <a:lnTo>
                  <a:pt x="108" y="989"/>
                </a:lnTo>
                <a:lnTo>
                  <a:pt x="108" y="982"/>
                </a:lnTo>
                <a:lnTo>
                  <a:pt x="108" y="975"/>
                </a:lnTo>
                <a:lnTo>
                  <a:pt x="108" y="968"/>
                </a:lnTo>
                <a:lnTo>
                  <a:pt x="115" y="955"/>
                </a:lnTo>
                <a:lnTo>
                  <a:pt x="115" y="948"/>
                </a:lnTo>
                <a:lnTo>
                  <a:pt x="122" y="928"/>
                </a:lnTo>
                <a:lnTo>
                  <a:pt x="115" y="921"/>
                </a:lnTo>
                <a:lnTo>
                  <a:pt x="108" y="914"/>
                </a:lnTo>
                <a:lnTo>
                  <a:pt x="122" y="921"/>
                </a:lnTo>
                <a:lnTo>
                  <a:pt x="129" y="928"/>
                </a:lnTo>
                <a:lnTo>
                  <a:pt x="135" y="928"/>
                </a:lnTo>
                <a:lnTo>
                  <a:pt x="149" y="921"/>
                </a:lnTo>
                <a:lnTo>
                  <a:pt x="156" y="914"/>
                </a:lnTo>
                <a:lnTo>
                  <a:pt x="163" y="921"/>
                </a:lnTo>
                <a:lnTo>
                  <a:pt x="169" y="914"/>
                </a:lnTo>
                <a:lnTo>
                  <a:pt x="176" y="907"/>
                </a:lnTo>
                <a:lnTo>
                  <a:pt x="183" y="894"/>
                </a:lnTo>
                <a:lnTo>
                  <a:pt x="190" y="894"/>
                </a:lnTo>
                <a:lnTo>
                  <a:pt x="196" y="873"/>
                </a:lnTo>
                <a:lnTo>
                  <a:pt x="203" y="867"/>
                </a:lnTo>
                <a:lnTo>
                  <a:pt x="203" y="853"/>
                </a:lnTo>
                <a:lnTo>
                  <a:pt x="210" y="840"/>
                </a:lnTo>
                <a:lnTo>
                  <a:pt x="210" y="833"/>
                </a:lnTo>
                <a:lnTo>
                  <a:pt x="210" y="812"/>
                </a:lnTo>
                <a:lnTo>
                  <a:pt x="217" y="812"/>
                </a:lnTo>
                <a:lnTo>
                  <a:pt x="217" y="792"/>
                </a:lnTo>
                <a:lnTo>
                  <a:pt x="217" y="779"/>
                </a:lnTo>
                <a:lnTo>
                  <a:pt x="196" y="772"/>
                </a:lnTo>
                <a:lnTo>
                  <a:pt x="196" y="765"/>
                </a:lnTo>
                <a:lnTo>
                  <a:pt x="190" y="765"/>
                </a:lnTo>
                <a:lnTo>
                  <a:pt x="176" y="751"/>
                </a:lnTo>
                <a:lnTo>
                  <a:pt x="163" y="738"/>
                </a:lnTo>
                <a:lnTo>
                  <a:pt x="156" y="738"/>
                </a:lnTo>
                <a:lnTo>
                  <a:pt x="142" y="738"/>
                </a:lnTo>
                <a:lnTo>
                  <a:pt x="135" y="738"/>
                </a:lnTo>
                <a:lnTo>
                  <a:pt x="135" y="724"/>
                </a:lnTo>
                <a:lnTo>
                  <a:pt x="122" y="711"/>
                </a:lnTo>
                <a:lnTo>
                  <a:pt x="115" y="704"/>
                </a:lnTo>
                <a:lnTo>
                  <a:pt x="115" y="691"/>
                </a:lnTo>
                <a:lnTo>
                  <a:pt x="122" y="684"/>
                </a:lnTo>
                <a:lnTo>
                  <a:pt x="115" y="663"/>
                </a:lnTo>
                <a:lnTo>
                  <a:pt x="115" y="650"/>
                </a:lnTo>
                <a:lnTo>
                  <a:pt x="115" y="643"/>
                </a:lnTo>
                <a:lnTo>
                  <a:pt x="108" y="643"/>
                </a:lnTo>
                <a:lnTo>
                  <a:pt x="108" y="630"/>
                </a:lnTo>
                <a:lnTo>
                  <a:pt x="102" y="623"/>
                </a:lnTo>
                <a:lnTo>
                  <a:pt x="88" y="616"/>
                </a:lnTo>
                <a:lnTo>
                  <a:pt x="81" y="616"/>
                </a:lnTo>
                <a:lnTo>
                  <a:pt x="81" y="609"/>
                </a:lnTo>
                <a:lnTo>
                  <a:pt x="81" y="596"/>
                </a:lnTo>
                <a:lnTo>
                  <a:pt x="75" y="596"/>
                </a:lnTo>
                <a:lnTo>
                  <a:pt x="41" y="596"/>
                </a:lnTo>
                <a:lnTo>
                  <a:pt x="34" y="589"/>
                </a:lnTo>
                <a:lnTo>
                  <a:pt x="34" y="582"/>
                </a:lnTo>
                <a:lnTo>
                  <a:pt x="20" y="575"/>
                </a:lnTo>
                <a:lnTo>
                  <a:pt x="14" y="575"/>
                </a:lnTo>
                <a:lnTo>
                  <a:pt x="7" y="575"/>
                </a:lnTo>
                <a:lnTo>
                  <a:pt x="0" y="562"/>
                </a:lnTo>
                <a:lnTo>
                  <a:pt x="0" y="542"/>
                </a:lnTo>
                <a:lnTo>
                  <a:pt x="7" y="542"/>
                </a:lnTo>
                <a:lnTo>
                  <a:pt x="7" y="535"/>
                </a:lnTo>
                <a:lnTo>
                  <a:pt x="14" y="528"/>
                </a:lnTo>
                <a:lnTo>
                  <a:pt x="20" y="521"/>
                </a:lnTo>
                <a:lnTo>
                  <a:pt x="34" y="508"/>
                </a:lnTo>
                <a:lnTo>
                  <a:pt x="41" y="487"/>
                </a:lnTo>
                <a:lnTo>
                  <a:pt x="41" y="474"/>
                </a:lnTo>
                <a:lnTo>
                  <a:pt x="47" y="467"/>
                </a:lnTo>
                <a:lnTo>
                  <a:pt x="54" y="467"/>
                </a:lnTo>
                <a:lnTo>
                  <a:pt x="61" y="460"/>
                </a:lnTo>
                <a:lnTo>
                  <a:pt x="68" y="467"/>
                </a:lnTo>
                <a:lnTo>
                  <a:pt x="68" y="440"/>
                </a:lnTo>
                <a:lnTo>
                  <a:pt x="68" y="426"/>
                </a:lnTo>
                <a:lnTo>
                  <a:pt x="68" y="413"/>
                </a:lnTo>
                <a:lnTo>
                  <a:pt x="68" y="399"/>
                </a:lnTo>
                <a:lnTo>
                  <a:pt x="61" y="386"/>
                </a:lnTo>
                <a:lnTo>
                  <a:pt x="54" y="386"/>
                </a:lnTo>
                <a:lnTo>
                  <a:pt x="47" y="372"/>
                </a:lnTo>
                <a:lnTo>
                  <a:pt x="41" y="365"/>
                </a:lnTo>
                <a:lnTo>
                  <a:pt x="41" y="352"/>
                </a:lnTo>
                <a:lnTo>
                  <a:pt x="34" y="338"/>
                </a:lnTo>
                <a:lnTo>
                  <a:pt x="54" y="318"/>
                </a:lnTo>
                <a:lnTo>
                  <a:pt x="68" y="291"/>
                </a:lnTo>
                <a:lnTo>
                  <a:pt x="88" y="271"/>
                </a:lnTo>
                <a:lnTo>
                  <a:pt x="95" y="250"/>
                </a:lnTo>
                <a:lnTo>
                  <a:pt x="102" y="243"/>
                </a:lnTo>
                <a:lnTo>
                  <a:pt x="108" y="230"/>
                </a:lnTo>
                <a:lnTo>
                  <a:pt x="135" y="203"/>
                </a:lnTo>
                <a:lnTo>
                  <a:pt x="142" y="189"/>
                </a:lnTo>
                <a:lnTo>
                  <a:pt x="142" y="182"/>
                </a:lnTo>
                <a:lnTo>
                  <a:pt x="142" y="176"/>
                </a:lnTo>
                <a:lnTo>
                  <a:pt x="135" y="162"/>
                </a:lnTo>
                <a:lnTo>
                  <a:pt x="129" y="155"/>
                </a:lnTo>
                <a:lnTo>
                  <a:pt x="129" y="142"/>
                </a:lnTo>
                <a:lnTo>
                  <a:pt x="122" y="128"/>
                </a:lnTo>
                <a:lnTo>
                  <a:pt x="135" y="128"/>
                </a:lnTo>
                <a:lnTo>
                  <a:pt x="163" y="121"/>
                </a:lnTo>
                <a:lnTo>
                  <a:pt x="169" y="128"/>
                </a:lnTo>
                <a:lnTo>
                  <a:pt x="176" y="121"/>
                </a:lnTo>
                <a:lnTo>
                  <a:pt x="183" y="128"/>
                </a:lnTo>
                <a:lnTo>
                  <a:pt x="190" y="121"/>
                </a:lnTo>
                <a:lnTo>
                  <a:pt x="196" y="121"/>
                </a:lnTo>
                <a:lnTo>
                  <a:pt x="203" y="121"/>
                </a:lnTo>
                <a:lnTo>
                  <a:pt x="210" y="121"/>
                </a:lnTo>
                <a:lnTo>
                  <a:pt x="217" y="121"/>
                </a:lnTo>
                <a:lnTo>
                  <a:pt x="224" y="108"/>
                </a:lnTo>
                <a:lnTo>
                  <a:pt x="230" y="101"/>
                </a:lnTo>
                <a:lnTo>
                  <a:pt x="257" y="101"/>
                </a:lnTo>
                <a:lnTo>
                  <a:pt x="264" y="108"/>
                </a:lnTo>
                <a:lnTo>
                  <a:pt x="278" y="115"/>
                </a:lnTo>
                <a:lnTo>
                  <a:pt x="291" y="121"/>
                </a:lnTo>
                <a:lnTo>
                  <a:pt x="312" y="115"/>
                </a:lnTo>
                <a:lnTo>
                  <a:pt x="332" y="101"/>
                </a:lnTo>
                <a:lnTo>
                  <a:pt x="352" y="128"/>
                </a:lnTo>
                <a:lnTo>
                  <a:pt x="366" y="142"/>
                </a:lnTo>
                <a:lnTo>
                  <a:pt x="379" y="155"/>
                </a:lnTo>
                <a:lnTo>
                  <a:pt x="393" y="169"/>
                </a:lnTo>
                <a:lnTo>
                  <a:pt x="400" y="176"/>
                </a:lnTo>
                <a:lnTo>
                  <a:pt x="413" y="189"/>
                </a:lnTo>
                <a:lnTo>
                  <a:pt x="440" y="210"/>
                </a:lnTo>
                <a:lnTo>
                  <a:pt x="454" y="223"/>
                </a:lnTo>
                <a:lnTo>
                  <a:pt x="454" y="216"/>
                </a:lnTo>
                <a:lnTo>
                  <a:pt x="461" y="210"/>
                </a:lnTo>
                <a:lnTo>
                  <a:pt x="461" y="203"/>
                </a:lnTo>
                <a:lnTo>
                  <a:pt x="461" y="196"/>
                </a:lnTo>
                <a:lnTo>
                  <a:pt x="474" y="176"/>
                </a:lnTo>
                <a:lnTo>
                  <a:pt x="474" y="169"/>
                </a:lnTo>
                <a:lnTo>
                  <a:pt x="488" y="162"/>
                </a:lnTo>
                <a:lnTo>
                  <a:pt x="494" y="169"/>
                </a:lnTo>
                <a:lnTo>
                  <a:pt x="501" y="169"/>
                </a:lnTo>
                <a:lnTo>
                  <a:pt x="501" y="176"/>
                </a:lnTo>
                <a:lnTo>
                  <a:pt x="515" y="189"/>
                </a:lnTo>
                <a:lnTo>
                  <a:pt x="515" y="196"/>
                </a:lnTo>
                <a:lnTo>
                  <a:pt x="515" y="203"/>
                </a:lnTo>
                <a:lnTo>
                  <a:pt x="522" y="216"/>
                </a:lnTo>
                <a:lnTo>
                  <a:pt x="522" y="223"/>
                </a:lnTo>
                <a:lnTo>
                  <a:pt x="528" y="230"/>
                </a:lnTo>
                <a:lnTo>
                  <a:pt x="562" y="210"/>
                </a:lnTo>
                <a:lnTo>
                  <a:pt x="589" y="189"/>
                </a:lnTo>
                <a:lnTo>
                  <a:pt x="596" y="189"/>
                </a:lnTo>
                <a:lnTo>
                  <a:pt x="596" y="182"/>
                </a:lnTo>
                <a:lnTo>
                  <a:pt x="623" y="182"/>
                </a:lnTo>
                <a:lnTo>
                  <a:pt x="623" y="176"/>
                </a:lnTo>
                <a:lnTo>
                  <a:pt x="623" y="169"/>
                </a:lnTo>
                <a:lnTo>
                  <a:pt x="630" y="169"/>
                </a:lnTo>
                <a:lnTo>
                  <a:pt x="650" y="176"/>
                </a:lnTo>
                <a:lnTo>
                  <a:pt x="677" y="176"/>
                </a:lnTo>
                <a:lnTo>
                  <a:pt x="698" y="182"/>
                </a:lnTo>
                <a:lnTo>
                  <a:pt x="718" y="182"/>
                </a:lnTo>
                <a:lnTo>
                  <a:pt x="738" y="182"/>
                </a:lnTo>
                <a:lnTo>
                  <a:pt x="732" y="176"/>
                </a:lnTo>
                <a:lnTo>
                  <a:pt x="732" y="169"/>
                </a:lnTo>
                <a:lnTo>
                  <a:pt x="732" y="162"/>
                </a:lnTo>
                <a:lnTo>
                  <a:pt x="725" y="162"/>
                </a:lnTo>
                <a:lnTo>
                  <a:pt x="725" y="155"/>
                </a:lnTo>
                <a:lnTo>
                  <a:pt x="725" y="149"/>
                </a:lnTo>
                <a:lnTo>
                  <a:pt x="718" y="149"/>
                </a:lnTo>
                <a:lnTo>
                  <a:pt x="718" y="142"/>
                </a:lnTo>
                <a:lnTo>
                  <a:pt x="711" y="135"/>
                </a:lnTo>
                <a:lnTo>
                  <a:pt x="711" y="128"/>
                </a:lnTo>
                <a:lnTo>
                  <a:pt x="718" y="128"/>
                </a:lnTo>
                <a:lnTo>
                  <a:pt x="718" y="121"/>
                </a:lnTo>
                <a:lnTo>
                  <a:pt x="711" y="115"/>
                </a:lnTo>
                <a:lnTo>
                  <a:pt x="711" y="108"/>
                </a:lnTo>
                <a:lnTo>
                  <a:pt x="704" y="101"/>
                </a:lnTo>
                <a:lnTo>
                  <a:pt x="704" y="94"/>
                </a:lnTo>
                <a:lnTo>
                  <a:pt x="704" y="88"/>
                </a:lnTo>
                <a:lnTo>
                  <a:pt x="698" y="88"/>
                </a:lnTo>
                <a:lnTo>
                  <a:pt x="698" y="81"/>
                </a:lnTo>
                <a:lnTo>
                  <a:pt x="711" y="81"/>
                </a:lnTo>
                <a:lnTo>
                  <a:pt x="725" y="81"/>
                </a:lnTo>
                <a:lnTo>
                  <a:pt x="732" y="81"/>
                </a:lnTo>
                <a:lnTo>
                  <a:pt x="738" y="81"/>
                </a:lnTo>
                <a:lnTo>
                  <a:pt x="765" y="88"/>
                </a:lnTo>
                <a:lnTo>
                  <a:pt x="759" y="101"/>
                </a:lnTo>
                <a:lnTo>
                  <a:pt x="765" y="115"/>
                </a:lnTo>
                <a:lnTo>
                  <a:pt x="772" y="128"/>
                </a:lnTo>
                <a:lnTo>
                  <a:pt x="786" y="135"/>
                </a:lnTo>
                <a:lnTo>
                  <a:pt x="792" y="149"/>
                </a:lnTo>
                <a:lnTo>
                  <a:pt x="813" y="142"/>
                </a:lnTo>
                <a:lnTo>
                  <a:pt x="840" y="142"/>
                </a:lnTo>
                <a:lnTo>
                  <a:pt x="881" y="135"/>
                </a:lnTo>
                <a:lnTo>
                  <a:pt x="894" y="149"/>
                </a:lnTo>
                <a:lnTo>
                  <a:pt x="921" y="162"/>
                </a:lnTo>
                <a:lnTo>
                  <a:pt x="948" y="155"/>
                </a:lnTo>
                <a:lnTo>
                  <a:pt x="982" y="162"/>
                </a:lnTo>
                <a:lnTo>
                  <a:pt x="989" y="142"/>
                </a:lnTo>
                <a:lnTo>
                  <a:pt x="1009" y="115"/>
                </a:lnTo>
                <a:lnTo>
                  <a:pt x="1030" y="115"/>
                </a:lnTo>
                <a:lnTo>
                  <a:pt x="1050" y="101"/>
                </a:lnTo>
                <a:lnTo>
                  <a:pt x="1070" y="88"/>
                </a:lnTo>
                <a:lnTo>
                  <a:pt x="1091" y="81"/>
                </a:lnTo>
                <a:lnTo>
                  <a:pt x="1111" y="74"/>
                </a:lnTo>
                <a:lnTo>
                  <a:pt x="1124" y="61"/>
                </a:lnTo>
                <a:lnTo>
                  <a:pt x="1138" y="54"/>
                </a:lnTo>
                <a:lnTo>
                  <a:pt x="1151" y="40"/>
                </a:lnTo>
                <a:lnTo>
                  <a:pt x="1172" y="27"/>
                </a:lnTo>
                <a:lnTo>
                  <a:pt x="1192" y="20"/>
                </a:lnTo>
                <a:lnTo>
                  <a:pt x="1206" y="6"/>
                </a:lnTo>
                <a:lnTo>
                  <a:pt x="1219" y="6"/>
                </a:lnTo>
                <a:lnTo>
                  <a:pt x="1226" y="6"/>
                </a:lnTo>
                <a:lnTo>
                  <a:pt x="1233" y="0"/>
                </a:lnTo>
                <a:lnTo>
                  <a:pt x="1239" y="0"/>
                </a:lnTo>
                <a:lnTo>
                  <a:pt x="1233" y="6"/>
                </a:lnTo>
                <a:lnTo>
                  <a:pt x="1233" y="13"/>
                </a:lnTo>
                <a:lnTo>
                  <a:pt x="1233" y="20"/>
                </a:lnTo>
                <a:lnTo>
                  <a:pt x="1239" y="20"/>
                </a:lnTo>
                <a:lnTo>
                  <a:pt x="1246" y="13"/>
                </a:lnTo>
                <a:lnTo>
                  <a:pt x="1253" y="20"/>
                </a:lnTo>
                <a:lnTo>
                  <a:pt x="1246" y="27"/>
                </a:lnTo>
                <a:lnTo>
                  <a:pt x="1239" y="33"/>
                </a:lnTo>
                <a:lnTo>
                  <a:pt x="1246" y="33"/>
                </a:lnTo>
                <a:lnTo>
                  <a:pt x="1253" y="33"/>
                </a:lnTo>
                <a:lnTo>
                  <a:pt x="1253" y="27"/>
                </a:lnTo>
                <a:lnTo>
                  <a:pt x="1260" y="20"/>
                </a:lnTo>
                <a:lnTo>
                  <a:pt x="1267" y="27"/>
                </a:lnTo>
                <a:lnTo>
                  <a:pt x="1260" y="33"/>
                </a:lnTo>
                <a:lnTo>
                  <a:pt x="1267" y="33"/>
                </a:lnTo>
                <a:lnTo>
                  <a:pt x="1260" y="33"/>
                </a:lnTo>
                <a:lnTo>
                  <a:pt x="1260" y="40"/>
                </a:lnTo>
                <a:lnTo>
                  <a:pt x="1267" y="40"/>
                </a:lnTo>
                <a:lnTo>
                  <a:pt x="1260" y="40"/>
                </a:lnTo>
                <a:lnTo>
                  <a:pt x="1253" y="40"/>
                </a:lnTo>
                <a:lnTo>
                  <a:pt x="1253" y="47"/>
                </a:lnTo>
                <a:lnTo>
                  <a:pt x="1260" y="47"/>
                </a:lnTo>
                <a:lnTo>
                  <a:pt x="1267" y="47"/>
                </a:lnTo>
                <a:lnTo>
                  <a:pt x="1267" y="54"/>
                </a:lnTo>
                <a:lnTo>
                  <a:pt x="1267" y="61"/>
                </a:lnTo>
                <a:lnTo>
                  <a:pt x="1260" y="67"/>
                </a:lnTo>
                <a:lnTo>
                  <a:pt x="1273" y="67"/>
                </a:lnTo>
                <a:lnTo>
                  <a:pt x="1273" y="61"/>
                </a:lnTo>
                <a:lnTo>
                  <a:pt x="1280" y="54"/>
                </a:lnTo>
                <a:lnTo>
                  <a:pt x="1280" y="47"/>
                </a:lnTo>
                <a:lnTo>
                  <a:pt x="1287" y="54"/>
                </a:lnTo>
                <a:lnTo>
                  <a:pt x="1280" y="61"/>
                </a:lnTo>
                <a:lnTo>
                  <a:pt x="1287" y="67"/>
                </a:lnTo>
                <a:lnTo>
                  <a:pt x="1294" y="67"/>
                </a:lnTo>
                <a:lnTo>
                  <a:pt x="1294" y="61"/>
                </a:lnTo>
                <a:lnTo>
                  <a:pt x="1294" y="54"/>
                </a:lnTo>
                <a:lnTo>
                  <a:pt x="1287" y="47"/>
                </a:lnTo>
                <a:lnTo>
                  <a:pt x="1294" y="47"/>
                </a:lnTo>
                <a:lnTo>
                  <a:pt x="1300" y="47"/>
                </a:lnTo>
                <a:lnTo>
                  <a:pt x="1300" y="54"/>
                </a:lnTo>
                <a:lnTo>
                  <a:pt x="1307" y="54"/>
                </a:lnTo>
                <a:lnTo>
                  <a:pt x="1314" y="47"/>
                </a:lnTo>
                <a:lnTo>
                  <a:pt x="1314" y="54"/>
                </a:lnTo>
                <a:lnTo>
                  <a:pt x="1307" y="61"/>
                </a:lnTo>
                <a:lnTo>
                  <a:pt x="1300" y="61"/>
                </a:lnTo>
                <a:lnTo>
                  <a:pt x="1307" y="61"/>
                </a:lnTo>
                <a:lnTo>
                  <a:pt x="1307" y="67"/>
                </a:lnTo>
                <a:lnTo>
                  <a:pt x="1321" y="61"/>
                </a:lnTo>
                <a:lnTo>
                  <a:pt x="1328" y="61"/>
                </a:lnTo>
                <a:lnTo>
                  <a:pt x="1328" y="67"/>
                </a:lnTo>
                <a:lnTo>
                  <a:pt x="1328" y="74"/>
                </a:lnTo>
                <a:lnTo>
                  <a:pt x="1334" y="74"/>
                </a:lnTo>
                <a:lnTo>
                  <a:pt x="1341" y="74"/>
                </a:lnTo>
                <a:lnTo>
                  <a:pt x="1348" y="81"/>
                </a:lnTo>
                <a:lnTo>
                  <a:pt x="1348" y="88"/>
                </a:lnTo>
                <a:lnTo>
                  <a:pt x="1355" y="88"/>
                </a:lnTo>
                <a:lnTo>
                  <a:pt x="1361" y="88"/>
                </a:lnTo>
                <a:lnTo>
                  <a:pt x="1368" y="94"/>
                </a:lnTo>
                <a:lnTo>
                  <a:pt x="1375" y="94"/>
                </a:lnTo>
                <a:lnTo>
                  <a:pt x="1368" y="88"/>
                </a:lnTo>
                <a:lnTo>
                  <a:pt x="1375" y="88"/>
                </a:lnTo>
                <a:lnTo>
                  <a:pt x="1382" y="88"/>
                </a:lnTo>
                <a:lnTo>
                  <a:pt x="1389" y="88"/>
                </a:lnTo>
                <a:lnTo>
                  <a:pt x="1402" y="94"/>
                </a:lnTo>
                <a:lnTo>
                  <a:pt x="1402" y="101"/>
                </a:lnTo>
                <a:lnTo>
                  <a:pt x="1409" y="101"/>
                </a:lnTo>
                <a:lnTo>
                  <a:pt x="1409" y="94"/>
                </a:lnTo>
                <a:lnTo>
                  <a:pt x="1416" y="101"/>
                </a:lnTo>
                <a:lnTo>
                  <a:pt x="1422" y="94"/>
                </a:lnTo>
                <a:lnTo>
                  <a:pt x="1429" y="101"/>
                </a:lnTo>
                <a:lnTo>
                  <a:pt x="1436" y="101"/>
                </a:lnTo>
                <a:lnTo>
                  <a:pt x="1443" y="101"/>
                </a:lnTo>
                <a:lnTo>
                  <a:pt x="1443" y="108"/>
                </a:lnTo>
                <a:lnTo>
                  <a:pt x="1449" y="101"/>
                </a:lnTo>
                <a:lnTo>
                  <a:pt x="1449" y="108"/>
                </a:lnTo>
                <a:lnTo>
                  <a:pt x="1456" y="108"/>
                </a:lnTo>
                <a:lnTo>
                  <a:pt x="1463" y="115"/>
                </a:lnTo>
                <a:lnTo>
                  <a:pt x="1470" y="115"/>
                </a:lnTo>
                <a:lnTo>
                  <a:pt x="1477" y="115"/>
                </a:lnTo>
                <a:lnTo>
                  <a:pt x="1477" y="108"/>
                </a:lnTo>
                <a:lnTo>
                  <a:pt x="1483" y="101"/>
                </a:lnTo>
                <a:lnTo>
                  <a:pt x="1483" y="108"/>
                </a:lnTo>
                <a:lnTo>
                  <a:pt x="1483" y="115"/>
                </a:lnTo>
                <a:lnTo>
                  <a:pt x="1490" y="121"/>
                </a:lnTo>
                <a:lnTo>
                  <a:pt x="1497" y="115"/>
                </a:lnTo>
                <a:lnTo>
                  <a:pt x="1510" y="115"/>
                </a:lnTo>
                <a:lnTo>
                  <a:pt x="1517" y="121"/>
                </a:lnTo>
                <a:lnTo>
                  <a:pt x="1524" y="128"/>
                </a:lnTo>
                <a:lnTo>
                  <a:pt x="1517" y="142"/>
                </a:lnTo>
                <a:lnTo>
                  <a:pt x="1510" y="155"/>
                </a:lnTo>
                <a:lnTo>
                  <a:pt x="1510" y="176"/>
                </a:lnTo>
                <a:lnTo>
                  <a:pt x="1510" y="196"/>
                </a:lnTo>
                <a:lnTo>
                  <a:pt x="1510" y="210"/>
                </a:lnTo>
                <a:lnTo>
                  <a:pt x="1510" y="237"/>
                </a:lnTo>
                <a:lnTo>
                  <a:pt x="1504" y="250"/>
                </a:lnTo>
                <a:lnTo>
                  <a:pt x="1497" y="257"/>
                </a:lnTo>
                <a:lnTo>
                  <a:pt x="1497" y="271"/>
                </a:lnTo>
                <a:lnTo>
                  <a:pt x="1497" y="277"/>
                </a:lnTo>
                <a:lnTo>
                  <a:pt x="1483" y="291"/>
                </a:lnTo>
                <a:lnTo>
                  <a:pt x="1470" y="304"/>
                </a:lnTo>
                <a:lnTo>
                  <a:pt x="1463" y="325"/>
                </a:lnTo>
                <a:lnTo>
                  <a:pt x="1456" y="345"/>
                </a:lnTo>
                <a:lnTo>
                  <a:pt x="1443" y="359"/>
                </a:lnTo>
                <a:lnTo>
                  <a:pt x="1443" y="379"/>
                </a:lnTo>
                <a:lnTo>
                  <a:pt x="1436" y="392"/>
                </a:lnTo>
                <a:lnTo>
                  <a:pt x="1436" y="399"/>
                </a:lnTo>
                <a:lnTo>
                  <a:pt x="1436" y="420"/>
                </a:lnTo>
                <a:lnTo>
                  <a:pt x="1436" y="426"/>
                </a:lnTo>
                <a:lnTo>
                  <a:pt x="1443" y="426"/>
                </a:lnTo>
                <a:lnTo>
                  <a:pt x="1449" y="433"/>
                </a:lnTo>
                <a:lnTo>
                  <a:pt x="1463" y="440"/>
                </a:lnTo>
                <a:lnTo>
                  <a:pt x="1470" y="447"/>
                </a:lnTo>
                <a:lnTo>
                  <a:pt x="1490" y="467"/>
                </a:lnTo>
                <a:lnTo>
                  <a:pt x="1497" y="481"/>
                </a:lnTo>
                <a:lnTo>
                  <a:pt x="1504" y="487"/>
                </a:lnTo>
                <a:lnTo>
                  <a:pt x="1531" y="528"/>
                </a:lnTo>
                <a:lnTo>
                  <a:pt x="1538" y="542"/>
                </a:lnTo>
                <a:lnTo>
                  <a:pt x="1544" y="555"/>
                </a:lnTo>
                <a:lnTo>
                  <a:pt x="1551" y="555"/>
                </a:lnTo>
                <a:lnTo>
                  <a:pt x="1558" y="555"/>
                </a:lnTo>
                <a:lnTo>
                  <a:pt x="1585" y="555"/>
                </a:lnTo>
                <a:lnTo>
                  <a:pt x="1592" y="555"/>
                </a:lnTo>
                <a:lnTo>
                  <a:pt x="1626" y="548"/>
                </a:lnTo>
                <a:lnTo>
                  <a:pt x="1639" y="542"/>
                </a:lnTo>
                <a:lnTo>
                  <a:pt x="1646" y="548"/>
                </a:lnTo>
                <a:lnTo>
                  <a:pt x="1666" y="542"/>
                </a:lnTo>
                <a:lnTo>
                  <a:pt x="1666" y="535"/>
                </a:lnTo>
                <a:lnTo>
                  <a:pt x="1673" y="528"/>
                </a:lnTo>
                <a:lnTo>
                  <a:pt x="1680" y="535"/>
                </a:lnTo>
                <a:lnTo>
                  <a:pt x="1687" y="528"/>
                </a:lnTo>
                <a:lnTo>
                  <a:pt x="1693" y="535"/>
                </a:lnTo>
                <a:lnTo>
                  <a:pt x="1714" y="535"/>
                </a:lnTo>
                <a:lnTo>
                  <a:pt x="1714" y="548"/>
                </a:lnTo>
                <a:lnTo>
                  <a:pt x="1714" y="555"/>
                </a:lnTo>
                <a:lnTo>
                  <a:pt x="1714" y="562"/>
                </a:lnTo>
                <a:lnTo>
                  <a:pt x="1720" y="562"/>
                </a:lnTo>
                <a:lnTo>
                  <a:pt x="1720" y="569"/>
                </a:lnTo>
                <a:lnTo>
                  <a:pt x="1727" y="582"/>
                </a:lnTo>
                <a:lnTo>
                  <a:pt x="1747" y="596"/>
                </a:lnTo>
                <a:lnTo>
                  <a:pt x="1741" y="609"/>
                </a:lnTo>
                <a:lnTo>
                  <a:pt x="1741" y="623"/>
                </a:lnTo>
                <a:lnTo>
                  <a:pt x="1734" y="636"/>
                </a:lnTo>
                <a:lnTo>
                  <a:pt x="1741" y="663"/>
                </a:lnTo>
                <a:lnTo>
                  <a:pt x="1747" y="670"/>
                </a:lnTo>
                <a:lnTo>
                  <a:pt x="1741" y="684"/>
                </a:lnTo>
                <a:lnTo>
                  <a:pt x="1741" y="704"/>
                </a:lnTo>
                <a:lnTo>
                  <a:pt x="1741" y="711"/>
                </a:lnTo>
                <a:lnTo>
                  <a:pt x="1741" y="718"/>
                </a:lnTo>
                <a:lnTo>
                  <a:pt x="1727" y="724"/>
                </a:lnTo>
                <a:lnTo>
                  <a:pt x="1714" y="731"/>
                </a:lnTo>
                <a:lnTo>
                  <a:pt x="1727" y="772"/>
                </a:lnTo>
                <a:lnTo>
                  <a:pt x="1734" y="779"/>
                </a:lnTo>
                <a:lnTo>
                  <a:pt x="1734" y="785"/>
                </a:lnTo>
                <a:lnTo>
                  <a:pt x="1747" y="799"/>
                </a:lnTo>
                <a:lnTo>
                  <a:pt x="1747" y="806"/>
                </a:lnTo>
                <a:lnTo>
                  <a:pt x="1754" y="819"/>
                </a:lnTo>
                <a:lnTo>
                  <a:pt x="1741" y="840"/>
                </a:lnTo>
                <a:lnTo>
                  <a:pt x="1714" y="860"/>
                </a:lnTo>
                <a:lnTo>
                  <a:pt x="1693" y="867"/>
                </a:lnTo>
                <a:lnTo>
                  <a:pt x="1673" y="860"/>
                </a:lnTo>
                <a:lnTo>
                  <a:pt x="1673" y="867"/>
                </a:lnTo>
                <a:lnTo>
                  <a:pt x="1666" y="860"/>
                </a:lnTo>
                <a:lnTo>
                  <a:pt x="1659" y="867"/>
                </a:lnTo>
                <a:lnTo>
                  <a:pt x="1653" y="867"/>
                </a:lnTo>
                <a:lnTo>
                  <a:pt x="1639" y="860"/>
                </a:lnTo>
                <a:lnTo>
                  <a:pt x="1578" y="806"/>
                </a:lnTo>
                <a:lnTo>
                  <a:pt x="1571" y="772"/>
                </a:lnTo>
                <a:lnTo>
                  <a:pt x="1517" y="758"/>
                </a:lnTo>
                <a:lnTo>
                  <a:pt x="1497" y="765"/>
                </a:lnTo>
                <a:lnTo>
                  <a:pt x="1477" y="765"/>
                </a:lnTo>
                <a:lnTo>
                  <a:pt x="1463" y="772"/>
                </a:lnTo>
                <a:lnTo>
                  <a:pt x="1456" y="772"/>
                </a:lnTo>
                <a:lnTo>
                  <a:pt x="1443" y="785"/>
                </a:lnTo>
                <a:lnTo>
                  <a:pt x="1443" y="799"/>
                </a:lnTo>
                <a:lnTo>
                  <a:pt x="1422" y="812"/>
                </a:lnTo>
                <a:lnTo>
                  <a:pt x="1402" y="826"/>
                </a:lnTo>
                <a:lnTo>
                  <a:pt x="1389" y="840"/>
                </a:lnTo>
                <a:lnTo>
                  <a:pt x="1375" y="846"/>
                </a:lnTo>
                <a:lnTo>
                  <a:pt x="1355" y="812"/>
                </a:lnTo>
                <a:lnTo>
                  <a:pt x="1341" y="819"/>
                </a:lnTo>
                <a:lnTo>
                  <a:pt x="1321" y="833"/>
                </a:lnTo>
                <a:lnTo>
                  <a:pt x="1307" y="846"/>
                </a:lnTo>
                <a:lnTo>
                  <a:pt x="1280" y="880"/>
                </a:lnTo>
                <a:lnTo>
                  <a:pt x="1287" y="894"/>
                </a:lnTo>
                <a:lnTo>
                  <a:pt x="1280" y="921"/>
                </a:lnTo>
                <a:lnTo>
                  <a:pt x="1280" y="955"/>
                </a:lnTo>
                <a:lnTo>
                  <a:pt x="1267" y="961"/>
                </a:lnTo>
                <a:lnTo>
                  <a:pt x="1246" y="975"/>
                </a:lnTo>
                <a:lnTo>
                  <a:pt x="1246" y="989"/>
                </a:lnTo>
                <a:lnTo>
                  <a:pt x="1239" y="1016"/>
                </a:lnTo>
                <a:lnTo>
                  <a:pt x="1246" y="1029"/>
                </a:lnTo>
                <a:lnTo>
                  <a:pt x="1260" y="1070"/>
                </a:lnTo>
                <a:lnTo>
                  <a:pt x="1260" y="1090"/>
                </a:lnTo>
                <a:lnTo>
                  <a:pt x="1260" y="1097"/>
                </a:lnTo>
                <a:lnTo>
                  <a:pt x="1260" y="1138"/>
                </a:lnTo>
                <a:lnTo>
                  <a:pt x="1267" y="1151"/>
                </a:lnTo>
                <a:lnTo>
                  <a:pt x="1260" y="1192"/>
                </a:lnTo>
                <a:lnTo>
                  <a:pt x="1226" y="1212"/>
                </a:lnTo>
                <a:lnTo>
                  <a:pt x="1226" y="1219"/>
                </a:lnTo>
                <a:lnTo>
                  <a:pt x="1212" y="1226"/>
                </a:lnTo>
                <a:lnTo>
                  <a:pt x="1206" y="1226"/>
                </a:lnTo>
                <a:lnTo>
                  <a:pt x="1206" y="1232"/>
                </a:lnTo>
                <a:lnTo>
                  <a:pt x="1199" y="1239"/>
                </a:lnTo>
                <a:lnTo>
                  <a:pt x="1185" y="1253"/>
                </a:lnTo>
                <a:lnTo>
                  <a:pt x="1165" y="1266"/>
                </a:lnTo>
                <a:lnTo>
                  <a:pt x="1151" y="1260"/>
                </a:lnTo>
                <a:lnTo>
                  <a:pt x="1145" y="1266"/>
                </a:lnTo>
                <a:lnTo>
                  <a:pt x="1138" y="1266"/>
                </a:lnTo>
                <a:lnTo>
                  <a:pt x="1124" y="1266"/>
                </a:lnTo>
                <a:lnTo>
                  <a:pt x="1118" y="1266"/>
                </a:lnTo>
                <a:lnTo>
                  <a:pt x="1091" y="1266"/>
                </a:lnTo>
                <a:lnTo>
                  <a:pt x="1091" y="1260"/>
                </a:lnTo>
                <a:lnTo>
                  <a:pt x="1091" y="1253"/>
                </a:lnTo>
                <a:lnTo>
                  <a:pt x="1077" y="1253"/>
                </a:lnTo>
                <a:lnTo>
                  <a:pt x="1077" y="1246"/>
                </a:lnTo>
                <a:lnTo>
                  <a:pt x="1070" y="1239"/>
                </a:lnTo>
                <a:lnTo>
                  <a:pt x="1070" y="1226"/>
                </a:lnTo>
                <a:lnTo>
                  <a:pt x="1077" y="1226"/>
                </a:lnTo>
                <a:lnTo>
                  <a:pt x="1077" y="1219"/>
                </a:lnTo>
                <a:lnTo>
                  <a:pt x="1077" y="1212"/>
                </a:lnTo>
                <a:lnTo>
                  <a:pt x="1070" y="1205"/>
                </a:lnTo>
                <a:lnTo>
                  <a:pt x="1063" y="1205"/>
                </a:lnTo>
                <a:lnTo>
                  <a:pt x="1063" y="1199"/>
                </a:lnTo>
                <a:lnTo>
                  <a:pt x="1057" y="1199"/>
                </a:lnTo>
                <a:lnTo>
                  <a:pt x="1050" y="1199"/>
                </a:lnTo>
                <a:lnTo>
                  <a:pt x="1050" y="1212"/>
                </a:lnTo>
                <a:lnTo>
                  <a:pt x="1043" y="1205"/>
                </a:lnTo>
                <a:lnTo>
                  <a:pt x="1050" y="1205"/>
                </a:lnTo>
                <a:lnTo>
                  <a:pt x="1043" y="1205"/>
                </a:lnTo>
                <a:lnTo>
                  <a:pt x="1036" y="1199"/>
                </a:lnTo>
                <a:lnTo>
                  <a:pt x="1030" y="1199"/>
                </a:lnTo>
                <a:lnTo>
                  <a:pt x="1023" y="1192"/>
                </a:lnTo>
                <a:lnTo>
                  <a:pt x="1016" y="1192"/>
                </a:lnTo>
                <a:lnTo>
                  <a:pt x="1016" y="1199"/>
                </a:lnTo>
                <a:lnTo>
                  <a:pt x="1009" y="1192"/>
                </a:lnTo>
                <a:lnTo>
                  <a:pt x="1002" y="1192"/>
                </a:lnTo>
                <a:lnTo>
                  <a:pt x="996" y="1192"/>
                </a:lnTo>
                <a:lnTo>
                  <a:pt x="996" y="1205"/>
                </a:lnTo>
                <a:lnTo>
                  <a:pt x="989" y="1205"/>
                </a:lnTo>
                <a:lnTo>
                  <a:pt x="982" y="1205"/>
                </a:lnTo>
                <a:lnTo>
                  <a:pt x="975" y="1205"/>
                </a:lnTo>
                <a:lnTo>
                  <a:pt x="989" y="1219"/>
                </a:lnTo>
                <a:lnTo>
                  <a:pt x="982" y="1219"/>
                </a:lnTo>
                <a:lnTo>
                  <a:pt x="962" y="1226"/>
                </a:lnTo>
                <a:lnTo>
                  <a:pt x="955" y="1239"/>
                </a:lnTo>
                <a:lnTo>
                  <a:pt x="948" y="1246"/>
                </a:lnTo>
                <a:lnTo>
                  <a:pt x="935" y="1246"/>
                </a:lnTo>
                <a:lnTo>
                  <a:pt x="921" y="1246"/>
                </a:lnTo>
                <a:lnTo>
                  <a:pt x="914" y="1266"/>
                </a:lnTo>
                <a:lnTo>
                  <a:pt x="887" y="1280"/>
                </a:lnTo>
                <a:lnTo>
                  <a:pt x="874" y="1287"/>
                </a:lnTo>
                <a:lnTo>
                  <a:pt x="840" y="1293"/>
                </a:lnTo>
                <a:lnTo>
                  <a:pt x="826" y="1300"/>
                </a:lnTo>
                <a:lnTo>
                  <a:pt x="813" y="1307"/>
                </a:lnTo>
                <a:lnTo>
                  <a:pt x="806" y="1307"/>
                </a:lnTo>
                <a:lnTo>
                  <a:pt x="792" y="1300"/>
                </a:lnTo>
                <a:lnTo>
                  <a:pt x="772" y="1287"/>
                </a:lnTo>
                <a:lnTo>
                  <a:pt x="765" y="1287"/>
                </a:lnTo>
                <a:lnTo>
                  <a:pt x="752" y="1280"/>
                </a:lnTo>
                <a:lnTo>
                  <a:pt x="738" y="1287"/>
                </a:lnTo>
                <a:lnTo>
                  <a:pt x="725" y="1307"/>
                </a:lnTo>
                <a:lnTo>
                  <a:pt x="718" y="1327"/>
                </a:lnTo>
                <a:lnTo>
                  <a:pt x="691" y="1354"/>
                </a:lnTo>
                <a:lnTo>
                  <a:pt x="671" y="1361"/>
                </a:lnTo>
                <a:lnTo>
                  <a:pt x="643" y="1368"/>
                </a:lnTo>
                <a:lnTo>
                  <a:pt x="637" y="1375"/>
                </a:lnTo>
                <a:lnTo>
                  <a:pt x="630" y="1381"/>
                </a:lnTo>
                <a:lnTo>
                  <a:pt x="610" y="1395"/>
                </a:lnTo>
                <a:lnTo>
                  <a:pt x="603" y="1395"/>
                </a:lnTo>
                <a:lnTo>
                  <a:pt x="603" y="1409"/>
                </a:lnTo>
                <a:lnTo>
                  <a:pt x="596" y="1422"/>
                </a:lnTo>
                <a:lnTo>
                  <a:pt x="596" y="1429"/>
                </a:lnTo>
                <a:lnTo>
                  <a:pt x="583" y="1442"/>
                </a:lnTo>
                <a:lnTo>
                  <a:pt x="583" y="1449"/>
                </a:lnTo>
                <a:lnTo>
                  <a:pt x="576" y="1456"/>
                </a:lnTo>
                <a:lnTo>
                  <a:pt x="569" y="1470"/>
                </a:lnTo>
                <a:lnTo>
                  <a:pt x="569" y="1476"/>
                </a:lnTo>
                <a:lnTo>
                  <a:pt x="569" y="1483"/>
                </a:lnTo>
                <a:lnTo>
                  <a:pt x="562" y="1497"/>
                </a:lnTo>
                <a:lnTo>
                  <a:pt x="535" y="1530"/>
                </a:lnTo>
                <a:lnTo>
                  <a:pt x="515" y="1537"/>
                </a:lnTo>
                <a:lnTo>
                  <a:pt x="501" y="1558"/>
                </a:lnTo>
                <a:lnTo>
                  <a:pt x="494" y="1578"/>
                </a:lnTo>
                <a:lnTo>
                  <a:pt x="488" y="1591"/>
                </a:lnTo>
                <a:lnTo>
                  <a:pt x="488" y="1598"/>
                </a:lnTo>
                <a:lnTo>
                  <a:pt x="474" y="1605"/>
                </a:lnTo>
                <a:lnTo>
                  <a:pt x="461" y="1605"/>
                </a:lnTo>
                <a:lnTo>
                  <a:pt x="440" y="1591"/>
                </a:lnTo>
                <a:lnTo>
                  <a:pt x="433" y="1591"/>
                </a:lnTo>
                <a:lnTo>
                  <a:pt x="427" y="1591"/>
                </a:lnTo>
                <a:lnTo>
                  <a:pt x="413" y="1591"/>
                </a:lnTo>
                <a:lnTo>
                  <a:pt x="406" y="1578"/>
                </a:lnTo>
                <a:lnTo>
                  <a:pt x="393" y="1571"/>
                </a:lnTo>
                <a:lnTo>
                  <a:pt x="379" y="1571"/>
                </a:lnTo>
                <a:lnTo>
                  <a:pt x="373" y="1564"/>
                </a:lnTo>
                <a:lnTo>
                  <a:pt x="366" y="1571"/>
                </a:lnTo>
                <a:lnTo>
                  <a:pt x="366" y="1564"/>
                </a:lnTo>
                <a:lnTo>
                  <a:pt x="352" y="1558"/>
                </a:lnTo>
                <a:lnTo>
                  <a:pt x="345" y="1551"/>
                </a:lnTo>
                <a:lnTo>
                  <a:pt x="325" y="1551"/>
                </a:lnTo>
                <a:lnTo>
                  <a:pt x="318" y="1544"/>
                </a:lnTo>
                <a:lnTo>
                  <a:pt x="312" y="1544"/>
                </a:lnTo>
                <a:lnTo>
                  <a:pt x="305" y="1537"/>
                </a:lnTo>
                <a:lnTo>
                  <a:pt x="298" y="1537"/>
                </a:lnTo>
                <a:lnTo>
                  <a:pt x="305" y="1530"/>
                </a:lnTo>
                <a:lnTo>
                  <a:pt x="312" y="1524"/>
                </a:lnTo>
                <a:lnTo>
                  <a:pt x="312" y="1517"/>
                </a:lnTo>
                <a:lnTo>
                  <a:pt x="325" y="1510"/>
                </a:lnTo>
                <a:lnTo>
                  <a:pt x="332" y="1497"/>
                </a:lnTo>
                <a:lnTo>
                  <a:pt x="332" y="1490"/>
                </a:lnTo>
                <a:lnTo>
                  <a:pt x="332" y="1483"/>
                </a:lnTo>
                <a:lnTo>
                  <a:pt x="345" y="1476"/>
                </a:lnTo>
                <a:lnTo>
                  <a:pt x="359" y="1463"/>
                </a:lnTo>
                <a:lnTo>
                  <a:pt x="359" y="1456"/>
                </a:lnTo>
                <a:lnTo>
                  <a:pt x="366" y="1456"/>
                </a:lnTo>
                <a:lnTo>
                  <a:pt x="366" y="1449"/>
                </a:lnTo>
                <a:lnTo>
                  <a:pt x="373" y="1442"/>
                </a:lnTo>
                <a:lnTo>
                  <a:pt x="373" y="1436"/>
                </a:lnTo>
                <a:lnTo>
                  <a:pt x="379" y="1436"/>
                </a:lnTo>
                <a:lnTo>
                  <a:pt x="386" y="1429"/>
                </a:lnTo>
                <a:lnTo>
                  <a:pt x="386" y="1422"/>
                </a:lnTo>
                <a:lnTo>
                  <a:pt x="393" y="1422"/>
                </a:lnTo>
                <a:lnTo>
                  <a:pt x="393" y="1415"/>
                </a:lnTo>
                <a:lnTo>
                  <a:pt x="393" y="1395"/>
                </a:lnTo>
                <a:lnTo>
                  <a:pt x="386" y="1388"/>
                </a:lnTo>
                <a:lnTo>
                  <a:pt x="386" y="1381"/>
                </a:lnTo>
                <a:lnTo>
                  <a:pt x="393" y="1381"/>
                </a:lnTo>
                <a:lnTo>
                  <a:pt x="400" y="1368"/>
                </a:lnTo>
                <a:lnTo>
                  <a:pt x="400" y="1361"/>
                </a:lnTo>
                <a:lnTo>
                  <a:pt x="400" y="1354"/>
                </a:lnTo>
                <a:lnTo>
                  <a:pt x="393" y="1354"/>
                </a:lnTo>
                <a:lnTo>
                  <a:pt x="400" y="1348"/>
                </a:lnTo>
                <a:lnTo>
                  <a:pt x="393" y="1341"/>
                </a:lnTo>
                <a:lnTo>
                  <a:pt x="400" y="1334"/>
                </a:lnTo>
                <a:lnTo>
                  <a:pt x="400" y="1320"/>
                </a:lnTo>
                <a:lnTo>
                  <a:pt x="400" y="1307"/>
                </a:lnTo>
                <a:lnTo>
                  <a:pt x="393" y="1300"/>
                </a:lnTo>
                <a:lnTo>
                  <a:pt x="359" y="1293"/>
                </a:lnTo>
                <a:lnTo>
                  <a:pt x="359" y="1287"/>
                </a:lnTo>
                <a:lnTo>
                  <a:pt x="359" y="1273"/>
                </a:lnTo>
                <a:lnTo>
                  <a:pt x="359" y="1266"/>
                </a:lnTo>
                <a:lnTo>
                  <a:pt x="359" y="1260"/>
                </a:lnTo>
                <a:lnTo>
                  <a:pt x="366" y="1253"/>
                </a:lnTo>
                <a:lnTo>
                  <a:pt x="359" y="1253"/>
                </a:lnTo>
                <a:lnTo>
                  <a:pt x="366" y="1232"/>
                </a:lnTo>
                <a:lnTo>
                  <a:pt x="359" y="1226"/>
                </a:lnTo>
                <a:lnTo>
                  <a:pt x="352" y="1219"/>
                </a:lnTo>
                <a:lnTo>
                  <a:pt x="352" y="1212"/>
                </a:lnTo>
                <a:lnTo>
                  <a:pt x="352" y="1205"/>
                </a:lnTo>
                <a:lnTo>
                  <a:pt x="359" y="1185"/>
                </a:lnTo>
                <a:lnTo>
                  <a:pt x="359" y="1178"/>
                </a:lnTo>
                <a:lnTo>
                  <a:pt x="352" y="1178"/>
                </a:lnTo>
                <a:lnTo>
                  <a:pt x="332" y="1171"/>
                </a:lnTo>
                <a:lnTo>
                  <a:pt x="325" y="1171"/>
                </a:lnTo>
                <a:lnTo>
                  <a:pt x="312" y="1165"/>
                </a:lnTo>
                <a:lnTo>
                  <a:pt x="305" y="1165"/>
                </a:lnTo>
                <a:lnTo>
                  <a:pt x="298" y="1171"/>
                </a:lnTo>
                <a:lnTo>
                  <a:pt x="291" y="1165"/>
                </a:lnTo>
                <a:lnTo>
                  <a:pt x="278" y="1158"/>
                </a:lnTo>
                <a:lnTo>
                  <a:pt x="278" y="1144"/>
                </a:lnTo>
                <a:lnTo>
                  <a:pt x="278" y="1138"/>
                </a:lnTo>
                <a:lnTo>
                  <a:pt x="278" y="1131"/>
                </a:lnTo>
                <a:lnTo>
                  <a:pt x="284" y="1124"/>
                </a:lnTo>
                <a:lnTo>
                  <a:pt x="278" y="1124"/>
                </a:lnTo>
                <a:lnTo>
                  <a:pt x="284" y="1110"/>
                </a:lnTo>
                <a:lnTo>
                  <a:pt x="284" y="1104"/>
                </a:lnTo>
                <a:lnTo>
                  <a:pt x="278" y="1097"/>
                </a:lnTo>
                <a:lnTo>
                  <a:pt x="278" y="1090"/>
                </a:lnTo>
                <a:lnTo>
                  <a:pt x="278" y="1077"/>
                </a:lnTo>
                <a:lnTo>
                  <a:pt x="284" y="1070"/>
                </a:lnTo>
                <a:lnTo>
                  <a:pt x="271" y="1056"/>
                </a:lnTo>
                <a:lnTo>
                  <a:pt x="264" y="1056"/>
                </a:lnTo>
                <a:lnTo>
                  <a:pt x="264" y="1050"/>
                </a:lnTo>
                <a:lnTo>
                  <a:pt x="257" y="1050"/>
                </a:lnTo>
                <a:lnTo>
                  <a:pt x="257" y="1043"/>
                </a:lnTo>
                <a:lnTo>
                  <a:pt x="251" y="1043"/>
                </a:lnTo>
                <a:lnTo>
                  <a:pt x="237" y="1050"/>
                </a:lnTo>
                <a:lnTo>
                  <a:pt x="224" y="1050"/>
                </a:lnTo>
                <a:lnTo>
                  <a:pt x="217" y="1050"/>
                </a:lnTo>
                <a:lnTo>
                  <a:pt x="203" y="1056"/>
                </a:lnTo>
                <a:lnTo>
                  <a:pt x="196" y="1056"/>
                </a:lnTo>
                <a:lnTo>
                  <a:pt x="190" y="1063"/>
                </a:lnTo>
                <a:lnTo>
                  <a:pt x="169" y="1063"/>
                </a:lnTo>
                <a:lnTo>
                  <a:pt x="163" y="1056"/>
                </a:lnTo>
                <a:lnTo>
                  <a:pt x="156" y="1056"/>
                </a:lnTo>
                <a:lnTo>
                  <a:pt x="142" y="1050"/>
                </a:lnTo>
                <a:lnTo>
                  <a:pt x="135" y="1043"/>
                </a:lnTo>
                <a:lnTo>
                  <a:pt x="129" y="1036"/>
                </a:lnTo>
                <a:lnTo>
                  <a:pt x="122" y="1029"/>
                </a:lnTo>
                <a:lnTo>
                  <a:pt x="115" y="1029"/>
                </a:lnTo>
                <a:lnTo>
                  <a:pt x="108" y="1022"/>
                </a:lnTo>
                <a:lnTo>
                  <a:pt x="115" y="1022"/>
                </a:lnTo>
                <a:lnTo>
                  <a:pt x="115" y="1016"/>
                </a:lnTo>
                <a:lnTo>
                  <a:pt x="115" y="1009"/>
                </a:lnTo>
                <a:close/>
              </a:path>
            </a:pathLst>
          </a:custGeom>
          <a:solidFill>
            <a:srgbClr val="FF7171"/>
          </a:solidFill>
          <a:ln w="0">
            <a:solidFill>
              <a:srgbClr val="7F7F7F"/>
            </a:solidFill>
            <a:prstDash val="solid"/>
            <a:round/>
            <a:headEnd/>
            <a:tailEnd/>
          </a:ln>
        </p:spPr>
        <p:txBody>
          <a:bodyPr/>
          <a:lstStyle/>
          <a:p>
            <a:endParaRPr lang="es-ES"/>
          </a:p>
        </p:txBody>
      </p:sp>
      <p:sp>
        <p:nvSpPr>
          <p:cNvPr id="76" name="alicante">
            <a:extLst>
              <a:ext uri="{FF2B5EF4-FFF2-40B4-BE49-F238E27FC236}">
                <a16:creationId xmlns:a16="http://schemas.microsoft.com/office/drawing/2014/main" id="{C768BFC4-6DA8-4197-A112-D8792F07BEE2}"/>
              </a:ext>
            </a:extLst>
          </p:cNvPr>
          <p:cNvSpPr>
            <a:spLocks/>
          </p:cNvSpPr>
          <p:nvPr/>
        </p:nvSpPr>
        <p:spPr bwMode="auto">
          <a:xfrm>
            <a:off x="5831103" y="3700341"/>
            <a:ext cx="517525" cy="522287"/>
          </a:xfrm>
          <a:custGeom>
            <a:avLst/>
            <a:gdLst>
              <a:gd name="T0" fmla="*/ 2147483647 w 1178"/>
              <a:gd name="T1" fmla="*/ 2147483647 h 1212"/>
              <a:gd name="T2" fmla="*/ 2147483647 w 1178"/>
              <a:gd name="T3" fmla="*/ 2147483647 h 1212"/>
              <a:gd name="T4" fmla="*/ 2147483647 w 1178"/>
              <a:gd name="T5" fmla="*/ 2147483647 h 1212"/>
              <a:gd name="T6" fmla="*/ 2147483647 w 1178"/>
              <a:gd name="T7" fmla="*/ 2147483647 h 1212"/>
              <a:gd name="T8" fmla="*/ 2147483647 w 1178"/>
              <a:gd name="T9" fmla="*/ 2147483647 h 1212"/>
              <a:gd name="T10" fmla="*/ 2147483647 w 1178"/>
              <a:gd name="T11" fmla="*/ 2147483647 h 1212"/>
              <a:gd name="T12" fmla="*/ 2147483647 w 1178"/>
              <a:gd name="T13" fmla="*/ 2147483647 h 1212"/>
              <a:gd name="T14" fmla="*/ 2147483647 w 1178"/>
              <a:gd name="T15" fmla="*/ 2147483647 h 1212"/>
              <a:gd name="T16" fmla="*/ 2147483647 w 1178"/>
              <a:gd name="T17" fmla="*/ 2147483647 h 1212"/>
              <a:gd name="T18" fmla="*/ 2147483647 w 1178"/>
              <a:gd name="T19" fmla="*/ 2147483647 h 1212"/>
              <a:gd name="T20" fmla="*/ 2147483647 w 1178"/>
              <a:gd name="T21" fmla="*/ 2147483647 h 1212"/>
              <a:gd name="T22" fmla="*/ 2147483647 w 1178"/>
              <a:gd name="T23" fmla="*/ 2147483647 h 1212"/>
              <a:gd name="T24" fmla="*/ 2147483647 w 1178"/>
              <a:gd name="T25" fmla="*/ 2147483647 h 1212"/>
              <a:gd name="T26" fmla="*/ 2147483647 w 1178"/>
              <a:gd name="T27" fmla="*/ 2147483647 h 1212"/>
              <a:gd name="T28" fmla="*/ 2147483647 w 1178"/>
              <a:gd name="T29" fmla="*/ 2147483647 h 1212"/>
              <a:gd name="T30" fmla="*/ 2147483647 w 1178"/>
              <a:gd name="T31" fmla="*/ 2147483647 h 1212"/>
              <a:gd name="T32" fmla="*/ 2147483647 w 1178"/>
              <a:gd name="T33" fmla="*/ 2147483647 h 1212"/>
              <a:gd name="T34" fmla="*/ 2147483647 w 1178"/>
              <a:gd name="T35" fmla="*/ 2147483647 h 1212"/>
              <a:gd name="T36" fmla="*/ 2147483647 w 1178"/>
              <a:gd name="T37" fmla="*/ 2147483647 h 1212"/>
              <a:gd name="T38" fmla="*/ 2147483647 w 1178"/>
              <a:gd name="T39" fmla="*/ 2147483647 h 1212"/>
              <a:gd name="T40" fmla="*/ 2147483647 w 1178"/>
              <a:gd name="T41" fmla="*/ 2147483647 h 1212"/>
              <a:gd name="T42" fmla="*/ 2147483647 w 1178"/>
              <a:gd name="T43" fmla="*/ 2147483647 h 1212"/>
              <a:gd name="T44" fmla="*/ 2147483647 w 1178"/>
              <a:gd name="T45" fmla="*/ 2147483647 h 1212"/>
              <a:gd name="T46" fmla="*/ 2147483647 w 1178"/>
              <a:gd name="T47" fmla="*/ 2147483647 h 1212"/>
              <a:gd name="T48" fmla="*/ 2147483647 w 1178"/>
              <a:gd name="T49" fmla="*/ 2147483647 h 1212"/>
              <a:gd name="T50" fmla="*/ 2147483647 w 1178"/>
              <a:gd name="T51" fmla="*/ 2147483647 h 1212"/>
              <a:gd name="T52" fmla="*/ 2147483647 w 1178"/>
              <a:gd name="T53" fmla="*/ 2147483647 h 1212"/>
              <a:gd name="T54" fmla="*/ 2147483647 w 1178"/>
              <a:gd name="T55" fmla="*/ 2147483647 h 1212"/>
              <a:gd name="T56" fmla="*/ 2147483647 w 1178"/>
              <a:gd name="T57" fmla="*/ 2147483647 h 1212"/>
              <a:gd name="T58" fmla="*/ 2147483647 w 1178"/>
              <a:gd name="T59" fmla="*/ 2147483647 h 1212"/>
              <a:gd name="T60" fmla="*/ 2147483647 w 1178"/>
              <a:gd name="T61" fmla="*/ 2147483647 h 1212"/>
              <a:gd name="T62" fmla="*/ 2147483647 w 1178"/>
              <a:gd name="T63" fmla="*/ 2147483647 h 1212"/>
              <a:gd name="T64" fmla="*/ 2147483647 w 1178"/>
              <a:gd name="T65" fmla="*/ 2147483647 h 1212"/>
              <a:gd name="T66" fmla="*/ 2147483647 w 1178"/>
              <a:gd name="T67" fmla="*/ 2147483647 h 1212"/>
              <a:gd name="T68" fmla="*/ 2147483647 w 1178"/>
              <a:gd name="T69" fmla="*/ 2147483647 h 1212"/>
              <a:gd name="T70" fmla="*/ 0 w 1178"/>
              <a:gd name="T71" fmla="*/ 2147483647 h 1212"/>
              <a:gd name="T72" fmla="*/ 2147483647 w 1178"/>
              <a:gd name="T73" fmla="*/ 2147483647 h 1212"/>
              <a:gd name="T74" fmla="*/ 2147483647 w 1178"/>
              <a:gd name="T75" fmla="*/ 2147483647 h 1212"/>
              <a:gd name="T76" fmla="*/ 2147483647 w 1178"/>
              <a:gd name="T77" fmla="*/ 2147483647 h 1212"/>
              <a:gd name="T78" fmla="*/ 2147483647 w 1178"/>
              <a:gd name="T79" fmla="*/ 2147483647 h 1212"/>
              <a:gd name="T80" fmla="*/ 2147483647 w 1178"/>
              <a:gd name="T81" fmla="*/ 2147483647 h 1212"/>
              <a:gd name="T82" fmla="*/ 2147483647 w 1178"/>
              <a:gd name="T83" fmla="*/ 2147483647 h 1212"/>
              <a:gd name="T84" fmla="*/ 2147483647 w 1178"/>
              <a:gd name="T85" fmla="*/ 2147483647 h 1212"/>
              <a:gd name="T86" fmla="*/ 2147483647 w 1178"/>
              <a:gd name="T87" fmla="*/ 2147483647 h 1212"/>
              <a:gd name="T88" fmla="*/ 2147483647 w 1178"/>
              <a:gd name="T89" fmla="*/ 2147483647 h 1212"/>
              <a:gd name="T90" fmla="*/ 2147483647 w 1178"/>
              <a:gd name="T91" fmla="*/ 2147483647 h 1212"/>
              <a:gd name="T92" fmla="*/ 2147483647 w 1178"/>
              <a:gd name="T93" fmla="*/ 2147483647 h 1212"/>
              <a:gd name="T94" fmla="*/ 2147483647 w 1178"/>
              <a:gd name="T95" fmla="*/ 2147483647 h 1212"/>
              <a:gd name="T96" fmla="*/ 2147483647 w 1178"/>
              <a:gd name="T97" fmla="*/ 2147483647 h 1212"/>
              <a:gd name="T98" fmla="*/ 2147483647 w 1178"/>
              <a:gd name="T99" fmla="*/ 2147483647 h 1212"/>
              <a:gd name="T100" fmla="*/ 2147483647 w 1178"/>
              <a:gd name="T101" fmla="*/ 2147483647 h 1212"/>
              <a:gd name="T102" fmla="*/ 2147483647 w 1178"/>
              <a:gd name="T103" fmla="*/ 2147483647 h 1212"/>
              <a:gd name="T104" fmla="*/ 2147483647 w 1178"/>
              <a:gd name="T105" fmla="*/ 2147483647 h 1212"/>
              <a:gd name="T106" fmla="*/ 2147483647 w 1178"/>
              <a:gd name="T107" fmla="*/ 700548821 h 1212"/>
              <a:gd name="T108" fmla="*/ 2147483647 w 1178"/>
              <a:gd name="T109" fmla="*/ 2147483647 h 1212"/>
              <a:gd name="T110" fmla="*/ 2147483647 w 1178"/>
              <a:gd name="T111" fmla="*/ 1077652393 h 1212"/>
              <a:gd name="T112" fmla="*/ 2147483647 w 1178"/>
              <a:gd name="T113" fmla="*/ 323295783 h 1212"/>
              <a:gd name="T114" fmla="*/ 2147483647 w 1178"/>
              <a:gd name="T115" fmla="*/ 1832008681 h 1212"/>
              <a:gd name="T116" fmla="*/ 2147483647 w 1178"/>
              <a:gd name="T117" fmla="*/ 323295783 h 1212"/>
              <a:gd name="T118" fmla="*/ 2147483647 w 1178"/>
              <a:gd name="T119" fmla="*/ 1454905324 h 12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78"/>
              <a:gd name="T181" fmla="*/ 0 h 1212"/>
              <a:gd name="T182" fmla="*/ 1178 w 1178"/>
              <a:gd name="T183" fmla="*/ 1212 h 12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78" h="1212">
                <a:moveTo>
                  <a:pt x="1009" y="27"/>
                </a:moveTo>
                <a:lnTo>
                  <a:pt x="1029" y="34"/>
                </a:lnTo>
                <a:lnTo>
                  <a:pt x="1050" y="34"/>
                </a:lnTo>
                <a:lnTo>
                  <a:pt x="1056" y="40"/>
                </a:lnTo>
                <a:lnTo>
                  <a:pt x="1063" y="40"/>
                </a:lnTo>
                <a:lnTo>
                  <a:pt x="1070" y="47"/>
                </a:lnTo>
                <a:lnTo>
                  <a:pt x="1063" y="40"/>
                </a:lnTo>
                <a:lnTo>
                  <a:pt x="1070" y="54"/>
                </a:lnTo>
                <a:lnTo>
                  <a:pt x="1070" y="47"/>
                </a:lnTo>
                <a:lnTo>
                  <a:pt x="1070" y="54"/>
                </a:lnTo>
                <a:lnTo>
                  <a:pt x="1077" y="61"/>
                </a:lnTo>
                <a:lnTo>
                  <a:pt x="1084" y="54"/>
                </a:lnTo>
                <a:lnTo>
                  <a:pt x="1097" y="61"/>
                </a:lnTo>
                <a:lnTo>
                  <a:pt x="1111" y="74"/>
                </a:lnTo>
                <a:lnTo>
                  <a:pt x="1117" y="81"/>
                </a:lnTo>
                <a:lnTo>
                  <a:pt x="1131" y="81"/>
                </a:lnTo>
                <a:lnTo>
                  <a:pt x="1138" y="88"/>
                </a:lnTo>
                <a:lnTo>
                  <a:pt x="1144" y="88"/>
                </a:lnTo>
                <a:lnTo>
                  <a:pt x="1144" y="95"/>
                </a:lnTo>
                <a:lnTo>
                  <a:pt x="1138" y="95"/>
                </a:lnTo>
                <a:lnTo>
                  <a:pt x="1131" y="101"/>
                </a:lnTo>
                <a:lnTo>
                  <a:pt x="1131" y="95"/>
                </a:lnTo>
                <a:lnTo>
                  <a:pt x="1131" y="101"/>
                </a:lnTo>
                <a:lnTo>
                  <a:pt x="1131" y="108"/>
                </a:lnTo>
                <a:lnTo>
                  <a:pt x="1138" y="122"/>
                </a:lnTo>
                <a:lnTo>
                  <a:pt x="1138" y="128"/>
                </a:lnTo>
                <a:lnTo>
                  <a:pt x="1138" y="122"/>
                </a:lnTo>
                <a:lnTo>
                  <a:pt x="1158" y="135"/>
                </a:lnTo>
                <a:lnTo>
                  <a:pt x="1165" y="135"/>
                </a:lnTo>
                <a:lnTo>
                  <a:pt x="1165" y="142"/>
                </a:lnTo>
                <a:lnTo>
                  <a:pt x="1172" y="142"/>
                </a:lnTo>
                <a:lnTo>
                  <a:pt x="1165" y="149"/>
                </a:lnTo>
                <a:lnTo>
                  <a:pt x="1172" y="156"/>
                </a:lnTo>
                <a:lnTo>
                  <a:pt x="1178" y="156"/>
                </a:lnTo>
                <a:lnTo>
                  <a:pt x="1172" y="162"/>
                </a:lnTo>
                <a:lnTo>
                  <a:pt x="1178" y="162"/>
                </a:lnTo>
                <a:lnTo>
                  <a:pt x="1172" y="162"/>
                </a:lnTo>
                <a:lnTo>
                  <a:pt x="1178" y="169"/>
                </a:lnTo>
                <a:lnTo>
                  <a:pt x="1172" y="169"/>
                </a:lnTo>
                <a:lnTo>
                  <a:pt x="1178" y="169"/>
                </a:lnTo>
                <a:lnTo>
                  <a:pt x="1172" y="169"/>
                </a:lnTo>
                <a:lnTo>
                  <a:pt x="1158" y="176"/>
                </a:lnTo>
                <a:lnTo>
                  <a:pt x="1158" y="169"/>
                </a:lnTo>
                <a:lnTo>
                  <a:pt x="1144" y="169"/>
                </a:lnTo>
                <a:lnTo>
                  <a:pt x="1144" y="176"/>
                </a:lnTo>
                <a:lnTo>
                  <a:pt x="1144" y="183"/>
                </a:lnTo>
                <a:lnTo>
                  <a:pt x="1138" y="183"/>
                </a:lnTo>
                <a:lnTo>
                  <a:pt x="1131" y="183"/>
                </a:lnTo>
                <a:lnTo>
                  <a:pt x="1131" y="189"/>
                </a:lnTo>
                <a:lnTo>
                  <a:pt x="1124" y="196"/>
                </a:lnTo>
                <a:lnTo>
                  <a:pt x="1117" y="196"/>
                </a:lnTo>
                <a:lnTo>
                  <a:pt x="1117" y="203"/>
                </a:lnTo>
                <a:lnTo>
                  <a:pt x="1111" y="210"/>
                </a:lnTo>
                <a:lnTo>
                  <a:pt x="1111" y="223"/>
                </a:lnTo>
                <a:lnTo>
                  <a:pt x="1104" y="230"/>
                </a:lnTo>
                <a:lnTo>
                  <a:pt x="1097" y="223"/>
                </a:lnTo>
                <a:lnTo>
                  <a:pt x="1084" y="223"/>
                </a:lnTo>
                <a:lnTo>
                  <a:pt x="1077" y="230"/>
                </a:lnTo>
                <a:lnTo>
                  <a:pt x="1070" y="237"/>
                </a:lnTo>
                <a:lnTo>
                  <a:pt x="1056" y="244"/>
                </a:lnTo>
                <a:lnTo>
                  <a:pt x="1050" y="250"/>
                </a:lnTo>
                <a:lnTo>
                  <a:pt x="1050" y="257"/>
                </a:lnTo>
                <a:lnTo>
                  <a:pt x="1043" y="264"/>
                </a:lnTo>
                <a:lnTo>
                  <a:pt x="1043" y="271"/>
                </a:lnTo>
                <a:lnTo>
                  <a:pt x="1036" y="271"/>
                </a:lnTo>
                <a:lnTo>
                  <a:pt x="1036" y="277"/>
                </a:lnTo>
                <a:lnTo>
                  <a:pt x="1043" y="284"/>
                </a:lnTo>
                <a:lnTo>
                  <a:pt x="1043" y="291"/>
                </a:lnTo>
                <a:lnTo>
                  <a:pt x="1036" y="284"/>
                </a:lnTo>
                <a:lnTo>
                  <a:pt x="1023" y="277"/>
                </a:lnTo>
                <a:lnTo>
                  <a:pt x="1016" y="277"/>
                </a:lnTo>
                <a:lnTo>
                  <a:pt x="1002" y="284"/>
                </a:lnTo>
                <a:lnTo>
                  <a:pt x="1002" y="291"/>
                </a:lnTo>
                <a:lnTo>
                  <a:pt x="1002" y="298"/>
                </a:lnTo>
                <a:lnTo>
                  <a:pt x="982" y="291"/>
                </a:lnTo>
                <a:lnTo>
                  <a:pt x="975" y="298"/>
                </a:lnTo>
                <a:lnTo>
                  <a:pt x="975" y="291"/>
                </a:lnTo>
                <a:lnTo>
                  <a:pt x="962" y="291"/>
                </a:lnTo>
                <a:lnTo>
                  <a:pt x="955" y="298"/>
                </a:lnTo>
                <a:lnTo>
                  <a:pt x="948" y="305"/>
                </a:lnTo>
                <a:lnTo>
                  <a:pt x="941" y="311"/>
                </a:lnTo>
                <a:lnTo>
                  <a:pt x="934" y="325"/>
                </a:lnTo>
                <a:lnTo>
                  <a:pt x="928" y="338"/>
                </a:lnTo>
                <a:lnTo>
                  <a:pt x="921" y="338"/>
                </a:lnTo>
                <a:lnTo>
                  <a:pt x="914" y="359"/>
                </a:lnTo>
                <a:lnTo>
                  <a:pt x="914" y="365"/>
                </a:lnTo>
                <a:lnTo>
                  <a:pt x="928" y="372"/>
                </a:lnTo>
                <a:lnTo>
                  <a:pt x="921" y="379"/>
                </a:lnTo>
                <a:lnTo>
                  <a:pt x="914" y="393"/>
                </a:lnTo>
                <a:lnTo>
                  <a:pt x="907" y="399"/>
                </a:lnTo>
                <a:lnTo>
                  <a:pt x="901" y="406"/>
                </a:lnTo>
                <a:lnTo>
                  <a:pt x="894" y="413"/>
                </a:lnTo>
                <a:lnTo>
                  <a:pt x="887" y="420"/>
                </a:lnTo>
                <a:lnTo>
                  <a:pt x="880" y="413"/>
                </a:lnTo>
                <a:lnTo>
                  <a:pt x="880" y="406"/>
                </a:lnTo>
                <a:lnTo>
                  <a:pt x="860" y="406"/>
                </a:lnTo>
                <a:lnTo>
                  <a:pt x="853" y="406"/>
                </a:lnTo>
                <a:lnTo>
                  <a:pt x="846" y="406"/>
                </a:lnTo>
                <a:lnTo>
                  <a:pt x="840" y="406"/>
                </a:lnTo>
                <a:lnTo>
                  <a:pt x="833" y="413"/>
                </a:lnTo>
                <a:lnTo>
                  <a:pt x="833" y="420"/>
                </a:lnTo>
                <a:lnTo>
                  <a:pt x="826" y="420"/>
                </a:lnTo>
                <a:lnTo>
                  <a:pt x="819" y="426"/>
                </a:lnTo>
                <a:lnTo>
                  <a:pt x="813" y="426"/>
                </a:lnTo>
                <a:lnTo>
                  <a:pt x="806" y="433"/>
                </a:lnTo>
                <a:lnTo>
                  <a:pt x="806" y="426"/>
                </a:lnTo>
                <a:lnTo>
                  <a:pt x="799" y="433"/>
                </a:lnTo>
                <a:lnTo>
                  <a:pt x="785" y="433"/>
                </a:lnTo>
                <a:lnTo>
                  <a:pt x="785" y="440"/>
                </a:lnTo>
                <a:lnTo>
                  <a:pt x="779" y="440"/>
                </a:lnTo>
                <a:lnTo>
                  <a:pt x="765" y="447"/>
                </a:lnTo>
                <a:lnTo>
                  <a:pt x="745" y="454"/>
                </a:lnTo>
                <a:lnTo>
                  <a:pt x="725" y="460"/>
                </a:lnTo>
                <a:lnTo>
                  <a:pt x="718" y="467"/>
                </a:lnTo>
                <a:lnTo>
                  <a:pt x="704" y="474"/>
                </a:lnTo>
                <a:lnTo>
                  <a:pt x="697" y="481"/>
                </a:lnTo>
                <a:lnTo>
                  <a:pt x="691" y="481"/>
                </a:lnTo>
                <a:lnTo>
                  <a:pt x="670" y="501"/>
                </a:lnTo>
                <a:lnTo>
                  <a:pt x="664" y="508"/>
                </a:lnTo>
                <a:lnTo>
                  <a:pt x="657" y="508"/>
                </a:lnTo>
                <a:lnTo>
                  <a:pt x="643" y="515"/>
                </a:lnTo>
                <a:lnTo>
                  <a:pt x="643" y="521"/>
                </a:lnTo>
                <a:lnTo>
                  <a:pt x="636" y="521"/>
                </a:lnTo>
                <a:lnTo>
                  <a:pt x="636" y="528"/>
                </a:lnTo>
                <a:lnTo>
                  <a:pt x="630" y="528"/>
                </a:lnTo>
                <a:lnTo>
                  <a:pt x="630" y="535"/>
                </a:lnTo>
                <a:lnTo>
                  <a:pt x="630" y="542"/>
                </a:lnTo>
                <a:lnTo>
                  <a:pt x="630" y="548"/>
                </a:lnTo>
                <a:lnTo>
                  <a:pt x="623" y="555"/>
                </a:lnTo>
                <a:lnTo>
                  <a:pt x="616" y="569"/>
                </a:lnTo>
                <a:lnTo>
                  <a:pt x="616" y="589"/>
                </a:lnTo>
                <a:lnTo>
                  <a:pt x="616" y="616"/>
                </a:lnTo>
                <a:lnTo>
                  <a:pt x="623" y="623"/>
                </a:lnTo>
                <a:lnTo>
                  <a:pt x="609" y="623"/>
                </a:lnTo>
                <a:lnTo>
                  <a:pt x="596" y="623"/>
                </a:lnTo>
                <a:lnTo>
                  <a:pt x="589" y="616"/>
                </a:lnTo>
                <a:lnTo>
                  <a:pt x="582" y="609"/>
                </a:lnTo>
                <a:lnTo>
                  <a:pt x="555" y="630"/>
                </a:lnTo>
                <a:lnTo>
                  <a:pt x="555" y="643"/>
                </a:lnTo>
                <a:lnTo>
                  <a:pt x="548" y="650"/>
                </a:lnTo>
                <a:lnTo>
                  <a:pt x="555" y="643"/>
                </a:lnTo>
                <a:lnTo>
                  <a:pt x="555" y="636"/>
                </a:lnTo>
                <a:lnTo>
                  <a:pt x="548" y="636"/>
                </a:lnTo>
                <a:lnTo>
                  <a:pt x="555" y="636"/>
                </a:lnTo>
                <a:lnTo>
                  <a:pt x="548" y="630"/>
                </a:lnTo>
                <a:lnTo>
                  <a:pt x="548" y="636"/>
                </a:lnTo>
                <a:lnTo>
                  <a:pt x="548" y="643"/>
                </a:lnTo>
                <a:lnTo>
                  <a:pt x="542" y="643"/>
                </a:lnTo>
                <a:lnTo>
                  <a:pt x="548" y="643"/>
                </a:lnTo>
                <a:lnTo>
                  <a:pt x="542" y="643"/>
                </a:lnTo>
                <a:lnTo>
                  <a:pt x="528" y="643"/>
                </a:lnTo>
                <a:lnTo>
                  <a:pt x="528" y="650"/>
                </a:lnTo>
                <a:lnTo>
                  <a:pt x="521" y="664"/>
                </a:lnTo>
                <a:lnTo>
                  <a:pt x="515" y="684"/>
                </a:lnTo>
                <a:lnTo>
                  <a:pt x="521" y="711"/>
                </a:lnTo>
                <a:lnTo>
                  <a:pt x="521" y="745"/>
                </a:lnTo>
                <a:lnTo>
                  <a:pt x="528" y="772"/>
                </a:lnTo>
                <a:lnTo>
                  <a:pt x="528" y="779"/>
                </a:lnTo>
                <a:lnTo>
                  <a:pt x="528" y="785"/>
                </a:lnTo>
                <a:lnTo>
                  <a:pt x="528" y="792"/>
                </a:lnTo>
                <a:lnTo>
                  <a:pt x="521" y="806"/>
                </a:lnTo>
                <a:lnTo>
                  <a:pt x="508" y="813"/>
                </a:lnTo>
                <a:lnTo>
                  <a:pt x="501" y="813"/>
                </a:lnTo>
                <a:lnTo>
                  <a:pt x="494" y="813"/>
                </a:lnTo>
                <a:lnTo>
                  <a:pt x="487" y="813"/>
                </a:lnTo>
                <a:lnTo>
                  <a:pt x="481" y="813"/>
                </a:lnTo>
                <a:lnTo>
                  <a:pt x="487" y="813"/>
                </a:lnTo>
                <a:lnTo>
                  <a:pt x="487" y="806"/>
                </a:lnTo>
                <a:lnTo>
                  <a:pt x="454" y="813"/>
                </a:lnTo>
                <a:lnTo>
                  <a:pt x="440" y="826"/>
                </a:lnTo>
                <a:lnTo>
                  <a:pt x="426" y="853"/>
                </a:lnTo>
                <a:lnTo>
                  <a:pt x="420" y="860"/>
                </a:lnTo>
                <a:lnTo>
                  <a:pt x="413" y="880"/>
                </a:lnTo>
                <a:lnTo>
                  <a:pt x="413" y="928"/>
                </a:lnTo>
                <a:lnTo>
                  <a:pt x="406" y="968"/>
                </a:lnTo>
                <a:lnTo>
                  <a:pt x="406" y="989"/>
                </a:lnTo>
                <a:lnTo>
                  <a:pt x="406" y="995"/>
                </a:lnTo>
                <a:lnTo>
                  <a:pt x="406" y="1002"/>
                </a:lnTo>
                <a:lnTo>
                  <a:pt x="406" y="1016"/>
                </a:lnTo>
                <a:lnTo>
                  <a:pt x="413" y="1023"/>
                </a:lnTo>
                <a:lnTo>
                  <a:pt x="413" y="1029"/>
                </a:lnTo>
                <a:lnTo>
                  <a:pt x="406" y="1029"/>
                </a:lnTo>
                <a:lnTo>
                  <a:pt x="406" y="1036"/>
                </a:lnTo>
                <a:lnTo>
                  <a:pt x="406" y="1043"/>
                </a:lnTo>
                <a:lnTo>
                  <a:pt x="406" y="1050"/>
                </a:lnTo>
                <a:lnTo>
                  <a:pt x="399" y="1050"/>
                </a:lnTo>
                <a:lnTo>
                  <a:pt x="393" y="1056"/>
                </a:lnTo>
                <a:lnTo>
                  <a:pt x="386" y="1056"/>
                </a:lnTo>
                <a:lnTo>
                  <a:pt x="386" y="1063"/>
                </a:lnTo>
                <a:lnTo>
                  <a:pt x="379" y="1070"/>
                </a:lnTo>
                <a:lnTo>
                  <a:pt x="386" y="1063"/>
                </a:lnTo>
                <a:lnTo>
                  <a:pt x="379" y="1056"/>
                </a:lnTo>
                <a:lnTo>
                  <a:pt x="372" y="1063"/>
                </a:lnTo>
                <a:lnTo>
                  <a:pt x="372" y="1070"/>
                </a:lnTo>
                <a:lnTo>
                  <a:pt x="372" y="1063"/>
                </a:lnTo>
                <a:lnTo>
                  <a:pt x="366" y="1063"/>
                </a:lnTo>
                <a:lnTo>
                  <a:pt x="366" y="1077"/>
                </a:lnTo>
                <a:lnTo>
                  <a:pt x="359" y="1097"/>
                </a:lnTo>
                <a:lnTo>
                  <a:pt x="352" y="1097"/>
                </a:lnTo>
                <a:lnTo>
                  <a:pt x="352" y="1104"/>
                </a:lnTo>
                <a:lnTo>
                  <a:pt x="345" y="1117"/>
                </a:lnTo>
                <a:lnTo>
                  <a:pt x="352" y="1131"/>
                </a:lnTo>
                <a:lnTo>
                  <a:pt x="345" y="1131"/>
                </a:lnTo>
                <a:lnTo>
                  <a:pt x="338" y="1131"/>
                </a:lnTo>
                <a:lnTo>
                  <a:pt x="332" y="1131"/>
                </a:lnTo>
                <a:lnTo>
                  <a:pt x="332" y="1138"/>
                </a:lnTo>
                <a:lnTo>
                  <a:pt x="325" y="1144"/>
                </a:lnTo>
                <a:lnTo>
                  <a:pt x="318" y="1144"/>
                </a:lnTo>
                <a:lnTo>
                  <a:pt x="318" y="1158"/>
                </a:lnTo>
                <a:lnTo>
                  <a:pt x="318" y="1185"/>
                </a:lnTo>
                <a:lnTo>
                  <a:pt x="311" y="1185"/>
                </a:lnTo>
                <a:lnTo>
                  <a:pt x="311" y="1205"/>
                </a:lnTo>
                <a:lnTo>
                  <a:pt x="305" y="1212"/>
                </a:lnTo>
                <a:lnTo>
                  <a:pt x="298" y="1205"/>
                </a:lnTo>
                <a:lnTo>
                  <a:pt x="284" y="1205"/>
                </a:lnTo>
                <a:lnTo>
                  <a:pt x="277" y="1192"/>
                </a:lnTo>
                <a:lnTo>
                  <a:pt x="250" y="1185"/>
                </a:lnTo>
                <a:lnTo>
                  <a:pt x="237" y="1178"/>
                </a:lnTo>
                <a:lnTo>
                  <a:pt x="230" y="1165"/>
                </a:lnTo>
                <a:lnTo>
                  <a:pt x="223" y="1165"/>
                </a:lnTo>
                <a:lnTo>
                  <a:pt x="183" y="1124"/>
                </a:lnTo>
                <a:lnTo>
                  <a:pt x="169" y="1097"/>
                </a:lnTo>
                <a:lnTo>
                  <a:pt x="156" y="1070"/>
                </a:lnTo>
                <a:lnTo>
                  <a:pt x="128" y="1036"/>
                </a:lnTo>
                <a:lnTo>
                  <a:pt x="122" y="1023"/>
                </a:lnTo>
                <a:lnTo>
                  <a:pt x="108" y="1002"/>
                </a:lnTo>
                <a:lnTo>
                  <a:pt x="95" y="975"/>
                </a:lnTo>
                <a:lnTo>
                  <a:pt x="88" y="975"/>
                </a:lnTo>
                <a:lnTo>
                  <a:pt x="81" y="968"/>
                </a:lnTo>
                <a:lnTo>
                  <a:pt x="74" y="948"/>
                </a:lnTo>
                <a:lnTo>
                  <a:pt x="61" y="928"/>
                </a:lnTo>
                <a:lnTo>
                  <a:pt x="61" y="907"/>
                </a:lnTo>
                <a:lnTo>
                  <a:pt x="54" y="880"/>
                </a:lnTo>
                <a:lnTo>
                  <a:pt x="81" y="846"/>
                </a:lnTo>
                <a:lnTo>
                  <a:pt x="88" y="840"/>
                </a:lnTo>
                <a:lnTo>
                  <a:pt x="88" y="826"/>
                </a:lnTo>
                <a:lnTo>
                  <a:pt x="101" y="806"/>
                </a:lnTo>
                <a:lnTo>
                  <a:pt x="108" y="758"/>
                </a:lnTo>
                <a:lnTo>
                  <a:pt x="115" y="745"/>
                </a:lnTo>
                <a:lnTo>
                  <a:pt x="115" y="725"/>
                </a:lnTo>
                <a:lnTo>
                  <a:pt x="115" y="704"/>
                </a:lnTo>
                <a:lnTo>
                  <a:pt x="101" y="684"/>
                </a:lnTo>
                <a:lnTo>
                  <a:pt x="95" y="670"/>
                </a:lnTo>
                <a:lnTo>
                  <a:pt x="61" y="650"/>
                </a:lnTo>
                <a:lnTo>
                  <a:pt x="34" y="643"/>
                </a:lnTo>
                <a:lnTo>
                  <a:pt x="7" y="643"/>
                </a:lnTo>
                <a:lnTo>
                  <a:pt x="7" y="616"/>
                </a:lnTo>
                <a:lnTo>
                  <a:pt x="7" y="582"/>
                </a:lnTo>
                <a:lnTo>
                  <a:pt x="7" y="576"/>
                </a:lnTo>
                <a:lnTo>
                  <a:pt x="7" y="548"/>
                </a:lnTo>
                <a:lnTo>
                  <a:pt x="13" y="548"/>
                </a:lnTo>
                <a:lnTo>
                  <a:pt x="0" y="535"/>
                </a:lnTo>
                <a:lnTo>
                  <a:pt x="7" y="535"/>
                </a:lnTo>
                <a:lnTo>
                  <a:pt x="20" y="521"/>
                </a:lnTo>
                <a:lnTo>
                  <a:pt x="47" y="501"/>
                </a:lnTo>
                <a:lnTo>
                  <a:pt x="68" y="467"/>
                </a:lnTo>
                <a:lnTo>
                  <a:pt x="54" y="440"/>
                </a:lnTo>
                <a:lnTo>
                  <a:pt x="68" y="426"/>
                </a:lnTo>
                <a:lnTo>
                  <a:pt x="74" y="399"/>
                </a:lnTo>
                <a:lnTo>
                  <a:pt x="81" y="386"/>
                </a:lnTo>
                <a:lnTo>
                  <a:pt x="68" y="345"/>
                </a:lnTo>
                <a:lnTo>
                  <a:pt x="61" y="311"/>
                </a:lnTo>
                <a:lnTo>
                  <a:pt x="54" y="305"/>
                </a:lnTo>
                <a:lnTo>
                  <a:pt x="54" y="291"/>
                </a:lnTo>
                <a:lnTo>
                  <a:pt x="61" y="284"/>
                </a:lnTo>
                <a:lnTo>
                  <a:pt x="68" y="291"/>
                </a:lnTo>
                <a:lnTo>
                  <a:pt x="68" y="284"/>
                </a:lnTo>
                <a:lnTo>
                  <a:pt x="88" y="291"/>
                </a:lnTo>
                <a:lnTo>
                  <a:pt x="108" y="284"/>
                </a:lnTo>
                <a:lnTo>
                  <a:pt x="135" y="264"/>
                </a:lnTo>
                <a:lnTo>
                  <a:pt x="149" y="244"/>
                </a:lnTo>
                <a:lnTo>
                  <a:pt x="142" y="230"/>
                </a:lnTo>
                <a:lnTo>
                  <a:pt x="142" y="223"/>
                </a:lnTo>
                <a:lnTo>
                  <a:pt x="128" y="210"/>
                </a:lnTo>
                <a:lnTo>
                  <a:pt x="128" y="203"/>
                </a:lnTo>
                <a:lnTo>
                  <a:pt x="122" y="196"/>
                </a:lnTo>
                <a:lnTo>
                  <a:pt x="108" y="156"/>
                </a:lnTo>
                <a:lnTo>
                  <a:pt x="122" y="149"/>
                </a:lnTo>
                <a:lnTo>
                  <a:pt x="135" y="142"/>
                </a:lnTo>
                <a:lnTo>
                  <a:pt x="149" y="142"/>
                </a:lnTo>
                <a:lnTo>
                  <a:pt x="149" y="149"/>
                </a:lnTo>
                <a:lnTo>
                  <a:pt x="149" y="156"/>
                </a:lnTo>
                <a:lnTo>
                  <a:pt x="162" y="162"/>
                </a:lnTo>
                <a:lnTo>
                  <a:pt x="176" y="156"/>
                </a:lnTo>
                <a:lnTo>
                  <a:pt x="183" y="156"/>
                </a:lnTo>
                <a:lnTo>
                  <a:pt x="196" y="156"/>
                </a:lnTo>
                <a:lnTo>
                  <a:pt x="223" y="189"/>
                </a:lnTo>
                <a:lnTo>
                  <a:pt x="223" y="196"/>
                </a:lnTo>
                <a:lnTo>
                  <a:pt x="230" y="196"/>
                </a:lnTo>
                <a:lnTo>
                  <a:pt x="237" y="189"/>
                </a:lnTo>
                <a:lnTo>
                  <a:pt x="244" y="189"/>
                </a:lnTo>
                <a:lnTo>
                  <a:pt x="250" y="196"/>
                </a:lnTo>
                <a:lnTo>
                  <a:pt x="250" y="189"/>
                </a:lnTo>
                <a:lnTo>
                  <a:pt x="257" y="189"/>
                </a:lnTo>
                <a:lnTo>
                  <a:pt x="264" y="183"/>
                </a:lnTo>
                <a:lnTo>
                  <a:pt x="271" y="176"/>
                </a:lnTo>
                <a:lnTo>
                  <a:pt x="271" y="183"/>
                </a:lnTo>
                <a:lnTo>
                  <a:pt x="277" y="176"/>
                </a:lnTo>
                <a:lnTo>
                  <a:pt x="284" y="176"/>
                </a:lnTo>
                <a:lnTo>
                  <a:pt x="291" y="176"/>
                </a:lnTo>
                <a:lnTo>
                  <a:pt x="298" y="169"/>
                </a:lnTo>
                <a:lnTo>
                  <a:pt x="305" y="169"/>
                </a:lnTo>
                <a:lnTo>
                  <a:pt x="305" y="162"/>
                </a:lnTo>
                <a:lnTo>
                  <a:pt x="311" y="169"/>
                </a:lnTo>
                <a:lnTo>
                  <a:pt x="311" y="162"/>
                </a:lnTo>
                <a:lnTo>
                  <a:pt x="311" y="169"/>
                </a:lnTo>
                <a:lnTo>
                  <a:pt x="311" y="176"/>
                </a:lnTo>
                <a:lnTo>
                  <a:pt x="325" y="169"/>
                </a:lnTo>
                <a:lnTo>
                  <a:pt x="325" y="176"/>
                </a:lnTo>
                <a:lnTo>
                  <a:pt x="338" y="189"/>
                </a:lnTo>
                <a:lnTo>
                  <a:pt x="338" y="196"/>
                </a:lnTo>
                <a:lnTo>
                  <a:pt x="352" y="183"/>
                </a:lnTo>
                <a:lnTo>
                  <a:pt x="366" y="196"/>
                </a:lnTo>
                <a:lnTo>
                  <a:pt x="372" y="196"/>
                </a:lnTo>
                <a:lnTo>
                  <a:pt x="386" y="196"/>
                </a:lnTo>
                <a:lnTo>
                  <a:pt x="393" y="196"/>
                </a:lnTo>
                <a:lnTo>
                  <a:pt x="393" y="210"/>
                </a:lnTo>
                <a:lnTo>
                  <a:pt x="399" y="223"/>
                </a:lnTo>
                <a:lnTo>
                  <a:pt x="393" y="223"/>
                </a:lnTo>
                <a:lnTo>
                  <a:pt x="399" y="230"/>
                </a:lnTo>
                <a:lnTo>
                  <a:pt x="406" y="244"/>
                </a:lnTo>
                <a:lnTo>
                  <a:pt x="420" y="244"/>
                </a:lnTo>
                <a:lnTo>
                  <a:pt x="426" y="237"/>
                </a:lnTo>
                <a:lnTo>
                  <a:pt x="440" y="230"/>
                </a:lnTo>
                <a:lnTo>
                  <a:pt x="447" y="216"/>
                </a:lnTo>
                <a:lnTo>
                  <a:pt x="474" y="210"/>
                </a:lnTo>
                <a:lnTo>
                  <a:pt x="487" y="189"/>
                </a:lnTo>
                <a:lnTo>
                  <a:pt x="501" y="189"/>
                </a:lnTo>
                <a:lnTo>
                  <a:pt x="501" y="183"/>
                </a:lnTo>
                <a:lnTo>
                  <a:pt x="508" y="183"/>
                </a:lnTo>
                <a:lnTo>
                  <a:pt x="508" y="176"/>
                </a:lnTo>
                <a:lnTo>
                  <a:pt x="515" y="176"/>
                </a:lnTo>
                <a:lnTo>
                  <a:pt x="515" y="162"/>
                </a:lnTo>
                <a:lnTo>
                  <a:pt x="501" y="162"/>
                </a:lnTo>
                <a:lnTo>
                  <a:pt x="501" y="156"/>
                </a:lnTo>
                <a:lnTo>
                  <a:pt x="494" y="149"/>
                </a:lnTo>
                <a:lnTo>
                  <a:pt x="481" y="156"/>
                </a:lnTo>
                <a:lnTo>
                  <a:pt x="474" y="162"/>
                </a:lnTo>
                <a:lnTo>
                  <a:pt x="467" y="162"/>
                </a:lnTo>
                <a:lnTo>
                  <a:pt x="467" y="169"/>
                </a:lnTo>
                <a:lnTo>
                  <a:pt x="460" y="162"/>
                </a:lnTo>
                <a:lnTo>
                  <a:pt x="454" y="156"/>
                </a:lnTo>
                <a:lnTo>
                  <a:pt x="447" y="149"/>
                </a:lnTo>
                <a:lnTo>
                  <a:pt x="440" y="142"/>
                </a:lnTo>
                <a:lnTo>
                  <a:pt x="440" y="135"/>
                </a:lnTo>
                <a:lnTo>
                  <a:pt x="433" y="128"/>
                </a:lnTo>
                <a:lnTo>
                  <a:pt x="433" y="122"/>
                </a:lnTo>
                <a:lnTo>
                  <a:pt x="447" y="115"/>
                </a:lnTo>
                <a:lnTo>
                  <a:pt x="460" y="115"/>
                </a:lnTo>
                <a:lnTo>
                  <a:pt x="467" y="108"/>
                </a:lnTo>
                <a:lnTo>
                  <a:pt x="474" y="108"/>
                </a:lnTo>
                <a:lnTo>
                  <a:pt x="487" y="101"/>
                </a:lnTo>
                <a:lnTo>
                  <a:pt x="494" y="101"/>
                </a:lnTo>
                <a:lnTo>
                  <a:pt x="508" y="108"/>
                </a:lnTo>
                <a:lnTo>
                  <a:pt x="535" y="108"/>
                </a:lnTo>
                <a:lnTo>
                  <a:pt x="542" y="108"/>
                </a:lnTo>
                <a:lnTo>
                  <a:pt x="555" y="101"/>
                </a:lnTo>
                <a:lnTo>
                  <a:pt x="555" y="95"/>
                </a:lnTo>
                <a:lnTo>
                  <a:pt x="562" y="95"/>
                </a:lnTo>
                <a:lnTo>
                  <a:pt x="562" y="88"/>
                </a:lnTo>
                <a:lnTo>
                  <a:pt x="569" y="88"/>
                </a:lnTo>
                <a:lnTo>
                  <a:pt x="576" y="88"/>
                </a:lnTo>
                <a:lnTo>
                  <a:pt x="576" y="81"/>
                </a:lnTo>
                <a:lnTo>
                  <a:pt x="582" y="81"/>
                </a:lnTo>
                <a:lnTo>
                  <a:pt x="603" y="74"/>
                </a:lnTo>
                <a:lnTo>
                  <a:pt x="603" y="67"/>
                </a:lnTo>
                <a:lnTo>
                  <a:pt x="609" y="67"/>
                </a:lnTo>
                <a:lnTo>
                  <a:pt x="623" y="74"/>
                </a:lnTo>
                <a:lnTo>
                  <a:pt x="636" y="61"/>
                </a:lnTo>
                <a:lnTo>
                  <a:pt x="650" y="54"/>
                </a:lnTo>
                <a:lnTo>
                  <a:pt x="650" y="47"/>
                </a:lnTo>
                <a:lnTo>
                  <a:pt x="650" y="40"/>
                </a:lnTo>
                <a:lnTo>
                  <a:pt x="657" y="40"/>
                </a:lnTo>
                <a:lnTo>
                  <a:pt x="664" y="34"/>
                </a:lnTo>
                <a:lnTo>
                  <a:pt x="677" y="34"/>
                </a:lnTo>
                <a:lnTo>
                  <a:pt x="684" y="27"/>
                </a:lnTo>
                <a:lnTo>
                  <a:pt x="684" y="20"/>
                </a:lnTo>
                <a:lnTo>
                  <a:pt x="684" y="13"/>
                </a:lnTo>
                <a:lnTo>
                  <a:pt x="697" y="13"/>
                </a:lnTo>
                <a:lnTo>
                  <a:pt x="704" y="27"/>
                </a:lnTo>
                <a:lnTo>
                  <a:pt x="718" y="34"/>
                </a:lnTo>
                <a:lnTo>
                  <a:pt x="731" y="40"/>
                </a:lnTo>
                <a:lnTo>
                  <a:pt x="745" y="40"/>
                </a:lnTo>
                <a:lnTo>
                  <a:pt x="752" y="40"/>
                </a:lnTo>
                <a:lnTo>
                  <a:pt x="758" y="47"/>
                </a:lnTo>
                <a:lnTo>
                  <a:pt x="785" y="40"/>
                </a:lnTo>
                <a:lnTo>
                  <a:pt x="785" y="27"/>
                </a:lnTo>
                <a:lnTo>
                  <a:pt x="799" y="13"/>
                </a:lnTo>
                <a:lnTo>
                  <a:pt x="813" y="13"/>
                </a:lnTo>
                <a:lnTo>
                  <a:pt x="819" y="13"/>
                </a:lnTo>
                <a:lnTo>
                  <a:pt x="819" y="6"/>
                </a:lnTo>
                <a:lnTo>
                  <a:pt x="826" y="20"/>
                </a:lnTo>
                <a:lnTo>
                  <a:pt x="826" y="34"/>
                </a:lnTo>
                <a:lnTo>
                  <a:pt x="833" y="40"/>
                </a:lnTo>
                <a:lnTo>
                  <a:pt x="874" y="20"/>
                </a:lnTo>
                <a:lnTo>
                  <a:pt x="880" y="20"/>
                </a:lnTo>
                <a:lnTo>
                  <a:pt x="880" y="13"/>
                </a:lnTo>
                <a:lnTo>
                  <a:pt x="887" y="13"/>
                </a:lnTo>
                <a:lnTo>
                  <a:pt x="894" y="6"/>
                </a:lnTo>
                <a:lnTo>
                  <a:pt x="894" y="13"/>
                </a:lnTo>
                <a:lnTo>
                  <a:pt x="894" y="6"/>
                </a:lnTo>
                <a:lnTo>
                  <a:pt x="901" y="6"/>
                </a:lnTo>
                <a:lnTo>
                  <a:pt x="907" y="20"/>
                </a:lnTo>
                <a:lnTo>
                  <a:pt x="914" y="20"/>
                </a:lnTo>
                <a:lnTo>
                  <a:pt x="921" y="27"/>
                </a:lnTo>
                <a:lnTo>
                  <a:pt x="928" y="34"/>
                </a:lnTo>
                <a:lnTo>
                  <a:pt x="934" y="34"/>
                </a:lnTo>
                <a:lnTo>
                  <a:pt x="941" y="27"/>
                </a:lnTo>
                <a:lnTo>
                  <a:pt x="934" y="27"/>
                </a:lnTo>
                <a:lnTo>
                  <a:pt x="941" y="20"/>
                </a:lnTo>
                <a:lnTo>
                  <a:pt x="941" y="13"/>
                </a:lnTo>
                <a:lnTo>
                  <a:pt x="934" y="13"/>
                </a:lnTo>
                <a:lnTo>
                  <a:pt x="928" y="6"/>
                </a:lnTo>
                <a:lnTo>
                  <a:pt x="928" y="0"/>
                </a:lnTo>
                <a:lnTo>
                  <a:pt x="955" y="20"/>
                </a:lnTo>
                <a:lnTo>
                  <a:pt x="975" y="27"/>
                </a:lnTo>
                <a:lnTo>
                  <a:pt x="982" y="27"/>
                </a:lnTo>
                <a:lnTo>
                  <a:pt x="995" y="34"/>
                </a:lnTo>
                <a:lnTo>
                  <a:pt x="1009" y="27"/>
                </a:lnTo>
                <a:close/>
              </a:path>
            </a:pathLst>
          </a:custGeom>
          <a:solidFill>
            <a:schemeClr val="accent4">
              <a:lumMod val="40000"/>
              <a:lumOff val="60000"/>
            </a:schemeClr>
          </a:solidFill>
          <a:ln w="1" cap="sq">
            <a:solidFill>
              <a:srgbClr val="7F7F7F"/>
            </a:solidFill>
            <a:prstDash val="solid"/>
            <a:miter lim="800000"/>
            <a:headEnd/>
            <a:tailEnd/>
          </a:ln>
        </p:spPr>
        <p:txBody>
          <a:bodyPr/>
          <a:lstStyle/>
          <a:p>
            <a:endParaRPr lang="es-ES"/>
          </a:p>
        </p:txBody>
      </p:sp>
      <p:sp>
        <p:nvSpPr>
          <p:cNvPr id="77" name="barcelona">
            <a:extLst>
              <a:ext uri="{FF2B5EF4-FFF2-40B4-BE49-F238E27FC236}">
                <a16:creationId xmlns:a16="http://schemas.microsoft.com/office/drawing/2014/main" id="{D300FD58-A3A8-4515-9ADB-445B6B47D4E3}"/>
              </a:ext>
            </a:extLst>
          </p:cNvPr>
          <p:cNvSpPr>
            <a:spLocks noEditPoints="1"/>
          </p:cNvSpPr>
          <p:nvPr/>
        </p:nvSpPr>
        <p:spPr bwMode="auto">
          <a:xfrm>
            <a:off x="6704228" y="1893766"/>
            <a:ext cx="528638" cy="593725"/>
          </a:xfrm>
          <a:custGeom>
            <a:avLst/>
            <a:gdLst>
              <a:gd name="T0" fmla="*/ 2147483647 w 1211"/>
              <a:gd name="T1" fmla="*/ 453077311 h 1293"/>
              <a:gd name="T2" fmla="*/ 2147483647 w 1211"/>
              <a:gd name="T3" fmla="*/ 2147483647 h 1293"/>
              <a:gd name="T4" fmla="*/ 2147483647 w 1211"/>
              <a:gd name="T5" fmla="*/ 2147483647 h 1293"/>
              <a:gd name="T6" fmla="*/ 2147483647 w 1211"/>
              <a:gd name="T7" fmla="*/ 2147483647 h 1293"/>
              <a:gd name="T8" fmla="*/ 2147483647 w 1211"/>
              <a:gd name="T9" fmla="*/ 2147483647 h 1293"/>
              <a:gd name="T10" fmla="*/ 2147483647 w 1211"/>
              <a:gd name="T11" fmla="*/ 2147483647 h 1293"/>
              <a:gd name="T12" fmla="*/ 2147483647 w 1211"/>
              <a:gd name="T13" fmla="*/ 2147483647 h 1293"/>
              <a:gd name="T14" fmla="*/ 2147483647 w 1211"/>
              <a:gd name="T15" fmla="*/ 2147483647 h 1293"/>
              <a:gd name="T16" fmla="*/ 2147483647 w 1211"/>
              <a:gd name="T17" fmla="*/ 2147483647 h 1293"/>
              <a:gd name="T18" fmla="*/ 2147483647 w 1211"/>
              <a:gd name="T19" fmla="*/ 2147483647 h 1293"/>
              <a:gd name="T20" fmla="*/ 2147483647 w 1211"/>
              <a:gd name="T21" fmla="*/ 2147483647 h 1293"/>
              <a:gd name="T22" fmla="*/ 2147483647 w 1211"/>
              <a:gd name="T23" fmla="*/ 2147483647 h 1293"/>
              <a:gd name="T24" fmla="*/ 2147483647 w 1211"/>
              <a:gd name="T25" fmla="*/ 2147483647 h 1293"/>
              <a:gd name="T26" fmla="*/ 2147483647 w 1211"/>
              <a:gd name="T27" fmla="*/ 2147483647 h 1293"/>
              <a:gd name="T28" fmla="*/ 2147483647 w 1211"/>
              <a:gd name="T29" fmla="*/ 2147483647 h 1293"/>
              <a:gd name="T30" fmla="*/ 2147483647 w 1211"/>
              <a:gd name="T31" fmla="*/ 2147483647 h 1293"/>
              <a:gd name="T32" fmla="*/ 2147483647 w 1211"/>
              <a:gd name="T33" fmla="*/ 2147483647 h 1293"/>
              <a:gd name="T34" fmla="*/ 2147483647 w 1211"/>
              <a:gd name="T35" fmla="*/ 2147483647 h 1293"/>
              <a:gd name="T36" fmla="*/ 2147483647 w 1211"/>
              <a:gd name="T37" fmla="*/ 2147483647 h 1293"/>
              <a:gd name="T38" fmla="*/ 2147483647 w 1211"/>
              <a:gd name="T39" fmla="*/ 2147483647 h 1293"/>
              <a:gd name="T40" fmla="*/ 2147483647 w 1211"/>
              <a:gd name="T41" fmla="*/ 2147483647 h 1293"/>
              <a:gd name="T42" fmla="*/ 2147483647 w 1211"/>
              <a:gd name="T43" fmla="*/ 2147483647 h 1293"/>
              <a:gd name="T44" fmla="*/ 2147483647 w 1211"/>
              <a:gd name="T45" fmla="*/ 2147483647 h 1293"/>
              <a:gd name="T46" fmla="*/ 2147483647 w 1211"/>
              <a:gd name="T47" fmla="*/ 2147483647 h 1293"/>
              <a:gd name="T48" fmla="*/ 2147483647 w 1211"/>
              <a:gd name="T49" fmla="*/ 2147483647 h 1293"/>
              <a:gd name="T50" fmla="*/ 2147483647 w 1211"/>
              <a:gd name="T51" fmla="*/ 2147483647 h 1293"/>
              <a:gd name="T52" fmla="*/ 2147483647 w 1211"/>
              <a:gd name="T53" fmla="*/ 2147483647 h 1293"/>
              <a:gd name="T54" fmla="*/ 2147483647 w 1211"/>
              <a:gd name="T55" fmla="*/ 2147483647 h 1293"/>
              <a:gd name="T56" fmla="*/ 2147483647 w 1211"/>
              <a:gd name="T57" fmla="*/ 2147483647 h 1293"/>
              <a:gd name="T58" fmla="*/ 2147483647 w 1211"/>
              <a:gd name="T59" fmla="*/ 2147483647 h 1293"/>
              <a:gd name="T60" fmla="*/ 2147483647 w 1211"/>
              <a:gd name="T61" fmla="*/ 2147483647 h 1293"/>
              <a:gd name="T62" fmla="*/ 2147483647 w 1211"/>
              <a:gd name="T63" fmla="*/ 2147483647 h 1293"/>
              <a:gd name="T64" fmla="*/ 2147483647 w 1211"/>
              <a:gd name="T65" fmla="*/ 2147483647 h 1293"/>
              <a:gd name="T66" fmla="*/ 2147483647 w 1211"/>
              <a:gd name="T67" fmla="*/ 2147483647 h 1293"/>
              <a:gd name="T68" fmla="*/ 2147483647 w 1211"/>
              <a:gd name="T69" fmla="*/ 2147483647 h 1293"/>
              <a:gd name="T70" fmla="*/ 2147483647 w 1211"/>
              <a:gd name="T71" fmla="*/ 2147483647 h 1293"/>
              <a:gd name="T72" fmla="*/ 2147483647 w 1211"/>
              <a:gd name="T73" fmla="*/ 2147483647 h 1293"/>
              <a:gd name="T74" fmla="*/ 2147483647 w 1211"/>
              <a:gd name="T75" fmla="*/ 2147483647 h 1293"/>
              <a:gd name="T76" fmla="*/ 2147483647 w 1211"/>
              <a:gd name="T77" fmla="*/ 2147483647 h 1293"/>
              <a:gd name="T78" fmla="*/ 2147483647 w 1211"/>
              <a:gd name="T79" fmla="*/ 2147483647 h 1293"/>
              <a:gd name="T80" fmla="*/ 0 w 1211"/>
              <a:gd name="T81" fmla="*/ 2147483647 h 1293"/>
              <a:gd name="T82" fmla="*/ 2147483647 w 1211"/>
              <a:gd name="T83" fmla="*/ 2147483647 h 1293"/>
              <a:gd name="T84" fmla="*/ 2147483647 w 1211"/>
              <a:gd name="T85" fmla="*/ 2147483647 h 1293"/>
              <a:gd name="T86" fmla="*/ 2147483647 w 1211"/>
              <a:gd name="T87" fmla="*/ 2147483647 h 1293"/>
              <a:gd name="T88" fmla="*/ 2147483647 w 1211"/>
              <a:gd name="T89" fmla="*/ 2147483647 h 1293"/>
              <a:gd name="T90" fmla="*/ 2147483647 w 1211"/>
              <a:gd name="T91" fmla="*/ 2147483647 h 1293"/>
              <a:gd name="T92" fmla="*/ 2147483647 w 1211"/>
              <a:gd name="T93" fmla="*/ 2147483647 h 1293"/>
              <a:gd name="T94" fmla="*/ 2147483647 w 1211"/>
              <a:gd name="T95" fmla="*/ 2147483647 h 1293"/>
              <a:gd name="T96" fmla="*/ 2147483647 w 1211"/>
              <a:gd name="T97" fmla="*/ 2147483647 h 1293"/>
              <a:gd name="T98" fmla="*/ 2147483647 w 1211"/>
              <a:gd name="T99" fmla="*/ 2147483647 h 1293"/>
              <a:gd name="T100" fmla="*/ 2147483647 w 1211"/>
              <a:gd name="T101" fmla="*/ 2147483647 h 1293"/>
              <a:gd name="T102" fmla="*/ 2147483647 w 1211"/>
              <a:gd name="T103" fmla="*/ 2147483647 h 1293"/>
              <a:gd name="T104" fmla="*/ 2147483647 w 1211"/>
              <a:gd name="T105" fmla="*/ 2147483647 h 1293"/>
              <a:gd name="T106" fmla="*/ 2147483647 w 1211"/>
              <a:gd name="T107" fmla="*/ 2147483647 h 1293"/>
              <a:gd name="T108" fmla="*/ 2147483647 w 1211"/>
              <a:gd name="T109" fmla="*/ 2147483647 h 1293"/>
              <a:gd name="T110" fmla="*/ 2147483647 w 1211"/>
              <a:gd name="T111" fmla="*/ 2147483647 h 1293"/>
              <a:gd name="T112" fmla="*/ 2147483647 w 1211"/>
              <a:gd name="T113" fmla="*/ 2147483647 h 1293"/>
              <a:gd name="T114" fmla="*/ 2147483647 w 1211"/>
              <a:gd name="T115" fmla="*/ 2147483647 h 1293"/>
              <a:gd name="T116" fmla="*/ 2147483647 w 1211"/>
              <a:gd name="T117" fmla="*/ 1359401350 h 1293"/>
              <a:gd name="T118" fmla="*/ 2147483647 w 1211"/>
              <a:gd name="T119" fmla="*/ 2147483647 h 1293"/>
              <a:gd name="T120" fmla="*/ 2147483647 w 1211"/>
              <a:gd name="T121" fmla="*/ 2147483647 h 1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1"/>
              <a:gd name="T184" fmla="*/ 0 h 1293"/>
              <a:gd name="T185" fmla="*/ 1211 w 1211"/>
              <a:gd name="T186" fmla="*/ 1293 h 1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1" h="1293">
                <a:moveTo>
                  <a:pt x="372" y="21"/>
                </a:moveTo>
                <a:lnTo>
                  <a:pt x="379" y="14"/>
                </a:lnTo>
                <a:lnTo>
                  <a:pt x="386" y="14"/>
                </a:lnTo>
                <a:lnTo>
                  <a:pt x="399" y="14"/>
                </a:lnTo>
                <a:lnTo>
                  <a:pt x="406" y="7"/>
                </a:lnTo>
                <a:lnTo>
                  <a:pt x="413" y="7"/>
                </a:lnTo>
                <a:lnTo>
                  <a:pt x="413" y="0"/>
                </a:lnTo>
                <a:lnTo>
                  <a:pt x="420" y="0"/>
                </a:lnTo>
                <a:lnTo>
                  <a:pt x="433" y="7"/>
                </a:lnTo>
                <a:lnTo>
                  <a:pt x="447" y="0"/>
                </a:lnTo>
                <a:lnTo>
                  <a:pt x="453" y="7"/>
                </a:lnTo>
                <a:lnTo>
                  <a:pt x="453" y="14"/>
                </a:lnTo>
                <a:lnTo>
                  <a:pt x="460" y="7"/>
                </a:lnTo>
                <a:lnTo>
                  <a:pt x="467" y="7"/>
                </a:lnTo>
                <a:lnTo>
                  <a:pt x="480" y="21"/>
                </a:lnTo>
                <a:lnTo>
                  <a:pt x="487" y="21"/>
                </a:lnTo>
                <a:lnTo>
                  <a:pt x="494" y="21"/>
                </a:lnTo>
                <a:lnTo>
                  <a:pt x="501" y="21"/>
                </a:lnTo>
                <a:lnTo>
                  <a:pt x="508" y="14"/>
                </a:lnTo>
                <a:lnTo>
                  <a:pt x="514" y="14"/>
                </a:lnTo>
                <a:lnTo>
                  <a:pt x="521" y="7"/>
                </a:lnTo>
                <a:lnTo>
                  <a:pt x="528" y="14"/>
                </a:lnTo>
                <a:lnTo>
                  <a:pt x="535" y="14"/>
                </a:lnTo>
                <a:lnTo>
                  <a:pt x="541" y="21"/>
                </a:lnTo>
                <a:lnTo>
                  <a:pt x="555" y="21"/>
                </a:lnTo>
                <a:lnTo>
                  <a:pt x="562" y="27"/>
                </a:lnTo>
                <a:lnTo>
                  <a:pt x="562" y="34"/>
                </a:lnTo>
                <a:lnTo>
                  <a:pt x="555" y="34"/>
                </a:lnTo>
                <a:lnTo>
                  <a:pt x="548" y="41"/>
                </a:lnTo>
                <a:lnTo>
                  <a:pt x="548" y="48"/>
                </a:lnTo>
                <a:lnTo>
                  <a:pt x="541" y="54"/>
                </a:lnTo>
                <a:lnTo>
                  <a:pt x="541" y="61"/>
                </a:lnTo>
                <a:lnTo>
                  <a:pt x="535" y="68"/>
                </a:lnTo>
                <a:lnTo>
                  <a:pt x="528" y="75"/>
                </a:lnTo>
                <a:lnTo>
                  <a:pt x="535" y="75"/>
                </a:lnTo>
                <a:lnTo>
                  <a:pt x="528" y="75"/>
                </a:lnTo>
                <a:lnTo>
                  <a:pt x="535" y="75"/>
                </a:lnTo>
                <a:lnTo>
                  <a:pt x="528" y="75"/>
                </a:lnTo>
                <a:lnTo>
                  <a:pt x="535" y="81"/>
                </a:lnTo>
                <a:lnTo>
                  <a:pt x="528" y="81"/>
                </a:lnTo>
                <a:lnTo>
                  <a:pt x="535" y="88"/>
                </a:lnTo>
                <a:lnTo>
                  <a:pt x="528" y="88"/>
                </a:lnTo>
                <a:lnTo>
                  <a:pt x="528" y="95"/>
                </a:lnTo>
                <a:lnTo>
                  <a:pt x="521" y="95"/>
                </a:lnTo>
                <a:lnTo>
                  <a:pt x="528" y="102"/>
                </a:lnTo>
                <a:lnTo>
                  <a:pt x="535" y="115"/>
                </a:lnTo>
                <a:lnTo>
                  <a:pt x="541" y="109"/>
                </a:lnTo>
                <a:lnTo>
                  <a:pt x="548" y="109"/>
                </a:lnTo>
                <a:lnTo>
                  <a:pt x="555" y="109"/>
                </a:lnTo>
                <a:lnTo>
                  <a:pt x="555" y="115"/>
                </a:lnTo>
                <a:lnTo>
                  <a:pt x="555" y="122"/>
                </a:lnTo>
                <a:lnTo>
                  <a:pt x="555" y="129"/>
                </a:lnTo>
                <a:lnTo>
                  <a:pt x="555" y="136"/>
                </a:lnTo>
                <a:lnTo>
                  <a:pt x="562" y="136"/>
                </a:lnTo>
                <a:lnTo>
                  <a:pt x="568" y="142"/>
                </a:lnTo>
                <a:lnTo>
                  <a:pt x="562" y="142"/>
                </a:lnTo>
                <a:lnTo>
                  <a:pt x="562" y="156"/>
                </a:lnTo>
                <a:lnTo>
                  <a:pt x="548" y="156"/>
                </a:lnTo>
                <a:lnTo>
                  <a:pt x="541" y="156"/>
                </a:lnTo>
                <a:lnTo>
                  <a:pt x="541" y="163"/>
                </a:lnTo>
                <a:lnTo>
                  <a:pt x="535" y="170"/>
                </a:lnTo>
                <a:lnTo>
                  <a:pt x="535" y="176"/>
                </a:lnTo>
                <a:lnTo>
                  <a:pt x="521" y="176"/>
                </a:lnTo>
                <a:lnTo>
                  <a:pt x="514" y="176"/>
                </a:lnTo>
                <a:lnTo>
                  <a:pt x="514" y="170"/>
                </a:lnTo>
                <a:lnTo>
                  <a:pt x="508" y="163"/>
                </a:lnTo>
                <a:lnTo>
                  <a:pt x="514" y="163"/>
                </a:lnTo>
                <a:lnTo>
                  <a:pt x="514" y="149"/>
                </a:lnTo>
                <a:lnTo>
                  <a:pt x="508" y="149"/>
                </a:lnTo>
                <a:lnTo>
                  <a:pt x="508" y="142"/>
                </a:lnTo>
                <a:lnTo>
                  <a:pt x="514" y="142"/>
                </a:lnTo>
                <a:lnTo>
                  <a:pt x="501" y="142"/>
                </a:lnTo>
                <a:lnTo>
                  <a:pt x="494" y="136"/>
                </a:lnTo>
                <a:lnTo>
                  <a:pt x="487" y="136"/>
                </a:lnTo>
                <a:lnTo>
                  <a:pt x="480" y="136"/>
                </a:lnTo>
                <a:lnTo>
                  <a:pt x="480" y="163"/>
                </a:lnTo>
                <a:lnTo>
                  <a:pt x="487" y="163"/>
                </a:lnTo>
                <a:lnTo>
                  <a:pt x="487" y="156"/>
                </a:lnTo>
                <a:lnTo>
                  <a:pt x="494" y="156"/>
                </a:lnTo>
                <a:lnTo>
                  <a:pt x="501" y="156"/>
                </a:lnTo>
                <a:lnTo>
                  <a:pt x="508" y="156"/>
                </a:lnTo>
                <a:lnTo>
                  <a:pt x="501" y="163"/>
                </a:lnTo>
                <a:lnTo>
                  <a:pt x="508" y="163"/>
                </a:lnTo>
                <a:lnTo>
                  <a:pt x="508" y="170"/>
                </a:lnTo>
                <a:lnTo>
                  <a:pt x="508" y="176"/>
                </a:lnTo>
                <a:lnTo>
                  <a:pt x="521" y="183"/>
                </a:lnTo>
                <a:lnTo>
                  <a:pt x="514" y="190"/>
                </a:lnTo>
                <a:lnTo>
                  <a:pt x="521" y="190"/>
                </a:lnTo>
                <a:lnTo>
                  <a:pt x="514" y="190"/>
                </a:lnTo>
                <a:lnTo>
                  <a:pt x="528" y="190"/>
                </a:lnTo>
                <a:lnTo>
                  <a:pt x="535" y="190"/>
                </a:lnTo>
                <a:lnTo>
                  <a:pt x="541" y="190"/>
                </a:lnTo>
                <a:lnTo>
                  <a:pt x="548" y="197"/>
                </a:lnTo>
                <a:lnTo>
                  <a:pt x="555" y="197"/>
                </a:lnTo>
                <a:lnTo>
                  <a:pt x="562" y="197"/>
                </a:lnTo>
                <a:lnTo>
                  <a:pt x="562" y="203"/>
                </a:lnTo>
                <a:lnTo>
                  <a:pt x="568" y="203"/>
                </a:lnTo>
                <a:lnTo>
                  <a:pt x="575" y="203"/>
                </a:lnTo>
                <a:lnTo>
                  <a:pt x="575" y="197"/>
                </a:lnTo>
                <a:lnTo>
                  <a:pt x="589" y="197"/>
                </a:lnTo>
                <a:lnTo>
                  <a:pt x="595" y="190"/>
                </a:lnTo>
                <a:lnTo>
                  <a:pt x="595" y="197"/>
                </a:lnTo>
                <a:lnTo>
                  <a:pt x="602" y="197"/>
                </a:lnTo>
                <a:lnTo>
                  <a:pt x="595" y="210"/>
                </a:lnTo>
                <a:lnTo>
                  <a:pt x="602" y="210"/>
                </a:lnTo>
                <a:lnTo>
                  <a:pt x="602" y="217"/>
                </a:lnTo>
                <a:lnTo>
                  <a:pt x="616" y="224"/>
                </a:lnTo>
                <a:lnTo>
                  <a:pt x="623" y="224"/>
                </a:lnTo>
                <a:lnTo>
                  <a:pt x="636" y="217"/>
                </a:lnTo>
                <a:lnTo>
                  <a:pt x="636" y="210"/>
                </a:lnTo>
                <a:lnTo>
                  <a:pt x="636" y="203"/>
                </a:lnTo>
                <a:lnTo>
                  <a:pt x="656" y="197"/>
                </a:lnTo>
                <a:lnTo>
                  <a:pt x="670" y="197"/>
                </a:lnTo>
                <a:lnTo>
                  <a:pt x="677" y="197"/>
                </a:lnTo>
                <a:lnTo>
                  <a:pt x="677" y="203"/>
                </a:lnTo>
                <a:lnTo>
                  <a:pt x="677" y="210"/>
                </a:lnTo>
                <a:lnTo>
                  <a:pt x="683" y="210"/>
                </a:lnTo>
                <a:lnTo>
                  <a:pt x="690" y="210"/>
                </a:lnTo>
                <a:lnTo>
                  <a:pt x="690" y="203"/>
                </a:lnTo>
                <a:lnTo>
                  <a:pt x="697" y="203"/>
                </a:lnTo>
                <a:lnTo>
                  <a:pt x="690" y="197"/>
                </a:lnTo>
                <a:lnTo>
                  <a:pt x="697" y="197"/>
                </a:lnTo>
                <a:lnTo>
                  <a:pt x="690" y="190"/>
                </a:lnTo>
                <a:lnTo>
                  <a:pt x="697" y="190"/>
                </a:lnTo>
                <a:lnTo>
                  <a:pt x="717" y="183"/>
                </a:lnTo>
                <a:lnTo>
                  <a:pt x="717" y="190"/>
                </a:lnTo>
                <a:lnTo>
                  <a:pt x="724" y="190"/>
                </a:lnTo>
                <a:lnTo>
                  <a:pt x="731" y="190"/>
                </a:lnTo>
                <a:lnTo>
                  <a:pt x="738" y="190"/>
                </a:lnTo>
                <a:lnTo>
                  <a:pt x="744" y="183"/>
                </a:lnTo>
                <a:lnTo>
                  <a:pt x="744" y="190"/>
                </a:lnTo>
                <a:lnTo>
                  <a:pt x="751" y="190"/>
                </a:lnTo>
                <a:lnTo>
                  <a:pt x="751" y="197"/>
                </a:lnTo>
                <a:lnTo>
                  <a:pt x="758" y="197"/>
                </a:lnTo>
                <a:lnTo>
                  <a:pt x="765" y="197"/>
                </a:lnTo>
                <a:lnTo>
                  <a:pt x="771" y="197"/>
                </a:lnTo>
                <a:lnTo>
                  <a:pt x="771" y="203"/>
                </a:lnTo>
                <a:lnTo>
                  <a:pt x="771" y="210"/>
                </a:lnTo>
                <a:lnTo>
                  <a:pt x="771" y="217"/>
                </a:lnTo>
                <a:lnTo>
                  <a:pt x="765" y="224"/>
                </a:lnTo>
                <a:lnTo>
                  <a:pt x="765" y="230"/>
                </a:lnTo>
                <a:lnTo>
                  <a:pt x="778" y="224"/>
                </a:lnTo>
                <a:lnTo>
                  <a:pt x="785" y="217"/>
                </a:lnTo>
                <a:lnTo>
                  <a:pt x="785" y="210"/>
                </a:lnTo>
                <a:lnTo>
                  <a:pt x="805" y="210"/>
                </a:lnTo>
                <a:lnTo>
                  <a:pt x="812" y="203"/>
                </a:lnTo>
                <a:lnTo>
                  <a:pt x="819" y="210"/>
                </a:lnTo>
                <a:lnTo>
                  <a:pt x="826" y="203"/>
                </a:lnTo>
                <a:lnTo>
                  <a:pt x="832" y="210"/>
                </a:lnTo>
                <a:lnTo>
                  <a:pt x="839" y="224"/>
                </a:lnTo>
                <a:lnTo>
                  <a:pt x="853" y="224"/>
                </a:lnTo>
                <a:lnTo>
                  <a:pt x="859" y="224"/>
                </a:lnTo>
                <a:lnTo>
                  <a:pt x="853" y="230"/>
                </a:lnTo>
                <a:lnTo>
                  <a:pt x="853" y="237"/>
                </a:lnTo>
                <a:lnTo>
                  <a:pt x="853" y="244"/>
                </a:lnTo>
                <a:lnTo>
                  <a:pt x="866" y="251"/>
                </a:lnTo>
                <a:lnTo>
                  <a:pt x="866" y="264"/>
                </a:lnTo>
                <a:lnTo>
                  <a:pt x="873" y="264"/>
                </a:lnTo>
                <a:lnTo>
                  <a:pt x="880" y="264"/>
                </a:lnTo>
                <a:lnTo>
                  <a:pt x="880" y="271"/>
                </a:lnTo>
                <a:lnTo>
                  <a:pt x="887" y="264"/>
                </a:lnTo>
                <a:lnTo>
                  <a:pt x="893" y="257"/>
                </a:lnTo>
                <a:lnTo>
                  <a:pt x="900" y="257"/>
                </a:lnTo>
                <a:lnTo>
                  <a:pt x="900" y="251"/>
                </a:lnTo>
                <a:lnTo>
                  <a:pt x="907" y="251"/>
                </a:lnTo>
                <a:lnTo>
                  <a:pt x="914" y="251"/>
                </a:lnTo>
                <a:lnTo>
                  <a:pt x="920" y="264"/>
                </a:lnTo>
                <a:lnTo>
                  <a:pt x="927" y="257"/>
                </a:lnTo>
                <a:lnTo>
                  <a:pt x="934" y="257"/>
                </a:lnTo>
                <a:lnTo>
                  <a:pt x="941" y="264"/>
                </a:lnTo>
                <a:lnTo>
                  <a:pt x="941" y="271"/>
                </a:lnTo>
                <a:lnTo>
                  <a:pt x="927" y="278"/>
                </a:lnTo>
                <a:lnTo>
                  <a:pt x="934" y="285"/>
                </a:lnTo>
                <a:lnTo>
                  <a:pt x="941" y="291"/>
                </a:lnTo>
                <a:lnTo>
                  <a:pt x="947" y="298"/>
                </a:lnTo>
                <a:lnTo>
                  <a:pt x="954" y="298"/>
                </a:lnTo>
                <a:lnTo>
                  <a:pt x="947" y="305"/>
                </a:lnTo>
                <a:lnTo>
                  <a:pt x="947" y="312"/>
                </a:lnTo>
                <a:lnTo>
                  <a:pt x="941" y="312"/>
                </a:lnTo>
                <a:lnTo>
                  <a:pt x="947" y="318"/>
                </a:lnTo>
                <a:lnTo>
                  <a:pt x="947" y="325"/>
                </a:lnTo>
                <a:lnTo>
                  <a:pt x="954" y="325"/>
                </a:lnTo>
                <a:lnTo>
                  <a:pt x="947" y="325"/>
                </a:lnTo>
                <a:lnTo>
                  <a:pt x="947" y="332"/>
                </a:lnTo>
                <a:lnTo>
                  <a:pt x="941" y="332"/>
                </a:lnTo>
                <a:lnTo>
                  <a:pt x="941" y="339"/>
                </a:lnTo>
                <a:lnTo>
                  <a:pt x="934" y="339"/>
                </a:lnTo>
                <a:lnTo>
                  <a:pt x="927" y="339"/>
                </a:lnTo>
                <a:lnTo>
                  <a:pt x="920" y="346"/>
                </a:lnTo>
                <a:lnTo>
                  <a:pt x="941" y="352"/>
                </a:lnTo>
                <a:lnTo>
                  <a:pt x="934" y="359"/>
                </a:lnTo>
                <a:lnTo>
                  <a:pt x="927" y="366"/>
                </a:lnTo>
                <a:lnTo>
                  <a:pt x="927" y="373"/>
                </a:lnTo>
                <a:lnTo>
                  <a:pt x="920" y="373"/>
                </a:lnTo>
                <a:lnTo>
                  <a:pt x="914" y="379"/>
                </a:lnTo>
                <a:lnTo>
                  <a:pt x="914" y="373"/>
                </a:lnTo>
                <a:lnTo>
                  <a:pt x="914" y="379"/>
                </a:lnTo>
                <a:lnTo>
                  <a:pt x="907" y="373"/>
                </a:lnTo>
                <a:lnTo>
                  <a:pt x="900" y="373"/>
                </a:lnTo>
                <a:lnTo>
                  <a:pt x="893" y="373"/>
                </a:lnTo>
                <a:lnTo>
                  <a:pt x="893" y="379"/>
                </a:lnTo>
                <a:lnTo>
                  <a:pt x="900" y="379"/>
                </a:lnTo>
                <a:lnTo>
                  <a:pt x="900" y="386"/>
                </a:lnTo>
                <a:lnTo>
                  <a:pt x="900" y="393"/>
                </a:lnTo>
                <a:lnTo>
                  <a:pt x="900" y="400"/>
                </a:lnTo>
                <a:lnTo>
                  <a:pt x="900" y="406"/>
                </a:lnTo>
                <a:lnTo>
                  <a:pt x="907" y="406"/>
                </a:lnTo>
                <a:lnTo>
                  <a:pt x="907" y="400"/>
                </a:lnTo>
                <a:lnTo>
                  <a:pt x="914" y="400"/>
                </a:lnTo>
                <a:lnTo>
                  <a:pt x="914" y="406"/>
                </a:lnTo>
                <a:lnTo>
                  <a:pt x="920" y="400"/>
                </a:lnTo>
                <a:lnTo>
                  <a:pt x="920" y="406"/>
                </a:lnTo>
                <a:lnTo>
                  <a:pt x="927" y="406"/>
                </a:lnTo>
                <a:lnTo>
                  <a:pt x="941" y="420"/>
                </a:lnTo>
                <a:lnTo>
                  <a:pt x="934" y="427"/>
                </a:lnTo>
                <a:lnTo>
                  <a:pt x="941" y="434"/>
                </a:lnTo>
                <a:lnTo>
                  <a:pt x="934" y="434"/>
                </a:lnTo>
                <a:lnTo>
                  <a:pt x="934" y="440"/>
                </a:lnTo>
                <a:lnTo>
                  <a:pt x="927" y="447"/>
                </a:lnTo>
                <a:lnTo>
                  <a:pt x="920" y="447"/>
                </a:lnTo>
                <a:lnTo>
                  <a:pt x="920" y="454"/>
                </a:lnTo>
                <a:lnTo>
                  <a:pt x="914" y="461"/>
                </a:lnTo>
                <a:lnTo>
                  <a:pt x="914" y="467"/>
                </a:lnTo>
                <a:lnTo>
                  <a:pt x="907" y="467"/>
                </a:lnTo>
                <a:lnTo>
                  <a:pt x="900" y="467"/>
                </a:lnTo>
                <a:lnTo>
                  <a:pt x="900" y="461"/>
                </a:lnTo>
                <a:lnTo>
                  <a:pt x="893" y="461"/>
                </a:lnTo>
                <a:lnTo>
                  <a:pt x="887" y="461"/>
                </a:lnTo>
                <a:lnTo>
                  <a:pt x="880" y="461"/>
                </a:lnTo>
                <a:lnTo>
                  <a:pt x="873" y="467"/>
                </a:lnTo>
                <a:lnTo>
                  <a:pt x="866" y="474"/>
                </a:lnTo>
                <a:lnTo>
                  <a:pt x="866" y="481"/>
                </a:lnTo>
                <a:lnTo>
                  <a:pt x="860" y="481"/>
                </a:lnTo>
                <a:lnTo>
                  <a:pt x="860" y="488"/>
                </a:lnTo>
                <a:lnTo>
                  <a:pt x="853" y="488"/>
                </a:lnTo>
                <a:lnTo>
                  <a:pt x="846" y="481"/>
                </a:lnTo>
                <a:lnTo>
                  <a:pt x="846" y="474"/>
                </a:lnTo>
                <a:lnTo>
                  <a:pt x="846" y="481"/>
                </a:lnTo>
                <a:lnTo>
                  <a:pt x="839" y="474"/>
                </a:lnTo>
                <a:lnTo>
                  <a:pt x="832" y="481"/>
                </a:lnTo>
                <a:lnTo>
                  <a:pt x="832" y="474"/>
                </a:lnTo>
                <a:lnTo>
                  <a:pt x="826" y="474"/>
                </a:lnTo>
                <a:lnTo>
                  <a:pt x="819" y="474"/>
                </a:lnTo>
                <a:lnTo>
                  <a:pt x="812" y="481"/>
                </a:lnTo>
                <a:lnTo>
                  <a:pt x="805" y="488"/>
                </a:lnTo>
                <a:lnTo>
                  <a:pt x="812" y="494"/>
                </a:lnTo>
                <a:lnTo>
                  <a:pt x="819" y="501"/>
                </a:lnTo>
                <a:lnTo>
                  <a:pt x="812" y="508"/>
                </a:lnTo>
                <a:lnTo>
                  <a:pt x="819" y="521"/>
                </a:lnTo>
                <a:lnTo>
                  <a:pt x="826" y="528"/>
                </a:lnTo>
                <a:lnTo>
                  <a:pt x="832" y="535"/>
                </a:lnTo>
                <a:lnTo>
                  <a:pt x="832" y="542"/>
                </a:lnTo>
                <a:lnTo>
                  <a:pt x="832" y="549"/>
                </a:lnTo>
                <a:lnTo>
                  <a:pt x="832" y="555"/>
                </a:lnTo>
                <a:lnTo>
                  <a:pt x="839" y="562"/>
                </a:lnTo>
                <a:lnTo>
                  <a:pt x="846" y="562"/>
                </a:lnTo>
                <a:lnTo>
                  <a:pt x="853" y="569"/>
                </a:lnTo>
                <a:lnTo>
                  <a:pt x="860" y="562"/>
                </a:lnTo>
                <a:lnTo>
                  <a:pt x="866" y="562"/>
                </a:lnTo>
                <a:lnTo>
                  <a:pt x="873" y="562"/>
                </a:lnTo>
                <a:lnTo>
                  <a:pt x="880" y="569"/>
                </a:lnTo>
                <a:lnTo>
                  <a:pt x="887" y="569"/>
                </a:lnTo>
                <a:lnTo>
                  <a:pt x="887" y="562"/>
                </a:lnTo>
                <a:lnTo>
                  <a:pt x="893" y="562"/>
                </a:lnTo>
                <a:lnTo>
                  <a:pt x="900" y="562"/>
                </a:lnTo>
                <a:lnTo>
                  <a:pt x="907" y="562"/>
                </a:lnTo>
                <a:lnTo>
                  <a:pt x="914" y="569"/>
                </a:lnTo>
                <a:lnTo>
                  <a:pt x="914" y="582"/>
                </a:lnTo>
                <a:lnTo>
                  <a:pt x="927" y="582"/>
                </a:lnTo>
                <a:lnTo>
                  <a:pt x="941" y="576"/>
                </a:lnTo>
                <a:lnTo>
                  <a:pt x="941" y="589"/>
                </a:lnTo>
                <a:lnTo>
                  <a:pt x="947" y="596"/>
                </a:lnTo>
                <a:lnTo>
                  <a:pt x="961" y="603"/>
                </a:lnTo>
                <a:lnTo>
                  <a:pt x="981" y="609"/>
                </a:lnTo>
                <a:lnTo>
                  <a:pt x="981" y="616"/>
                </a:lnTo>
                <a:lnTo>
                  <a:pt x="981" y="623"/>
                </a:lnTo>
                <a:lnTo>
                  <a:pt x="988" y="630"/>
                </a:lnTo>
                <a:lnTo>
                  <a:pt x="995" y="630"/>
                </a:lnTo>
                <a:lnTo>
                  <a:pt x="995" y="637"/>
                </a:lnTo>
                <a:lnTo>
                  <a:pt x="995" y="643"/>
                </a:lnTo>
                <a:lnTo>
                  <a:pt x="1002" y="650"/>
                </a:lnTo>
                <a:lnTo>
                  <a:pt x="1008" y="657"/>
                </a:lnTo>
                <a:lnTo>
                  <a:pt x="1029" y="643"/>
                </a:lnTo>
                <a:lnTo>
                  <a:pt x="1035" y="643"/>
                </a:lnTo>
                <a:lnTo>
                  <a:pt x="1049" y="643"/>
                </a:lnTo>
                <a:lnTo>
                  <a:pt x="1056" y="643"/>
                </a:lnTo>
                <a:lnTo>
                  <a:pt x="1063" y="637"/>
                </a:lnTo>
                <a:lnTo>
                  <a:pt x="1069" y="637"/>
                </a:lnTo>
                <a:lnTo>
                  <a:pt x="1076" y="637"/>
                </a:lnTo>
                <a:lnTo>
                  <a:pt x="1083" y="630"/>
                </a:lnTo>
                <a:lnTo>
                  <a:pt x="1090" y="623"/>
                </a:lnTo>
                <a:lnTo>
                  <a:pt x="1096" y="616"/>
                </a:lnTo>
                <a:lnTo>
                  <a:pt x="1103" y="623"/>
                </a:lnTo>
                <a:lnTo>
                  <a:pt x="1103" y="616"/>
                </a:lnTo>
                <a:lnTo>
                  <a:pt x="1110" y="616"/>
                </a:lnTo>
                <a:lnTo>
                  <a:pt x="1123" y="623"/>
                </a:lnTo>
                <a:lnTo>
                  <a:pt x="1130" y="623"/>
                </a:lnTo>
                <a:lnTo>
                  <a:pt x="1123" y="616"/>
                </a:lnTo>
                <a:lnTo>
                  <a:pt x="1123" y="609"/>
                </a:lnTo>
                <a:lnTo>
                  <a:pt x="1130" y="616"/>
                </a:lnTo>
                <a:lnTo>
                  <a:pt x="1130" y="623"/>
                </a:lnTo>
                <a:lnTo>
                  <a:pt x="1137" y="616"/>
                </a:lnTo>
                <a:lnTo>
                  <a:pt x="1144" y="616"/>
                </a:lnTo>
                <a:lnTo>
                  <a:pt x="1157" y="616"/>
                </a:lnTo>
                <a:lnTo>
                  <a:pt x="1178" y="623"/>
                </a:lnTo>
                <a:lnTo>
                  <a:pt x="1205" y="623"/>
                </a:lnTo>
                <a:lnTo>
                  <a:pt x="1205" y="630"/>
                </a:lnTo>
                <a:lnTo>
                  <a:pt x="1198" y="637"/>
                </a:lnTo>
                <a:lnTo>
                  <a:pt x="1205" y="664"/>
                </a:lnTo>
                <a:lnTo>
                  <a:pt x="1205" y="677"/>
                </a:lnTo>
                <a:lnTo>
                  <a:pt x="1191" y="684"/>
                </a:lnTo>
                <a:lnTo>
                  <a:pt x="1198" y="697"/>
                </a:lnTo>
                <a:lnTo>
                  <a:pt x="1198" y="704"/>
                </a:lnTo>
                <a:lnTo>
                  <a:pt x="1211" y="718"/>
                </a:lnTo>
                <a:lnTo>
                  <a:pt x="1184" y="731"/>
                </a:lnTo>
                <a:lnTo>
                  <a:pt x="1171" y="738"/>
                </a:lnTo>
                <a:lnTo>
                  <a:pt x="1164" y="745"/>
                </a:lnTo>
                <a:lnTo>
                  <a:pt x="1151" y="752"/>
                </a:lnTo>
                <a:lnTo>
                  <a:pt x="1123" y="765"/>
                </a:lnTo>
                <a:lnTo>
                  <a:pt x="1110" y="772"/>
                </a:lnTo>
                <a:lnTo>
                  <a:pt x="1096" y="779"/>
                </a:lnTo>
                <a:lnTo>
                  <a:pt x="1090" y="779"/>
                </a:lnTo>
                <a:lnTo>
                  <a:pt x="1083" y="785"/>
                </a:lnTo>
                <a:lnTo>
                  <a:pt x="1063" y="799"/>
                </a:lnTo>
                <a:lnTo>
                  <a:pt x="1049" y="806"/>
                </a:lnTo>
                <a:lnTo>
                  <a:pt x="1042" y="806"/>
                </a:lnTo>
                <a:lnTo>
                  <a:pt x="1035" y="813"/>
                </a:lnTo>
                <a:lnTo>
                  <a:pt x="1035" y="819"/>
                </a:lnTo>
                <a:lnTo>
                  <a:pt x="1029" y="819"/>
                </a:lnTo>
                <a:lnTo>
                  <a:pt x="1035" y="819"/>
                </a:lnTo>
                <a:lnTo>
                  <a:pt x="1035" y="813"/>
                </a:lnTo>
                <a:lnTo>
                  <a:pt x="1029" y="813"/>
                </a:lnTo>
                <a:lnTo>
                  <a:pt x="1015" y="819"/>
                </a:lnTo>
                <a:lnTo>
                  <a:pt x="1008" y="826"/>
                </a:lnTo>
                <a:lnTo>
                  <a:pt x="1002" y="826"/>
                </a:lnTo>
                <a:lnTo>
                  <a:pt x="995" y="833"/>
                </a:lnTo>
                <a:lnTo>
                  <a:pt x="988" y="840"/>
                </a:lnTo>
                <a:lnTo>
                  <a:pt x="975" y="846"/>
                </a:lnTo>
                <a:lnTo>
                  <a:pt x="954" y="853"/>
                </a:lnTo>
                <a:lnTo>
                  <a:pt x="947" y="860"/>
                </a:lnTo>
                <a:lnTo>
                  <a:pt x="947" y="867"/>
                </a:lnTo>
                <a:lnTo>
                  <a:pt x="941" y="867"/>
                </a:lnTo>
                <a:lnTo>
                  <a:pt x="920" y="887"/>
                </a:lnTo>
                <a:lnTo>
                  <a:pt x="900" y="907"/>
                </a:lnTo>
                <a:lnTo>
                  <a:pt x="893" y="914"/>
                </a:lnTo>
                <a:lnTo>
                  <a:pt x="880" y="921"/>
                </a:lnTo>
                <a:lnTo>
                  <a:pt x="873" y="921"/>
                </a:lnTo>
                <a:lnTo>
                  <a:pt x="873" y="928"/>
                </a:lnTo>
                <a:lnTo>
                  <a:pt x="873" y="921"/>
                </a:lnTo>
                <a:lnTo>
                  <a:pt x="859" y="934"/>
                </a:lnTo>
                <a:lnTo>
                  <a:pt x="853" y="934"/>
                </a:lnTo>
                <a:lnTo>
                  <a:pt x="832" y="941"/>
                </a:lnTo>
                <a:lnTo>
                  <a:pt x="826" y="941"/>
                </a:lnTo>
                <a:lnTo>
                  <a:pt x="832" y="941"/>
                </a:lnTo>
                <a:lnTo>
                  <a:pt x="812" y="948"/>
                </a:lnTo>
                <a:lnTo>
                  <a:pt x="792" y="962"/>
                </a:lnTo>
                <a:lnTo>
                  <a:pt x="778" y="975"/>
                </a:lnTo>
                <a:lnTo>
                  <a:pt x="771" y="989"/>
                </a:lnTo>
                <a:lnTo>
                  <a:pt x="765" y="1002"/>
                </a:lnTo>
                <a:lnTo>
                  <a:pt x="758" y="1022"/>
                </a:lnTo>
                <a:lnTo>
                  <a:pt x="751" y="1022"/>
                </a:lnTo>
                <a:lnTo>
                  <a:pt x="758" y="1022"/>
                </a:lnTo>
                <a:lnTo>
                  <a:pt x="751" y="1029"/>
                </a:lnTo>
                <a:lnTo>
                  <a:pt x="744" y="1036"/>
                </a:lnTo>
                <a:lnTo>
                  <a:pt x="738" y="1043"/>
                </a:lnTo>
                <a:lnTo>
                  <a:pt x="731" y="1049"/>
                </a:lnTo>
                <a:lnTo>
                  <a:pt x="724" y="1077"/>
                </a:lnTo>
                <a:lnTo>
                  <a:pt x="717" y="1090"/>
                </a:lnTo>
                <a:lnTo>
                  <a:pt x="717" y="1104"/>
                </a:lnTo>
                <a:lnTo>
                  <a:pt x="717" y="1090"/>
                </a:lnTo>
                <a:lnTo>
                  <a:pt x="724" y="1077"/>
                </a:lnTo>
                <a:lnTo>
                  <a:pt x="724" y="1070"/>
                </a:lnTo>
                <a:lnTo>
                  <a:pt x="724" y="1077"/>
                </a:lnTo>
                <a:lnTo>
                  <a:pt x="724" y="1070"/>
                </a:lnTo>
                <a:lnTo>
                  <a:pt x="724" y="1063"/>
                </a:lnTo>
                <a:lnTo>
                  <a:pt x="724" y="1056"/>
                </a:lnTo>
                <a:lnTo>
                  <a:pt x="724" y="1063"/>
                </a:lnTo>
                <a:lnTo>
                  <a:pt x="717" y="1070"/>
                </a:lnTo>
                <a:lnTo>
                  <a:pt x="724" y="1070"/>
                </a:lnTo>
                <a:lnTo>
                  <a:pt x="717" y="1070"/>
                </a:lnTo>
                <a:lnTo>
                  <a:pt x="717" y="1077"/>
                </a:lnTo>
                <a:lnTo>
                  <a:pt x="724" y="1077"/>
                </a:lnTo>
                <a:lnTo>
                  <a:pt x="717" y="1077"/>
                </a:lnTo>
                <a:lnTo>
                  <a:pt x="717" y="1083"/>
                </a:lnTo>
                <a:lnTo>
                  <a:pt x="710" y="1083"/>
                </a:lnTo>
                <a:lnTo>
                  <a:pt x="717" y="1083"/>
                </a:lnTo>
                <a:lnTo>
                  <a:pt x="710" y="1083"/>
                </a:lnTo>
                <a:lnTo>
                  <a:pt x="710" y="1090"/>
                </a:lnTo>
                <a:lnTo>
                  <a:pt x="710" y="1083"/>
                </a:lnTo>
                <a:lnTo>
                  <a:pt x="710" y="1090"/>
                </a:lnTo>
                <a:lnTo>
                  <a:pt x="704" y="1097"/>
                </a:lnTo>
                <a:lnTo>
                  <a:pt x="697" y="1104"/>
                </a:lnTo>
                <a:lnTo>
                  <a:pt x="697" y="1097"/>
                </a:lnTo>
                <a:lnTo>
                  <a:pt x="697" y="1117"/>
                </a:lnTo>
                <a:lnTo>
                  <a:pt x="704" y="1104"/>
                </a:lnTo>
                <a:lnTo>
                  <a:pt x="710" y="1104"/>
                </a:lnTo>
                <a:lnTo>
                  <a:pt x="704" y="1104"/>
                </a:lnTo>
                <a:lnTo>
                  <a:pt x="697" y="1131"/>
                </a:lnTo>
                <a:lnTo>
                  <a:pt x="690" y="1144"/>
                </a:lnTo>
                <a:lnTo>
                  <a:pt x="677" y="1165"/>
                </a:lnTo>
                <a:lnTo>
                  <a:pt x="663" y="1171"/>
                </a:lnTo>
                <a:lnTo>
                  <a:pt x="636" y="1185"/>
                </a:lnTo>
                <a:lnTo>
                  <a:pt x="609" y="1192"/>
                </a:lnTo>
                <a:lnTo>
                  <a:pt x="595" y="1198"/>
                </a:lnTo>
                <a:lnTo>
                  <a:pt x="575" y="1198"/>
                </a:lnTo>
                <a:lnTo>
                  <a:pt x="528" y="1205"/>
                </a:lnTo>
                <a:lnTo>
                  <a:pt x="507" y="1212"/>
                </a:lnTo>
                <a:lnTo>
                  <a:pt x="494" y="1219"/>
                </a:lnTo>
                <a:lnTo>
                  <a:pt x="487" y="1219"/>
                </a:lnTo>
                <a:lnTo>
                  <a:pt x="460" y="1232"/>
                </a:lnTo>
                <a:lnTo>
                  <a:pt x="460" y="1239"/>
                </a:lnTo>
                <a:lnTo>
                  <a:pt x="460" y="1232"/>
                </a:lnTo>
                <a:lnTo>
                  <a:pt x="460" y="1239"/>
                </a:lnTo>
                <a:lnTo>
                  <a:pt x="460" y="1232"/>
                </a:lnTo>
                <a:lnTo>
                  <a:pt x="453" y="1239"/>
                </a:lnTo>
                <a:lnTo>
                  <a:pt x="446" y="1239"/>
                </a:lnTo>
                <a:lnTo>
                  <a:pt x="426" y="1239"/>
                </a:lnTo>
                <a:lnTo>
                  <a:pt x="413" y="1239"/>
                </a:lnTo>
                <a:lnTo>
                  <a:pt x="413" y="1246"/>
                </a:lnTo>
                <a:lnTo>
                  <a:pt x="406" y="1246"/>
                </a:lnTo>
                <a:lnTo>
                  <a:pt x="399" y="1253"/>
                </a:lnTo>
                <a:lnTo>
                  <a:pt x="392" y="1253"/>
                </a:lnTo>
                <a:lnTo>
                  <a:pt x="392" y="1259"/>
                </a:lnTo>
                <a:lnTo>
                  <a:pt x="385" y="1259"/>
                </a:lnTo>
                <a:lnTo>
                  <a:pt x="372" y="1266"/>
                </a:lnTo>
                <a:lnTo>
                  <a:pt x="365" y="1266"/>
                </a:lnTo>
                <a:lnTo>
                  <a:pt x="352" y="1266"/>
                </a:lnTo>
                <a:lnTo>
                  <a:pt x="352" y="1273"/>
                </a:lnTo>
                <a:lnTo>
                  <a:pt x="345" y="1273"/>
                </a:lnTo>
                <a:lnTo>
                  <a:pt x="345" y="1280"/>
                </a:lnTo>
                <a:lnTo>
                  <a:pt x="345" y="1273"/>
                </a:lnTo>
                <a:lnTo>
                  <a:pt x="352" y="1273"/>
                </a:lnTo>
                <a:lnTo>
                  <a:pt x="345" y="1273"/>
                </a:lnTo>
                <a:lnTo>
                  <a:pt x="352" y="1273"/>
                </a:lnTo>
                <a:lnTo>
                  <a:pt x="352" y="1266"/>
                </a:lnTo>
                <a:lnTo>
                  <a:pt x="345" y="1266"/>
                </a:lnTo>
                <a:lnTo>
                  <a:pt x="345" y="1273"/>
                </a:lnTo>
                <a:lnTo>
                  <a:pt x="345" y="1266"/>
                </a:lnTo>
                <a:lnTo>
                  <a:pt x="345" y="1273"/>
                </a:lnTo>
                <a:lnTo>
                  <a:pt x="331" y="1273"/>
                </a:lnTo>
                <a:lnTo>
                  <a:pt x="325" y="1280"/>
                </a:lnTo>
                <a:lnTo>
                  <a:pt x="318" y="1280"/>
                </a:lnTo>
                <a:lnTo>
                  <a:pt x="304" y="1286"/>
                </a:lnTo>
                <a:lnTo>
                  <a:pt x="298" y="1293"/>
                </a:lnTo>
                <a:lnTo>
                  <a:pt x="270" y="1293"/>
                </a:lnTo>
                <a:lnTo>
                  <a:pt x="270" y="1286"/>
                </a:lnTo>
                <a:lnTo>
                  <a:pt x="270" y="1280"/>
                </a:lnTo>
                <a:lnTo>
                  <a:pt x="277" y="1280"/>
                </a:lnTo>
                <a:lnTo>
                  <a:pt x="270" y="1280"/>
                </a:lnTo>
                <a:lnTo>
                  <a:pt x="270" y="1273"/>
                </a:lnTo>
                <a:lnTo>
                  <a:pt x="270" y="1266"/>
                </a:lnTo>
                <a:lnTo>
                  <a:pt x="270" y="1259"/>
                </a:lnTo>
                <a:lnTo>
                  <a:pt x="264" y="1253"/>
                </a:lnTo>
                <a:lnTo>
                  <a:pt x="257" y="1259"/>
                </a:lnTo>
                <a:lnTo>
                  <a:pt x="257" y="1266"/>
                </a:lnTo>
                <a:lnTo>
                  <a:pt x="250" y="1266"/>
                </a:lnTo>
                <a:lnTo>
                  <a:pt x="243" y="1266"/>
                </a:lnTo>
                <a:lnTo>
                  <a:pt x="243" y="1259"/>
                </a:lnTo>
                <a:lnTo>
                  <a:pt x="230" y="1253"/>
                </a:lnTo>
                <a:lnTo>
                  <a:pt x="223" y="1253"/>
                </a:lnTo>
                <a:lnTo>
                  <a:pt x="216" y="1253"/>
                </a:lnTo>
                <a:lnTo>
                  <a:pt x="210" y="1239"/>
                </a:lnTo>
                <a:lnTo>
                  <a:pt x="210" y="1232"/>
                </a:lnTo>
                <a:lnTo>
                  <a:pt x="203" y="1226"/>
                </a:lnTo>
                <a:lnTo>
                  <a:pt x="216" y="1226"/>
                </a:lnTo>
                <a:lnTo>
                  <a:pt x="223" y="1226"/>
                </a:lnTo>
                <a:lnTo>
                  <a:pt x="223" y="1232"/>
                </a:lnTo>
                <a:lnTo>
                  <a:pt x="230" y="1226"/>
                </a:lnTo>
                <a:lnTo>
                  <a:pt x="230" y="1232"/>
                </a:lnTo>
                <a:lnTo>
                  <a:pt x="237" y="1232"/>
                </a:lnTo>
                <a:lnTo>
                  <a:pt x="243" y="1232"/>
                </a:lnTo>
                <a:lnTo>
                  <a:pt x="250" y="1232"/>
                </a:lnTo>
                <a:lnTo>
                  <a:pt x="250" y="1226"/>
                </a:lnTo>
                <a:lnTo>
                  <a:pt x="250" y="1219"/>
                </a:lnTo>
                <a:lnTo>
                  <a:pt x="250" y="1212"/>
                </a:lnTo>
                <a:lnTo>
                  <a:pt x="250" y="1205"/>
                </a:lnTo>
                <a:lnTo>
                  <a:pt x="243" y="1205"/>
                </a:lnTo>
                <a:lnTo>
                  <a:pt x="250" y="1198"/>
                </a:lnTo>
                <a:lnTo>
                  <a:pt x="250" y="1185"/>
                </a:lnTo>
                <a:lnTo>
                  <a:pt x="257" y="1185"/>
                </a:lnTo>
                <a:lnTo>
                  <a:pt x="250" y="1178"/>
                </a:lnTo>
                <a:lnTo>
                  <a:pt x="250" y="1185"/>
                </a:lnTo>
                <a:lnTo>
                  <a:pt x="243" y="1185"/>
                </a:lnTo>
                <a:lnTo>
                  <a:pt x="237" y="1198"/>
                </a:lnTo>
                <a:lnTo>
                  <a:pt x="237" y="1192"/>
                </a:lnTo>
                <a:lnTo>
                  <a:pt x="230" y="1192"/>
                </a:lnTo>
                <a:lnTo>
                  <a:pt x="223" y="1192"/>
                </a:lnTo>
                <a:lnTo>
                  <a:pt x="223" y="1185"/>
                </a:lnTo>
                <a:lnTo>
                  <a:pt x="216" y="1185"/>
                </a:lnTo>
                <a:lnTo>
                  <a:pt x="223" y="1171"/>
                </a:lnTo>
                <a:lnTo>
                  <a:pt x="216" y="1165"/>
                </a:lnTo>
                <a:lnTo>
                  <a:pt x="210" y="1165"/>
                </a:lnTo>
                <a:lnTo>
                  <a:pt x="203" y="1165"/>
                </a:lnTo>
                <a:lnTo>
                  <a:pt x="203" y="1151"/>
                </a:lnTo>
                <a:lnTo>
                  <a:pt x="196" y="1144"/>
                </a:lnTo>
                <a:lnTo>
                  <a:pt x="196" y="1138"/>
                </a:lnTo>
                <a:lnTo>
                  <a:pt x="189" y="1131"/>
                </a:lnTo>
                <a:lnTo>
                  <a:pt x="203" y="1117"/>
                </a:lnTo>
                <a:lnTo>
                  <a:pt x="203" y="1110"/>
                </a:lnTo>
                <a:lnTo>
                  <a:pt x="196" y="1110"/>
                </a:lnTo>
                <a:lnTo>
                  <a:pt x="196" y="1104"/>
                </a:lnTo>
                <a:lnTo>
                  <a:pt x="189" y="1104"/>
                </a:lnTo>
                <a:lnTo>
                  <a:pt x="182" y="1104"/>
                </a:lnTo>
                <a:lnTo>
                  <a:pt x="176" y="1097"/>
                </a:lnTo>
                <a:lnTo>
                  <a:pt x="176" y="1090"/>
                </a:lnTo>
                <a:lnTo>
                  <a:pt x="169" y="1083"/>
                </a:lnTo>
                <a:lnTo>
                  <a:pt x="162" y="1083"/>
                </a:lnTo>
                <a:lnTo>
                  <a:pt x="149" y="1083"/>
                </a:lnTo>
                <a:lnTo>
                  <a:pt x="149" y="1077"/>
                </a:lnTo>
                <a:lnTo>
                  <a:pt x="142" y="1077"/>
                </a:lnTo>
                <a:lnTo>
                  <a:pt x="128" y="1083"/>
                </a:lnTo>
                <a:lnTo>
                  <a:pt x="122" y="1090"/>
                </a:lnTo>
                <a:lnTo>
                  <a:pt x="115" y="1090"/>
                </a:lnTo>
                <a:lnTo>
                  <a:pt x="122" y="1083"/>
                </a:lnTo>
                <a:lnTo>
                  <a:pt x="122" y="1070"/>
                </a:lnTo>
                <a:lnTo>
                  <a:pt x="128" y="1070"/>
                </a:lnTo>
                <a:lnTo>
                  <a:pt x="122" y="1056"/>
                </a:lnTo>
                <a:lnTo>
                  <a:pt x="115" y="1050"/>
                </a:lnTo>
                <a:lnTo>
                  <a:pt x="122" y="1043"/>
                </a:lnTo>
                <a:lnTo>
                  <a:pt x="115" y="1043"/>
                </a:lnTo>
                <a:lnTo>
                  <a:pt x="115" y="1036"/>
                </a:lnTo>
                <a:lnTo>
                  <a:pt x="122" y="1036"/>
                </a:lnTo>
                <a:lnTo>
                  <a:pt x="128" y="1029"/>
                </a:lnTo>
                <a:lnTo>
                  <a:pt x="115" y="1029"/>
                </a:lnTo>
                <a:lnTo>
                  <a:pt x="108" y="1022"/>
                </a:lnTo>
                <a:lnTo>
                  <a:pt x="115" y="1002"/>
                </a:lnTo>
                <a:lnTo>
                  <a:pt x="122" y="995"/>
                </a:lnTo>
                <a:lnTo>
                  <a:pt x="122" y="989"/>
                </a:lnTo>
                <a:lnTo>
                  <a:pt x="115" y="982"/>
                </a:lnTo>
                <a:lnTo>
                  <a:pt x="108" y="982"/>
                </a:lnTo>
                <a:lnTo>
                  <a:pt x="108" y="975"/>
                </a:lnTo>
                <a:lnTo>
                  <a:pt x="101" y="975"/>
                </a:lnTo>
                <a:lnTo>
                  <a:pt x="94" y="968"/>
                </a:lnTo>
                <a:lnTo>
                  <a:pt x="88" y="968"/>
                </a:lnTo>
                <a:lnTo>
                  <a:pt x="88" y="975"/>
                </a:lnTo>
                <a:lnTo>
                  <a:pt x="88" y="968"/>
                </a:lnTo>
                <a:lnTo>
                  <a:pt x="81" y="962"/>
                </a:lnTo>
                <a:lnTo>
                  <a:pt x="74" y="962"/>
                </a:lnTo>
                <a:lnTo>
                  <a:pt x="61" y="962"/>
                </a:lnTo>
                <a:lnTo>
                  <a:pt x="61" y="955"/>
                </a:lnTo>
                <a:lnTo>
                  <a:pt x="54" y="955"/>
                </a:lnTo>
                <a:lnTo>
                  <a:pt x="47" y="955"/>
                </a:lnTo>
                <a:lnTo>
                  <a:pt x="40" y="948"/>
                </a:lnTo>
                <a:lnTo>
                  <a:pt x="40" y="941"/>
                </a:lnTo>
                <a:lnTo>
                  <a:pt x="40" y="934"/>
                </a:lnTo>
                <a:lnTo>
                  <a:pt x="40" y="928"/>
                </a:lnTo>
                <a:lnTo>
                  <a:pt x="47" y="928"/>
                </a:lnTo>
                <a:lnTo>
                  <a:pt x="47" y="921"/>
                </a:lnTo>
                <a:lnTo>
                  <a:pt x="61" y="921"/>
                </a:lnTo>
                <a:lnTo>
                  <a:pt x="74" y="914"/>
                </a:lnTo>
                <a:lnTo>
                  <a:pt x="81" y="914"/>
                </a:lnTo>
                <a:lnTo>
                  <a:pt x="81" y="907"/>
                </a:lnTo>
                <a:lnTo>
                  <a:pt x="81" y="901"/>
                </a:lnTo>
                <a:lnTo>
                  <a:pt x="74" y="901"/>
                </a:lnTo>
                <a:lnTo>
                  <a:pt x="67" y="901"/>
                </a:lnTo>
                <a:lnTo>
                  <a:pt x="67" y="894"/>
                </a:lnTo>
                <a:lnTo>
                  <a:pt x="74" y="887"/>
                </a:lnTo>
                <a:lnTo>
                  <a:pt x="88" y="880"/>
                </a:lnTo>
                <a:lnTo>
                  <a:pt x="81" y="874"/>
                </a:lnTo>
                <a:lnTo>
                  <a:pt x="67" y="874"/>
                </a:lnTo>
                <a:lnTo>
                  <a:pt x="67" y="867"/>
                </a:lnTo>
                <a:lnTo>
                  <a:pt x="54" y="867"/>
                </a:lnTo>
                <a:lnTo>
                  <a:pt x="47" y="867"/>
                </a:lnTo>
                <a:lnTo>
                  <a:pt x="47" y="874"/>
                </a:lnTo>
                <a:lnTo>
                  <a:pt x="34" y="874"/>
                </a:lnTo>
                <a:lnTo>
                  <a:pt x="34" y="867"/>
                </a:lnTo>
                <a:lnTo>
                  <a:pt x="40" y="860"/>
                </a:lnTo>
                <a:lnTo>
                  <a:pt x="47" y="853"/>
                </a:lnTo>
                <a:lnTo>
                  <a:pt x="40" y="846"/>
                </a:lnTo>
                <a:lnTo>
                  <a:pt x="34" y="846"/>
                </a:lnTo>
                <a:lnTo>
                  <a:pt x="27" y="846"/>
                </a:lnTo>
                <a:lnTo>
                  <a:pt x="13" y="840"/>
                </a:lnTo>
                <a:lnTo>
                  <a:pt x="13" y="833"/>
                </a:lnTo>
                <a:lnTo>
                  <a:pt x="0" y="833"/>
                </a:lnTo>
                <a:lnTo>
                  <a:pt x="7" y="826"/>
                </a:lnTo>
                <a:lnTo>
                  <a:pt x="27" y="819"/>
                </a:lnTo>
                <a:lnTo>
                  <a:pt x="27" y="813"/>
                </a:lnTo>
                <a:lnTo>
                  <a:pt x="27" y="806"/>
                </a:lnTo>
                <a:lnTo>
                  <a:pt x="47" y="806"/>
                </a:lnTo>
                <a:lnTo>
                  <a:pt x="54" y="806"/>
                </a:lnTo>
                <a:lnTo>
                  <a:pt x="61" y="813"/>
                </a:lnTo>
                <a:lnTo>
                  <a:pt x="61" y="806"/>
                </a:lnTo>
                <a:lnTo>
                  <a:pt x="67" y="806"/>
                </a:lnTo>
                <a:lnTo>
                  <a:pt x="74" y="806"/>
                </a:lnTo>
                <a:lnTo>
                  <a:pt x="74" y="792"/>
                </a:lnTo>
                <a:lnTo>
                  <a:pt x="67" y="792"/>
                </a:lnTo>
                <a:lnTo>
                  <a:pt x="61" y="786"/>
                </a:lnTo>
                <a:lnTo>
                  <a:pt x="61" y="779"/>
                </a:lnTo>
                <a:lnTo>
                  <a:pt x="54" y="779"/>
                </a:lnTo>
                <a:lnTo>
                  <a:pt x="54" y="765"/>
                </a:lnTo>
                <a:lnTo>
                  <a:pt x="47" y="759"/>
                </a:lnTo>
                <a:lnTo>
                  <a:pt x="54" y="752"/>
                </a:lnTo>
                <a:lnTo>
                  <a:pt x="47" y="745"/>
                </a:lnTo>
                <a:lnTo>
                  <a:pt x="47" y="752"/>
                </a:lnTo>
                <a:lnTo>
                  <a:pt x="34" y="745"/>
                </a:lnTo>
                <a:lnTo>
                  <a:pt x="34" y="738"/>
                </a:lnTo>
                <a:lnTo>
                  <a:pt x="27" y="738"/>
                </a:lnTo>
                <a:lnTo>
                  <a:pt x="34" y="725"/>
                </a:lnTo>
                <a:lnTo>
                  <a:pt x="27" y="725"/>
                </a:lnTo>
                <a:lnTo>
                  <a:pt x="13" y="725"/>
                </a:lnTo>
                <a:lnTo>
                  <a:pt x="34" y="711"/>
                </a:lnTo>
                <a:lnTo>
                  <a:pt x="40" y="698"/>
                </a:lnTo>
                <a:lnTo>
                  <a:pt x="47" y="691"/>
                </a:lnTo>
                <a:lnTo>
                  <a:pt x="54" y="691"/>
                </a:lnTo>
                <a:lnTo>
                  <a:pt x="47" y="691"/>
                </a:lnTo>
                <a:lnTo>
                  <a:pt x="40" y="684"/>
                </a:lnTo>
                <a:lnTo>
                  <a:pt x="34" y="677"/>
                </a:lnTo>
                <a:lnTo>
                  <a:pt x="34" y="671"/>
                </a:lnTo>
                <a:lnTo>
                  <a:pt x="40" y="657"/>
                </a:lnTo>
                <a:lnTo>
                  <a:pt x="34" y="643"/>
                </a:lnTo>
                <a:lnTo>
                  <a:pt x="40" y="643"/>
                </a:lnTo>
                <a:lnTo>
                  <a:pt x="40" y="630"/>
                </a:lnTo>
                <a:lnTo>
                  <a:pt x="47" y="623"/>
                </a:lnTo>
                <a:lnTo>
                  <a:pt x="40" y="623"/>
                </a:lnTo>
                <a:lnTo>
                  <a:pt x="47" y="616"/>
                </a:lnTo>
                <a:lnTo>
                  <a:pt x="61" y="616"/>
                </a:lnTo>
                <a:lnTo>
                  <a:pt x="68" y="616"/>
                </a:lnTo>
                <a:lnTo>
                  <a:pt x="81" y="616"/>
                </a:lnTo>
                <a:lnTo>
                  <a:pt x="88" y="616"/>
                </a:lnTo>
                <a:lnTo>
                  <a:pt x="88" y="623"/>
                </a:lnTo>
                <a:lnTo>
                  <a:pt x="88" y="630"/>
                </a:lnTo>
                <a:lnTo>
                  <a:pt x="88" y="637"/>
                </a:lnTo>
                <a:lnTo>
                  <a:pt x="81" y="643"/>
                </a:lnTo>
                <a:lnTo>
                  <a:pt x="88" y="643"/>
                </a:lnTo>
                <a:lnTo>
                  <a:pt x="88" y="650"/>
                </a:lnTo>
                <a:lnTo>
                  <a:pt x="95" y="643"/>
                </a:lnTo>
                <a:lnTo>
                  <a:pt x="101" y="643"/>
                </a:lnTo>
                <a:lnTo>
                  <a:pt x="95" y="643"/>
                </a:lnTo>
                <a:lnTo>
                  <a:pt x="101" y="643"/>
                </a:lnTo>
                <a:lnTo>
                  <a:pt x="95" y="623"/>
                </a:lnTo>
                <a:lnTo>
                  <a:pt x="101" y="630"/>
                </a:lnTo>
                <a:lnTo>
                  <a:pt x="108" y="623"/>
                </a:lnTo>
                <a:lnTo>
                  <a:pt x="115" y="630"/>
                </a:lnTo>
                <a:lnTo>
                  <a:pt x="122" y="643"/>
                </a:lnTo>
                <a:lnTo>
                  <a:pt x="128" y="643"/>
                </a:lnTo>
                <a:lnTo>
                  <a:pt x="135" y="650"/>
                </a:lnTo>
                <a:lnTo>
                  <a:pt x="142" y="657"/>
                </a:lnTo>
                <a:lnTo>
                  <a:pt x="135" y="657"/>
                </a:lnTo>
                <a:lnTo>
                  <a:pt x="142" y="664"/>
                </a:lnTo>
                <a:lnTo>
                  <a:pt x="149" y="657"/>
                </a:lnTo>
                <a:lnTo>
                  <a:pt x="155" y="643"/>
                </a:lnTo>
                <a:lnTo>
                  <a:pt x="162" y="643"/>
                </a:lnTo>
                <a:lnTo>
                  <a:pt x="162" y="637"/>
                </a:lnTo>
                <a:lnTo>
                  <a:pt x="169" y="637"/>
                </a:lnTo>
                <a:lnTo>
                  <a:pt x="176" y="630"/>
                </a:lnTo>
                <a:lnTo>
                  <a:pt x="183" y="637"/>
                </a:lnTo>
                <a:lnTo>
                  <a:pt x="189" y="637"/>
                </a:lnTo>
                <a:lnTo>
                  <a:pt x="189" y="630"/>
                </a:lnTo>
                <a:lnTo>
                  <a:pt x="196" y="623"/>
                </a:lnTo>
                <a:lnTo>
                  <a:pt x="196" y="616"/>
                </a:lnTo>
                <a:lnTo>
                  <a:pt x="189" y="616"/>
                </a:lnTo>
                <a:lnTo>
                  <a:pt x="189" y="610"/>
                </a:lnTo>
                <a:lnTo>
                  <a:pt x="189" y="603"/>
                </a:lnTo>
                <a:lnTo>
                  <a:pt x="189" y="596"/>
                </a:lnTo>
                <a:lnTo>
                  <a:pt x="196" y="596"/>
                </a:lnTo>
                <a:lnTo>
                  <a:pt x="203" y="589"/>
                </a:lnTo>
                <a:lnTo>
                  <a:pt x="210" y="576"/>
                </a:lnTo>
                <a:lnTo>
                  <a:pt x="203" y="569"/>
                </a:lnTo>
                <a:lnTo>
                  <a:pt x="203" y="562"/>
                </a:lnTo>
                <a:lnTo>
                  <a:pt x="210" y="562"/>
                </a:lnTo>
                <a:lnTo>
                  <a:pt x="216" y="562"/>
                </a:lnTo>
                <a:lnTo>
                  <a:pt x="223" y="555"/>
                </a:lnTo>
                <a:lnTo>
                  <a:pt x="216" y="555"/>
                </a:lnTo>
                <a:lnTo>
                  <a:pt x="216" y="542"/>
                </a:lnTo>
                <a:lnTo>
                  <a:pt x="216" y="528"/>
                </a:lnTo>
                <a:lnTo>
                  <a:pt x="210" y="528"/>
                </a:lnTo>
                <a:lnTo>
                  <a:pt x="210" y="522"/>
                </a:lnTo>
                <a:lnTo>
                  <a:pt x="210" y="515"/>
                </a:lnTo>
                <a:lnTo>
                  <a:pt x="203" y="515"/>
                </a:lnTo>
                <a:lnTo>
                  <a:pt x="196" y="515"/>
                </a:lnTo>
                <a:lnTo>
                  <a:pt x="189" y="515"/>
                </a:lnTo>
                <a:lnTo>
                  <a:pt x="176" y="528"/>
                </a:lnTo>
                <a:lnTo>
                  <a:pt x="162" y="522"/>
                </a:lnTo>
                <a:lnTo>
                  <a:pt x="169" y="508"/>
                </a:lnTo>
                <a:lnTo>
                  <a:pt x="176" y="501"/>
                </a:lnTo>
                <a:lnTo>
                  <a:pt x="176" y="508"/>
                </a:lnTo>
                <a:lnTo>
                  <a:pt x="183" y="508"/>
                </a:lnTo>
                <a:lnTo>
                  <a:pt x="189" y="501"/>
                </a:lnTo>
                <a:lnTo>
                  <a:pt x="189" y="488"/>
                </a:lnTo>
                <a:lnTo>
                  <a:pt x="196" y="495"/>
                </a:lnTo>
                <a:lnTo>
                  <a:pt x="203" y="488"/>
                </a:lnTo>
                <a:lnTo>
                  <a:pt x="203" y="481"/>
                </a:lnTo>
                <a:lnTo>
                  <a:pt x="210" y="481"/>
                </a:lnTo>
                <a:lnTo>
                  <a:pt x="210" y="474"/>
                </a:lnTo>
                <a:lnTo>
                  <a:pt x="216" y="467"/>
                </a:lnTo>
                <a:lnTo>
                  <a:pt x="223" y="461"/>
                </a:lnTo>
                <a:lnTo>
                  <a:pt x="230" y="461"/>
                </a:lnTo>
                <a:lnTo>
                  <a:pt x="237" y="461"/>
                </a:lnTo>
                <a:lnTo>
                  <a:pt x="223" y="447"/>
                </a:lnTo>
                <a:lnTo>
                  <a:pt x="223" y="440"/>
                </a:lnTo>
                <a:lnTo>
                  <a:pt x="230" y="440"/>
                </a:lnTo>
                <a:lnTo>
                  <a:pt x="230" y="434"/>
                </a:lnTo>
                <a:lnTo>
                  <a:pt x="230" y="427"/>
                </a:lnTo>
                <a:lnTo>
                  <a:pt x="223" y="427"/>
                </a:lnTo>
                <a:lnTo>
                  <a:pt x="223" y="413"/>
                </a:lnTo>
                <a:lnTo>
                  <a:pt x="230" y="407"/>
                </a:lnTo>
                <a:lnTo>
                  <a:pt x="230" y="400"/>
                </a:lnTo>
                <a:lnTo>
                  <a:pt x="237" y="407"/>
                </a:lnTo>
                <a:lnTo>
                  <a:pt x="237" y="400"/>
                </a:lnTo>
                <a:lnTo>
                  <a:pt x="243" y="393"/>
                </a:lnTo>
                <a:lnTo>
                  <a:pt x="250" y="400"/>
                </a:lnTo>
                <a:lnTo>
                  <a:pt x="243" y="407"/>
                </a:lnTo>
                <a:lnTo>
                  <a:pt x="243" y="413"/>
                </a:lnTo>
                <a:lnTo>
                  <a:pt x="250" y="413"/>
                </a:lnTo>
                <a:lnTo>
                  <a:pt x="257" y="413"/>
                </a:lnTo>
                <a:lnTo>
                  <a:pt x="271" y="407"/>
                </a:lnTo>
                <a:lnTo>
                  <a:pt x="284" y="400"/>
                </a:lnTo>
                <a:lnTo>
                  <a:pt x="284" y="393"/>
                </a:lnTo>
                <a:lnTo>
                  <a:pt x="277" y="386"/>
                </a:lnTo>
                <a:lnTo>
                  <a:pt x="284" y="386"/>
                </a:lnTo>
                <a:lnTo>
                  <a:pt x="284" y="379"/>
                </a:lnTo>
                <a:lnTo>
                  <a:pt x="277" y="373"/>
                </a:lnTo>
                <a:lnTo>
                  <a:pt x="277" y="366"/>
                </a:lnTo>
                <a:lnTo>
                  <a:pt x="264" y="359"/>
                </a:lnTo>
                <a:lnTo>
                  <a:pt x="264" y="373"/>
                </a:lnTo>
                <a:lnTo>
                  <a:pt x="271" y="386"/>
                </a:lnTo>
                <a:lnTo>
                  <a:pt x="264" y="386"/>
                </a:lnTo>
                <a:lnTo>
                  <a:pt x="271" y="393"/>
                </a:lnTo>
                <a:lnTo>
                  <a:pt x="264" y="393"/>
                </a:lnTo>
                <a:lnTo>
                  <a:pt x="264" y="386"/>
                </a:lnTo>
                <a:lnTo>
                  <a:pt x="257" y="386"/>
                </a:lnTo>
                <a:lnTo>
                  <a:pt x="250" y="386"/>
                </a:lnTo>
                <a:lnTo>
                  <a:pt x="243" y="386"/>
                </a:lnTo>
                <a:lnTo>
                  <a:pt x="237" y="386"/>
                </a:lnTo>
                <a:lnTo>
                  <a:pt x="237" y="373"/>
                </a:lnTo>
                <a:lnTo>
                  <a:pt x="230" y="373"/>
                </a:lnTo>
                <a:lnTo>
                  <a:pt x="230" y="379"/>
                </a:lnTo>
                <a:lnTo>
                  <a:pt x="230" y="386"/>
                </a:lnTo>
                <a:lnTo>
                  <a:pt x="230" y="379"/>
                </a:lnTo>
                <a:lnTo>
                  <a:pt x="223" y="379"/>
                </a:lnTo>
                <a:lnTo>
                  <a:pt x="223" y="373"/>
                </a:lnTo>
                <a:lnTo>
                  <a:pt x="230" y="373"/>
                </a:lnTo>
                <a:lnTo>
                  <a:pt x="230" y="366"/>
                </a:lnTo>
                <a:lnTo>
                  <a:pt x="230" y="359"/>
                </a:lnTo>
                <a:lnTo>
                  <a:pt x="230" y="352"/>
                </a:lnTo>
                <a:lnTo>
                  <a:pt x="237" y="352"/>
                </a:lnTo>
                <a:lnTo>
                  <a:pt x="237" y="359"/>
                </a:lnTo>
                <a:lnTo>
                  <a:pt x="237" y="366"/>
                </a:lnTo>
                <a:lnTo>
                  <a:pt x="237" y="373"/>
                </a:lnTo>
                <a:lnTo>
                  <a:pt x="243" y="373"/>
                </a:lnTo>
                <a:lnTo>
                  <a:pt x="243" y="359"/>
                </a:lnTo>
                <a:lnTo>
                  <a:pt x="243" y="352"/>
                </a:lnTo>
                <a:lnTo>
                  <a:pt x="250" y="359"/>
                </a:lnTo>
                <a:lnTo>
                  <a:pt x="257" y="346"/>
                </a:lnTo>
                <a:lnTo>
                  <a:pt x="264" y="346"/>
                </a:lnTo>
                <a:lnTo>
                  <a:pt x="264" y="339"/>
                </a:lnTo>
                <a:lnTo>
                  <a:pt x="264" y="332"/>
                </a:lnTo>
                <a:lnTo>
                  <a:pt x="257" y="325"/>
                </a:lnTo>
                <a:lnTo>
                  <a:pt x="250" y="325"/>
                </a:lnTo>
                <a:lnTo>
                  <a:pt x="250" y="319"/>
                </a:lnTo>
                <a:lnTo>
                  <a:pt x="250" y="325"/>
                </a:lnTo>
                <a:lnTo>
                  <a:pt x="250" y="332"/>
                </a:lnTo>
                <a:lnTo>
                  <a:pt x="243" y="332"/>
                </a:lnTo>
                <a:lnTo>
                  <a:pt x="243" y="325"/>
                </a:lnTo>
                <a:lnTo>
                  <a:pt x="243" y="319"/>
                </a:lnTo>
                <a:lnTo>
                  <a:pt x="243" y="312"/>
                </a:lnTo>
                <a:lnTo>
                  <a:pt x="250" y="298"/>
                </a:lnTo>
                <a:lnTo>
                  <a:pt x="257" y="291"/>
                </a:lnTo>
                <a:lnTo>
                  <a:pt x="257" y="285"/>
                </a:lnTo>
                <a:lnTo>
                  <a:pt x="257" y="278"/>
                </a:lnTo>
                <a:lnTo>
                  <a:pt x="271" y="285"/>
                </a:lnTo>
                <a:lnTo>
                  <a:pt x="277" y="278"/>
                </a:lnTo>
                <a:lnTo>
                  <a:pt x="284" y="271"/>
                </a:lnTo>
                <a:lnTo>
                  <a:pt x="284" y="264"/>
                </a:lnTo>
                <a:lnTo>
                  <a:pt x="277" y="258"/>
                </a:lnTo>
                <a:lnTo>
                  <a:pt x="271" y="258"/>
                </a:lnTo>
                <a:lnTo>
                  <a:pt x="264" y="258"/>
                </a:lnTo>
                <a:lnTo>
                  <a:pt x="271" y="251"/>
                </a:lnTo>
                <a:lnTo>
                  <a:pt x="271" y="244"/>
                </a:lnTo>
                <a:lnTo>
                  <a:pt x="271" y="237"/>
                </a:lnTo>
                <a:lnTo>
                  <a:pt x="257" y="231"/>
                </a:lnTo>
                <a:lnTo>
                  <a:pt x="257" y="224"/>
                </a:lnTo>
                <a:lnTo>
                  <a:pt x="264" y="217"/>
                </a:lnTo>
                <a:lnTo>
                  <a:pt x="264" y="210"/>
                </a:lnTo>
                <a:lnTo>
                  <a:pt x="264" y="203"/>
                </a:lnTo>
                <a:lnTo>
                  <a:pt x="271" y="203"/>
                </a:lnTo>
                <a:lnTo>
                  <a:pt x="277" y="203"/>
                </a:lnTo>
                <a:lnTo>
                  <a:pt x="291" y="197"/>
                </a:lnTo>
                <a:lnTo>
                  <a:pt x="291" y="190"/>
                </a:lnTo>
                <a:lnTo>
                  <a:pt x="291" y="183"/>
                </a:lnTo>
                <a:lnTo>
                  <a:pt x="291" y="176"/>
                </a:lnTo>
                <a:lnTo>
                  <a:pt x="291" y="163"/>
                </a:lnTo>
                <a:lnTo>
                  <a:pt x="291" y="156"/>
                </a:lnTo>
                <a:lnTo>
                  <a:pt x="277" y="149"/>
                </a:lnTo>
                <a:lnTo>
                  <a:pt x="271" y="156"/>
                </a:lnTo>
                <a:lnTo>
                  <a:pt x="264" y="163"/>
                </a:lnTo>
                <a:lnTo>
                  <a:pt x="250" y="149"/>
                </a:lnTo>
                <a:lnTo>
                  <a:pt x="243" y="143"/>
                </a:lnTo>
                <a:lnTo>
                  <a:pt x="237" y="143"/>
                </a:lnTo>
                <a:lnTo>
                  <a:pt x="243" y="129"/>
                </a:lnTo>
                <a:lnTo>
                  <a:pt x="237" y="122"/>
                </a:lnTo>
                <a:lnTo>
                  <a:pt x="257" y="115"/>
                </a:lnTo>
                <a:lnTo>
                  <a:pt x="257" y="109"/>
                </a:lnTo>
                <a:lnTo>
                  <a:pt x="257" y="102"/>
                </a:lnTo>
                <a:lnTo>
                  <a:pt x="250" y="102"/>
                </a:lnTo>
                <a:lnTo>
                  <a:pt x="250" y="95"/>
                </a:lnTo>
                <a:lnTo>
                  <a:pt x="243" y="95"/>
                </a:lnTo>
                <a:lnTo>
                  <a:pt x="243" y="88"/>
                </a:lnTo>
                <a:lnTo>
                  <a:pt x="237" y="88"/>
                </a:lnTo>
                <a:lnTo>
                  <a:pt x="243" y="82"/>
                </a:lnTo>
                <a:lnTo>
                  <a:pt x="250" y="75"/>
                </a:lnTo>
                <a:lnTo>
                  <a:pt x="243" y="61"/>
                </a:lnTo>
                <a:lnTo>
                  <a:pt x="237" y="61"/>
                </a:lnTo>
                <a:lnTo>
                  <a:pt x="223" y="55"/>
                </a:lnTo>
                <a:lnTo>
                  <a:pt x="230" y="55"/>
                </a:lnTo>
                <a:lnTo>
                  <a:pt x="237" y="55"/>
                </a:lnTo>
                <a:lnTo>
                  <a:pt x="243" y="48"/>
                </a:lnTo>
                <a:lnTo>
                  <a:pt x="243" y="55"/>
                </a:lnTo>
                <a:lnTo>
                  <a:pt x="250" y="48"/>
                </a:lnTo>
                <a:lnTo>
                  <a:pt x="250" y="55"/>
                </a:lnTo>
                <a:lnTo>
                  <a:pt x="264" y="48"/>
                </a:lnTo>
                <a:lnTo>
                  <a:pt x="271" y="55"/>
                </a:lnTo>
                <a:lnTo>
                  <a:pt x="277" y="55"/>
                </a:lnTo>
                <a:lnTo>
                  <a:pt x="284" y="41"/>
                </a:lnTo>
                <a:lnTo>
                  <a:pt x="304" y="41"/>
                </a:lnTo>
                <a:lnTo>
                  <a:pt x="318" y="41"/>
                </a:lnTo>
                <a:lnTo>
                  <a:pt x="325" y="34"/>
                </a:lnTo>
                <a:lnTo>
                  <a:pt x="331" y="34"/>
                </a:lnTo>
                <a:lnTo>
                  <a:pt x="338" y="28"/>
                </a:lnTo>
                <a:lnTo>
                  <a:pt x="345" y="28"/>
                </a:lnTo>
                <a:lnTo>
                  <a:pt x="352" y="28"/>
                </a:lnTo>
                <a:lnTo>
                  <a:pt x="359" y="28"/>
                </a:lnTo>
                <a:lnTo>
                  <a:pt x="365" y="28"/>
                </a:lnTo>
                <a:lnTo>
                  <a:pt x="365" y="21"/>
                </a:lnTo>
                <a:lnTo>
                  <a:pt x="372" y="21"/>
                </a:lnTo>
                <a:close/>
                <a:moveTo>
                  <a:pt x="284" y="502"/>
                </a:moveTo>
                <a:lnTo>
                  <a:pt x="291" y="508"/>
                </a:lnTo>
                <a:lnTo>
                  <a:pt x="298" y="495"/>
                </a:lnTo>
                <a:lnTo>
                  <a:pt x="291" y="495"/>
                </a:lnTo>
                <a:lnTo>
                  <a:pt x="291" y="502"/>
                </a:lnTo>
                <a:lnTo>
                  <a:pt x="284" y="495"/>
                </a:lnTo>
                <a:lnTo>
                  <a:pt x="284" y="502"/>
                </a:lnTo>
                <a:close/>
                <a:moveTo>
                  <a:pt x="528" y="237"/>
                </a:moveTo>
                <a:lnTo>
                  <a:pt x="535" y="237"/>
                </a:lnTo>
                <a:lnTo>
                  <a:pt x="535" y="231"/>
                </a:lnTo>
                <a:lnTo>
                  <a:pt x="535" y="224"/>
                </a:lnTo>
                <a:lnTo>
                  <a:pt x="541" y="224"/>
                </a:lnTo>
                <a:lnTo>
                  <a:pt x="541" y="217"/>
                </a:lnTo>
                <a:lnTo>
                  <a:pt x="535" y="210"/>
                </a:lnTo>
                <a:lnTo>
                  <a:pt x="535" y="217"/>
                </a:lnTo>
                <a:lnTo>
                  <a:pt x="528" y="217"/>
                </a:lnTo>
                <a:lnTo>
                  <a:pt x="521" y="217"/>
                </a:lnTo>
                <a:lnTo>
                  <a:pt x="521" y="224"/>
                </a:lnTo>
                <a:lnTo>
                  <a:pt x="514" y="224"/>
                </a:lnTo>
                <a:lnTo>
                  <a:pt x="521" y="231"/>
                </a:lnTo>
                <a:lnTo>
                  <a:pt x="521" y="237"/>
                </a:lnTo>
                <a:lnTo>
                  <a:pt x="528" y="237"/>
                </a:lnTo>
                <a:close/>
                <a:moveTo>
                  <a:pt x="257" y="1165"/>
                </a:moveTo>
                <a:lnTo>
                  <a:pt x="250" y="1165"/>
                </a:lnTo>
                <a:lnTo>
                  <a:pt x="257" y="1165"/>
                </a:lnTo>
                <a:lnTo>
                  <a:pt x="264" y="1165"/>
                </a:lnTo>
                <a:lnTo>
                  <a:pt x="257" y="1165"/>
                </a:lnTo>
                <a:close/>
              </a:path>
            </a:pathLst>
          </a:custGeom>
          <a:solidFill>
            <a:schemeClr val="accent6">
              <a:lumMod val="40000"/>
              <a:lumOff val="60000"/>
            </a:schemeClr>
          </a:solidFill>
          <a:ln w="1" cap="sq">
            <a:solidFill>
              <a:srgbClr val="7F7F7F"/>
            </a:solidFill>
            <a:prstDash val="solid"/>
            <a:miter lim="800000"/>
            <a:headEnd/>
            <a:tailEnd/>
          </a:ln>
        </p:spPr>
        <p:txBody>
          <a:bodyPr/>
          <a:lstStyle/>
          <a:p>
            <a:endParaRPr lang="es-ES"/>
          </a:p>
        </p:txBody>
      </p:sp>
      <p:sp>
        <p:nvSpPr>
          <p:cNvPr id="78" name="gerona">
            <a:extLst>
              <a:ext uri="{FF2B5EF4-FFF2-40B4-BE49-F238E27FC236}">
                <a16:creationId xmlns:a16="http://schemas.microsoft.com/office/drawing/2014/main" id="{78EDAF83-92C8-49F8-A939-EB8CE0BD1ADF}"/>
              </a:ext>
            </a:extLst>
          </p:cNvPr>
          <p:cNvSpPr>
            <a:spLocks/>
          </p:cNvSpPr>
          <p:nvPr/>
        </p:nvSpPr>
        <p:spPr bwMode="auto">
          <a:xfrm>
            <a:off x="6812178" y="1785816"/>
            <a:ext cx="604838" cy="439737"/>
          </a:xfrm>
          <a:custGeom>
            <a:avLst/>
            <a:gdLst>
              <a:gd name="T0" fmla="*/ 2147483647 w 1368"/>
              <a:gd name="T1" fmla="*/ 2147483647 h 955"/>
              <a:gd name="T2" fmla="*/ 2147483647 w 1368"/>
              <a:gd name="T3" fmla="*/ 2147483647 h 955"/>
              <a:gd name="T4" fmla="*/ 2147483647 w 1368"/>
              <a:gd name="T5" fmla="*/ 2147483647 h 955"/>
              <a:gd name="T6" fmla="*/ 2147483647 w 1368"/>
              <a:gd name="T7" fmla="*/ 2147483647 h 955"/>
              <a:gd name="T8" fmla="*/ 2147483647 w 1368"/>
              <a:gd name="T9" fmla="*/ 2147483647 h 955"/>
              <a:gd name="T10" fmla="*/ 2147483647 w 1368"/>
              <a:gd name="T11" fmla="*/ 2147483647 h 955"/>
              <a:gd name="T12" fmla="*/ 2147483647 w 1368"/>
              <a:gd name="T13" fmla="*/ 2147483647 h 955"/>
              <a:gd name="T14" fmla="*/ 2147483647 w 1368"/>
              <a:gd name="T15" fmla="*/ 2147483647 h 955"/>
              <a:gd name="T16" fmla="*/ 2147483647 w 1368"/>
              <a:gd name="T17" fmla="*/ 2147483647 h 955"/>
              <a:gd name="T18" fmla="*/ 2147483647 w 1368"/>
              <a:gd name="T19" fmla="*/ 2147483647 h 955"/>
              <a:gd name="T20" fmla="*/ 2147483647 w 1368"/>
              <a:gd name="T21" fmla="*/ 2147483647 h 955"/>
              <a:gd name="T22" fmla="*/ 2147483647 w 1368"/>
              <a:gd name="T23" fmla="*/ 0 h 955"/>
              <a:gd name="T24" fmla="*/ 2147483647 w 1368"/>
              <a:gd name="T25" fmla="*/ 2147483647 h 955"/>
              <a:gd name="T26" fmla="*/ 2147483647 w 1368"/>
              <a:gd name="T27" fmla="*/ 2147483647 h 955"/>
              <a:gd name="T28" fmla="*/ 2147483647 w 1368"/>
              <a:gd name="T29" fmla="*/ 2147483647 h 955"/>
              <a:gd name="T30" fmla="*/ 2147483647 w 1368"/>
              <a:gd name="T31" fmla="*/ 2147483647 h 955"/>
              <a:gd name="T32" fmla="*/ 2147483647 w 1368"/>
              <a:gd name="T33" fmla="*/ 2147483647 h 955"/>
              <a:gd name="T34" fmla="*/ 2147483647 w 1368"/>
              <a:gd name="T35" fmla="*/ 2147483647 h 955"/>
              <a:gd name="T36" fmla="*/ 2147483647 w 1368"/>
              <a:gd name="T37" fmla="*/ 2147483647 h 955"/>
              <a:gd name="T38" fmla="*/ 2147483647 w 1368"/>
              <a:gd name="T39" fmla="*/ 2147483647 h 955"/>
              <a:gd name="T40" fmla="*/ 2147483647 w 1368"/>
              <a:gd name="T41" fmla="*/ 2147483647 h 955"/>
              <a:gd name="T42" fmla="*/ 2147483647 w 1368"/>
              <a:gd name="T43" fmla="*/ 2147483647 h 955"/>
              <a:gd name="T44" fmla="*/ 2147483647 w 1368"/>
              <a:gd name="T45" fmla="*/ 2147483647 h 955"/>
              <a:gd name="T46" fmla="*/ 2147483647 w 1368"/>
              <a:gd name="T47" fmla="*/ 2147483647 h 955"/>
              <a:gd name="T48" fmla="*/ 2147483647 w 1368"/>
              <a:gd name="T49" fmla="*/ 2147483647 h 955"/>
              <a:gd name="T50" fmla="*/ 2147483647 w 1368"/>
              <a:gd name="T51" fmla="*/ 2147483647 h 955"/>
              <a:gd name="T52" fmla="*/ 2147483647 w 1368"/>
              <a:gd name="T53" fmla="*/ 2147483647 h 955"/>
              <a:gd name="T54" fmla="*/ 2147483647 w 1368"/>
              <a:gd name="T55" fmla="*/ 2147483647 h 955"/>
              <a:gd name="T56" fmla="*/ 2147483647 w 1368"/>
              <a:gd name="T57" fmla="*/ 2147483647 h 955"/>
              <a:gd name="T58" fmla="*/ 2147483647 w 1368"/>
              <a:gd name="T59" fmla="*/ 2147483647 h 955"/>
              <a:gd name="T60" fmla="*/ 2147483647 w 1368"/>
              <a:gd name="T61" fmla="*/ 2147483647 h 955"/>
              <a:gd name="T62" fmla="*/ 2147483647 w 1368"/>
              <a:gd name="T63" fmla="*/ 2147483647 h 955"/>
              <a:gd name="T64" fmla="*/ 2147483647 w 1368"/>
              <a:gd name="T65" fmla="*/ 2147483647 h 955"/>
              <a:gd name="T66" fmla="*/ 2147483647 w 1368"/>
              <a:gd name="T67" fmla="*/ 2147483647 h 955"/>
              <a:gd name="T68" fmla="*/ 2147483647 w 1368"/>
              <a:gd name="T69" fmla="*/ 2147483647 h 955"/>
              <a:gd name="T70" fmla="*/ 2147483647 w 1368"/>
              <a:gd name="T71" fmla="*/ 2147483647 h 955"/>
              <a:gd name="T72" fmla="*/ 2147483647 w 1368"/>
              <a:gd name="T73" fmla="*/ 2147483647 h 955"/>
              <a:gd name="T74" fmla="*/ 2147483647 w 1368"/>
              <a:gd name="T75" fmla="*/ 2147483647 h 955"/>
              <a:gd name="T76" fmla="*/ 2147483647 w 1368"/>
              <a:gd name="T77" fmla="*/ 2147483647 h 955"/>
              <a:gd name="T78" fmla="*/ 2147483647 w 1368"/>
              <a:gd name="T79" fmla="*/ 2147483647 h 955"/>
              <a:gd name="T80" fmla="*/ 2147483647 w 1368"/>
              <a:gd name="T81" fmla="*/ 2147483647 h 955"/>
              <a:gd name="T82" fmla="*/ 2147483647 w 1368"/>
              <a:gd name="T83" fmla="*/ 2147483647 h 955"/>
              <a:gd name="T84" fmla="*/ 2147483647 w 1368"/>
              <a:gd name="T85" fmla="*/ 2147483647 h 955"/>
              <a:gd name="T86" fmla="*/ 2147483647 w 1368"/>
              <a:gd name="T87" fmla="*/ 2147483647 h 955"/>
              <a:gd name="T88" fmla="*/ 2147483647 w 1368"/>
              <a:gd name="T89" fmla="*/ 2147483647 h 955"/>
              <a:gd name="T90" fmla="*/ 2147483647 w 1368"/>
              <a:gd name="T91" fmla="*/ 2147483647 h 955"/>
              <a:gd name="T92" fmla="*/ 2147483647 w 1368"/>
              <a:gd name="T93" fmla="*/ 2147483647 h 955"/>
              <a:gd name="T94" fmla="*/ 2147483647 w 1368"/>
              <a:gd name="T95" fmla="*/ 2147483647 h 955"/>
              <a:gd name="T96" fmla="*/ 2147483647 w 1368"/>
              <a:gd name="T97" fmla="*/ 2147483647 h 955"/>
              <a:gd name="T98" fmla="*/ 2147483647 w 1368"/>
              <a:gd name="T99" fmla="*/ 2147483647 h 955"/>
              <a:gd name="T100" fmla="*/ 2147483647 w 1368"/>
              <a:gd name="T101" fmla="*/ 2147483647 h 955"/>
              <a:gd name="T102" fmla="*/ 2147483647 w 1368"/>
              <a:gd name="T103" fmla="*/ 2147483647 h 955"/>
              <a:gd name="T104" fmla="*/ 2147483647 w 1368"/>
              <a:gd name="T105" fmla="*/ 2147483647 h 955"/>
              <a:gd name="T106" fmla="*/ 2147483647 w 1368"/>
              <a:gd name="T107" fmla="*/ 2147483647 h 955"/>
              <a:gd name="T108" fmla="*/ 2147483647 w 1368"/>
              <a:gd name="T109" fmla="*/ 2147483647 h 955"/>
              <a:gd name="T110" fmla="*/ 2147483647 w 1368"/>
              <a:gd name="T111" fmla="*/ 2147483647 h 955"/>
              <a:gd name="T112" fmla="*/ 2147483647 w 1368"/>
              <a:gd name="T113" fmla="*/ 2147483647 h 955"/>
              <a:gd name="T114" fmla="*/ 2147483647 w 1368"/>
              <a:gd name="T115" fmla="*/ 2147483647 h 955"/>
              <a:gd name="T116" fmla="*/ 2147483647 w 1368"/>
              <a:gd name="T117" fmla="*/ 2147483647 h 955"/>
              <a:gd name="T118" fmla="*/ 872736348 w 1368"/>
              <a:gd name="T119" fmla="*/ 2147483647 h 9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8"/>
              <a:gd name="T181" fmla="*/ 0 h 955"/>
              <a:gd name="T182" fmla="*/ 1368 w 1368"/>
              <a:gd name="T183" fmla="*/ 955 h 9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8" h="955">
                <a:moveTo>
                  <a:pt x="40" y="54"/>
                </a:moveTo>
                <a:lnTo>
                  <a:pt x="61" y="54"/>
                </a:lnTo>
                <a:lnTo>
                  <a:pt x="68" y="48"/>
                </a:lnTo>
                <a:lnTo>
                  <a:pt x="81" y="54"/>
                </a:lnTo>
                <a:lnTo>
                  <a:pt x="88" y="54"/>
                </a:lnTo>
                <a:lnTo>
                  <a:pt x="101" y="61"/>
                </a:lnTo>
                <a:lnTo>
                  <a:pt x="108" y="68"/>
                </a:lnTo>
                <a:lnTo>
                  <a:pt x="101" y="68"/>
                </a:lnTo>
                <a:lnTo>
                  <a:pt x="108" y="68"/>
                </a:lnTo>
                <a:lnTo>
                  <a:pt x="108" y="75"/>
                </a:lnTo>
                <a:lnTo>
                  <a:pt x="115" y="81"/>
                </a:lnTo>
                <a:lnTo>
                  <a:pt x="122" y="75"/>
                </a:lnTo>
                <a:lnTo>
                  <a:pt x="135" y="81"/>
                </a:lnTo>
                <a:lnTo>
                  <a:pt x="142" y="95"/>
                </a:lnTo>
                <a:lnTo>
                  <a:pt x="142" y="88"/>
                </a:lnTo>
                <a:lnTo>
                  <a:pt x="142" y="95"/>
                </a:lnTo>
                <a:lnTo>
                  <a:pt x="149" y="95"/>
                </a:lnTo>
                <a:lnTo>
                  <a:pt x="149" y="88"/>
                </a:lnTo>
                <a:lnTo>
                  <a:pt x="162" y="95"/>
                </a:lnTo>
                <a:lnTo>
                  <a:pt x="169" y="95"/>
                </a:lnTo>
                <a:lnTo>
                  <a:pt x="183" y="81"/>
                </a:lnTo>
                <a:lnTo>
                  <a:pt x="189" y="95"/>
                </a:lnTo>
                <a:lnTo>
                  <a:pt x="189" y="109"/>
                </a:lnTo>
                <a:lnTo>
                  <a:pt x="203" y="115"/>
                </a:lnTo>
                <a:lnTo>
                  <a:pt x="203" y="129"/>
                </a:lnTo>
                <a:lnTo>
                  <a:pt x="210" y="142"/>
                </a:lnTo>
                <a:lnTo>
                  <a:pt x="210" y="149"/>
                </a:lnTo>
                <a:lnTo>
                  <a:pt x="210" y="156"/>
                </a:lnTo>
                <a:lnTo>
                  <a:pt x="210" y="163"/>
                </a:lnTo>
                <a:lnTo>
                  <a:pt x="217" y="176"/>
                </a:lnTo>
                <a:lnTo>
                  <a:pt x="223" y="176"/>
                </a:lnTo>
                <a:lnTo>
                  <a:pt x="230" y="190"/>
                </a:lnTo>
                <a:lnTo>
                  <a:pt x="237" y="190"/>
                </a:lnTo>
                <a:lnTo>
                  <a:pt x="244" y="190"/>
                </a:lnTo>
                <a:lnTo>
                  <a:pt x="250" y="197"/>
                </a:lnTo>
                <a:lnTo>
                  <a:pt x="257" y="203"/>
                </a:lnTo>
                <a:lnTo>
                  <a:pt x="264" y="190"/>
                </a:lnTo>
                <a:lnTo>
                  <a:pt x="271" y="190"/>
                </a:lnTo>
                <a:lnTo>
                  <a:pt x="284" y="190"/>
                </a:lnTo>
                <a:lnTo>
                  <a:pt x="291" y="190"/>
                </a:lnTo>
                <a:lnTo>
                  <a:pt x="298" y="183"/>
                </a:lnTo>
                <a:lnTo>
                  <a:pt x="305" y="176"/>
                </a:lnTo>
                <a:lnTo>
                  <a:pt x="311" y="183"/>
                </a:lnTo>
                <a:lnTo>
                  <a:pt x="318" y="176"/>
                </a:lnTo>
                <a:lnTo>
                  <a:pt x="318" y="169"/>
                </a:lnTo>
                <a:lnTo>
                  <a:pt x="338" y="156"/>
                </a:lnTo>
                <a:lnTo>
                  <a:pt x="338" y="142"/>
                </a:lnTo>
                <a:lnTo>
                  <a:pt x="345" y="142"/>
                </a:lnTo>
                <a:lnTo>
                  <a:pt x="345" y="129"/>
                </a:lnTo>
                <a:lnTo>
                  <a:pt x="345" y="122"/>
                </a:lnTo>
                <a:lnTo>
                  <a:pt x="359" y="115"/>
                </a:lnTo>
                <a:lnTo>
                  <a:pt x="372" y="109"/>
                </a:lnTo>
                <a:lnTo>
                  <a:pt x="379" y="109"/>
                </a:lnTo>
                <a:lnTo>
                  <a:pt x="393" y="115"/>
                </a:lnTo>
                <a:lnTo>
                  <a:pt x="393" y="109"/>
                </a:lnTo>
                <a:lnTo>
                  <a:pt x="399" y="115"/>
                </a:lnTo>
                <a:lnTo>
                  <a:pt x="399" y="109"/>
                </a:lnTo>
                <a:lnTo>
                  <a:pt x="413" y="115"/>
                </a:lnTo>
                <a:lnTo>
                  <a:pt x="413" y="109"/>
                </a:lnTo>
                <a:lnTo>
                  <a:pt x="420" y="109"/>
                </a:lnTo>
                <a:lnTo>
                  <a:pt x="420" y="102"/>
                </a:lnTo>
                <a:lnTo>
                  <a:pt x="426" y="109"/>
                </a:lnTo>
                <a:lnTo>
                  <a:pt x="426" y="102"/>
                </a:lnTo>
                <a:lnTo>
                  <a:pt x="433" y="102"/>
                </a:lnTo>
                <a:lnTo>
                  <a:pt x="440" y="95"/>
                </a:lnTo>
                <a:lnTo>
                  <a:pt x="447" y="95"/>
                </a:lnTo>
                <a:lnTo>
                  <a:pt x="454" y="88"/>
                </a:lnTo>
                <a:lnTo>
                  <a:pt x="460" y="88"/>
                </a:lnTo>
                <a:lnTo>
                  <a:pt x="467" y="88"/>
                </a:lnTo>
                <a:lnTo>
                  <a:pt x="474" y="95"/>
                </a:lnTo>
                <a:lnTo>
                  <a:pt x="481" y="95"/>
                </a:lnTo>
                <a:lnTo>
                  <a:pt x="487" y="102"/>
                </a:lnTo>
                <a:lnTo>
                  <a:pt x="494" y="102"/>
                </a:lnTo>
                <a:lnTo>
                  <a:pt x="494" y="95"/>
                </a:lnTo>
                <a:lnTo>
                  <a:pt x="501" y="95"/>
                </a:lnTo>
                <a:lnTo>
                  <a:pt x="508" y="95"/>
                </a:lnTo>
                <a:lnTo>
                  <a:pt x="508" y="102"/>
                </a:lnTo>
                <a:lnTo>
                  <a:pt x="515" y="109"/>
                </a:lnTo>
                <a:lnTo>
                  <a:pt x="521" y="109"/>
                </a:lnTo>
                <a:lnTo>
                  <a:pt x="528" y="109"/>
                </a:lnTo>
                <a:lnTo>
                  <a:pt x="535" y="115"/>
                </a:lnTo>
                <a:lnTo>
                  <a:pt x="548" y="122"/>
                </a:lnTo>
                <a:lnTo>
                  <a:pt x="555" y="122"/>
                </a:lnTo>
                <a:lnTo>
                  <a:pt x="562" y="122"/>
                </a:lnTo>
                <a:lnTo>
                  <a:pt x="569" y="122"/>
                </a:lnTo>
                <a:lnTo>
                  <a:pt x="576" y="129"/>
                </a:lnTo>
                <a:lnTo>
                  <a:pt x="582" y="129"/>
                </a:lnTo>
                <a:lnTo>
                  <a:pt x="589" y="129"/>
                </a:lnTo>
                <a:lnTo>
                  <a:pt x="603" y="129"/>
                </a:lnTo>
                <a:lnTo>
                  <a:pt x="609" y="129"/>
                </a:lnTo>
                <a:lnTo>
                  <a:pt x="609" y="136"/>
                </a:lnTo>
                <a:lnTo>
                  <a:pt x="609" y="142"/>
                </a:lnTo>
                <a:lnTo>
                  <a:pt x="609" y="149"/>
                </a:lnTo>
                <a:lnTo>
                  <a:pt x="616" y="156"/>
                </a:lnTo>
                <a:lnTo>
                  <a:pt x="623" y="156"/>
                </a:lnTo>
                <a:lnTo>
                  <a:pt x="630" y="156"/>
                </a:lnTo>
                <a:lnTo>
                  <a:pt x="630" y="163"/>
                </a:lnTo>
                <a:lnTo>
                  <a:pt x="636" y="163"/>
                </a:lnTo>
                <a:lnTo>
                  <a:pt x="643" y="176"/>
                </a:lnTo>
                <a:lnTo>
                  <a:pt x="650" y="183"/>
                </a:lnTo>
                <a:lnTo>
                  <a:pt x="670" y="183"/>
                </a:lnTo>
                <a:lnTo>
                  <a:pt x="677" y="183"/>
                </a:lnTo>
                <a:lnTo>
                  <a:pt x="677" y="190"/>
                </a:lnTo>
                <a:lnTo>
                  <a:pt x="691" y="190"/>
                </a:lnTo>
                <a:lnTo>
                  <a:pt x="704" y="190"/>
                </a:lnTo>
                <a:lnTo>
                  <a:pt x="704" y="183"/>
                </a:lnTo>
                <a:lnTo>
                  <a:pt x="711" y="183"/>
                </a:lnTo>
                <a:lnTo>
                  <a:pt x="711" y="176"/>
                </a:lnTo>
                <a:lnTo>
                  <a:pt x="711" y="169"/>
                </a:lnTo>
                <a:lnTo>
                  <a:pt x="711" y="163"/>
                </a:lnTo>
                <a:lnTo>
                  <a:pt x="711" y="169"/>
                </a:lnTo>
                <a:lnTo>
                  <a:pt x="725" y="163"/>
                </a:lnTo>
                <a:lnTo>
                  <a:pt x="731" y="163"/>
                </a:lnTo>
                <a:lnTo>
                  <a:pt x="752" y="163"/>
                </a:lnTo>
                <a:lnTo>
                  <a:pt x="752" y="169"/>
                </a:lnTo>
                <a:lnTo>
                  <a:pt x="758" y="169"/>
                </a:lnTo>
                <a:lnTo>
                  <a:pt x="779" y="169"/>
                </a:lnTo>
                <a:lnTo>
                  <a:pt x="785" y="176"/>
                </a:lnTo>
                <a:lnTo>
                  <a:pt x="792" y="169"/>
                </a:lnTo>
                <a:lnTo>
                  <a:pt x="806" y="176"/>
                </a:lnTo>
                <a:lnTo>
                  <a:pt x="813" y="176"/>
                </a:lnTo>
                <a:lnTo>
                  <a:pt x="813" y="169"/>
                </a:lnTo>
                <a:lnTo>
                  <a:pt x="813" y="156"/>
                </a:lnTo>
                <a:lnTo>
                  <a:pt x="813" y="149"/>
                </a:lnTo>
                <a:lnTo>
                  <a:pt x="806" y="149"/>
                </a:lnTo>
                <a:lnTo>
                  <a:pt x="799" y="142"/>
                </a:lnTo>
                <a:lnTo>
                  <a:pt x="806" y="142"/>
                </a:lnTo>
                <a:lnTo>
                  <a:pt x="799" y="136"/>
                </a:lnTo>
                <a:lnTo>
                  <a:pt x="799" y="129"/>
                </a:lnTo>
                <a:lnTo>
                  <a:pt x="792" y="129"/>
                </a:lnTo>
                <a:lnTo>
                  <a:pt x="792" y="122"/>
                </a:lnTo>
                <a:lnTo>
                  <a:pt x="806" y="122"/>
                </a:lnTo>
                <a:lnTo>
                  <a:pt x="813" y="109"/>
                </a:lnTo>
                <a:lnTo>
                  <a:pt x="806" y="102"/>
                </a:lnTo>
                <a:lnTo>
                  <a:pt x="813" y="102"/>
                </a:lnTo>
                <a:lnTo>
                  <a:pt x="826" y="102"/>
                </a:lnTo>
                <a:lnTo>
                  <a:pt x="826" y="95"/>
                </a:lnTo>
                <a:lnTo>
                  <a:pt x="833" y="95"/>
                </a:lnTo>
                <a:lnTo>
                  <a:pt x="846" y="81"/>
                </a:lnTo>
                <a:lnTo>
                  <a:pt x="853" y="81"/>
                </a:lnTo>
                <a:lnTo>
                  <a:pt x="860" y="75"/>
                </a:lnTo>
                <a:lnTo>
                  <a:pt x="874" y="75"/>
                </a:lnTo>
                <a:lnTo>
                  <a:pt x="880" y="75"/>
                </a:lnTo>
                <a:lnTo>
                  <a:pt x="880" y="81"/>
                </a:lnTo>
                <a:lnTo>
                  <a:pt x="894" y="88"/>
                </a:lnTo>
                <a:lnTo>
                  <a:pt x="901" y="81"/>
                </a:lnTo>
                <a:lnTo>
                  <a:pt x="907" y="81"/>
                </a:lnTo>
                <a:lnTo>
                  <a:pt x="914" y="81"/>
                </a:lnTo>
                <a:lnTo>
                  <a:pt x="914" y="68"/>
                </a:lnTo>
                <a:lnTo>
                  <a:pt x="921" y="61"/>
                </a:lnTo>
                <a:lnTo>
                  <a:pt x="928" y="54"/>
                </a:lnTo>
                <a:lnTo>
                  <a:pt x="934" y="54"/>
                </a:lnTo>
                <a:lnTo>
                  <a:pt x="941" y="41"/>
                </a:lnTo>
                <a:lnTo>
                  <a:pt x="941" y="34"/>
                </a:lnTo>
                <a:lnTo>
                  <a:pt x="948" y="27"/>
                </a:lnTo>
                <a:lnTo>
                  <a:pt x="955" y="34"/>
                </a:lnTo>
                <a:lnTo>
                  <a:pt x="962" y="34"/>
                </a:lnTo>
                <a:lnTo>
                  <a:pt x="968" y="27"/>
                </a:lnTo>
                <a:lnTo>
                  <a:pt x="968" y="20"/>
                </a:lnTo>
                <a:lnTo>
                  <a:pt x="975" y="20"/>
                </a:lnTo>
                <a:lnTo>
                  <a:pt x="982" y="27"/>
                </a:lnTo>
                <a:lnTo>
                  <a:pt x="989" y="27"/>
                </a:lnTo>
                <a:lnTo>
                  <a:pt x="1002" y="27"/>
                </a:lnTo>
                <a:lnTo>
                  <a:pt x="1009" y="27"/>
                </a:lnTo>
                <a:lnTo>
                  <a:pt x="1016" y="27"/>
                </a:lnTo>
                <a:lnTo>
                  <a:pt x="1016" y="20"/>
                </a:lnTo>
                <a:lnTo>
                  <a:pt x="1023" y="7"/>
                </a:lnTo>
                <a:lnTo>
                  <a:pt x="1036" y="0"/>
                </a:lnTo>
                <a:lnTo>
                  <a:pt x="1050" y="7"/>
                </a:lnTo>
                <a:lnTo>
                  <a:pt x="1050" y="14"/>
                </a:lnTo>
                <a:lnTo>
                  <a:pt x="1063" y="14"/>
                </a:lnTo>
                <a:lnTo>
                  <a:pt x="1070" y="7"/>
                </a:lnTo>
                <a:lnTo>
                  <a:pt x="1083" y="7"/>
                </a:lnTo>
                <a:lnTo>
                  <a:pt x="1090" y="14"/>
                </a:lnTo>
                <a:lnTo>
                  <a:pt x="1097" y="7"/>
                </a:lnTo>
                <a:lnTo>
                  <a:pt x="1111" y="0"/>
                </a:lnTo>
                <a:lnTo>
                  <a:pt x="1117" y="0"/>
                </a:lnTo>
                <a:lnTo>
                  <a:pt x="1117" y="14"/>
                </a:lnTo>
                <a:lnTo>
                  <a:pt x="1124" y="20"/>
                </a:lnTo>
                <a:lnTo>
                  <a:pt x="1131" y="34"/>
                </a:lnTo>
                <a:lnTo>
                  <a:pt x="1138" y="34"/>
                </a:lnTo>
                <a:lnTo>
                  <a:pt x="1144" y="41"/>
                </a:lnTo>
                <a:lnTo>
                  <a:pt x="1151" y="48"/>
                </a:lnTo>
                <a:lnTo>
                  <a:pt x="1158" y="54"/>
                </a:lnTo>
                <a:lnTo>
                  <a:pt x="1165" y="54"/>
                </a:lnTo>
                <a:lnTo>
                  <a:pt x="1172" y="54"/>
                </a:lnTo>
                <a:lnTo>
                  <a:pt x="1172" y="41"/>
                </a:lnTo>
                <a:lnTo>
                  <a:pt x="1185" y="34"/>
                </a:lnTo>
                <a:lnTo>
                  <a:pt x="1185" y="41"/>
                </a:lnTo>
                <a:lnTo>
                  <a:pt x="1199" y="41"/>
                </a:lnTo>
                <a:lnTo>
                  <a:pt x="1205" y="41"/>
                </a:lnTo>
                <a:lnTo>
                  <a:pt x="1212" y="41"/>
                </a:lnTo>
                <a:lnTo>
                  <a:pt x="1219" y="34"/>
                </a:lnTo>
                <a:lnTo>
                  <a:pt x="1233" y="34"/>
                </a:lnTo>
                <a:lnTo>
                  <a:pt x="1233" y="41"/>
                </a:lnTo>
                <a:lnTo>
                  <a:pt x="1226" y="41"/>
                </a:lnTo>
                <a:lnTo>
                  <a:pt x="1219" y="41"/>
                </a:lnTo>
                <a:lnTo>
                  <a:pt x="1219" y="48"/>
                </a:lnTo>
                <a:lnTo>
                  <a:pt x="1226" y="48"/>
                </a:lnTo>
                <a:lnTo>
                  <a:pt x="1226" y="54"/>
                </a:lnTo>
                <a:lnTo>
                  <a:pt x="1226" y="61"/>
                </a:lnTo>
                <a:lnTo>
                  <a:pt x="1226" y="68"/>
                </a:lnTo>
                <a:lnTo>
                  <a:pt x="1219" y="68"/>
                </a:lnTo>
                <a:lnTo>
                  <a:pt x="1219" y="75"/>
                </a:lnTo>
                <a:lnTo>
                  <a:pt x="1226" y="75"/>
                </a:lnTo>
                <a:lnTo>
                  <a:pt x="1212" y="88"/>
                </a:lnTo>
                <a:lnTo>
                  <a:pt x="1219" y="88"/>
                </a:lnTo>
                <a:lnTo>
                  <a:pt x="1226" y="88"/>
                </a:lnTo>
                <a:lnTo>
                  <a:pt x="1226" y="95"/>
                </a:lnTo>
                <a:lnTo>
                  <a:pt x="1219" y="95"/>
                </a:lnTo>
                <a:lnTo>
                  <a:pt x="1219" y="102"/>
                </a:lnTo>
                <a:lnTo>
                  <a:pt x="1219" y="109"/>
                </a:lnTo>
                <a:lnTo>
                  <a:pt x="1226" y="109"/>
                </a:lnTo>
                <a:lnTo>
                  <a:pt x="1233" y="115"/>
                </a:lnTo>
                <a:lnTo>
                  <a:pt x="1226" y="115"/>
                </a:lnTo>
                <a:lnTo>
                  <a:pt x="1226" y="122"/>
                </a:lnTo>
                <a:lnTo>
                  <a:pt x="1233" y="122"/>
                </a:lnTo>
                <a:lnTo>
                  <a:pt x="1239" y="129"/>
                </a:lnTo>
                <a:lnTo>
                  <a:pt x="1246" y="129"/>
                </a:lnTo>
                <a:lnTo>
                  <a:pt x="1246" y="136"/>
                </a:lnTo>
                <a:lnTo>
                  <a:pt x="1246" y="129"/>
                </a:lnTo>
                <a:lnTo>
                  <a:pt x="1246" y="136"/>
                </a:lnTo>
                <a:lnTo>
                  <a:pt x="1246" y="142"/>
                </a:lnTo>
                <a:lnTo>
                  <a:pt x="1253" y="142"/>
                </a:lnTo>
                <a:lnTo>
                  <a:pt x="1253" y="149"/>
                </a:lnTo>
                <a:lnTo>
                  <a:pt x="1260" y="149"/>
                </a:lnTo>
                <a:lnTo>
                  <a:pt x="1260" y="142"/>
                </a:lnTo>
                <a:lnTo>
                  <a:pt x="1260" y="136"/>
                </a:lnTo>
                <a:lnTo>
                  <a:pt x="1266" y="142"/>
                </a:lnTo>
                <a:lnTo>
                  <a:pt x="1266" y="136"/>
                </a:lnTo>
                <a:lnTo>
                  <a:pt x="1273" y="136"/>
                </a:lnTo>
                <a:lnTo>
                  <a:pt x="1273" y="129"/>
                </a:lnTo>
                <a:lnTo>
                  <a:pt x="1280" y="136"/>
                </a:lnTo>
                <a:lnTo>
                  <a:pt x="1280" y="129"/>
                </a:lnTo>
                <a:lnTo>
                  <a:pt x="1293" y="129"/>
                </a:lnTo>
                <a:lnTo>
                  <a:pt x="1293" y="136"/>
                </a:lnTo>
                <a:lnTo>
                  <a:pt x="1293" y="142"/>
                </a:lnTo>
                <a:lnTo>
                  <a:pt x="1293" y="149"/>
                </a:lnTo>
                <a:lnTo>
                  <a:pt x="1300" y="142"/>
                </a:lnTo>
                <a:lnTo>
                  <a:pt x="1300" y="149"/>
                </a:lnTo>
                <a:lnTo>
                  <a:pt x="1300" y="156"/>
                </a:lnTo>
                <a:lnTo>
                  <a:pt x="1307" y="149"/>
                </a:lnTo>
                <a:lnTo>
                  <a:pt x="1300" y="149"/>
                </a:lnTo>
                <a:lnTo>
                  <a:pt x="1307" y="149"/>
                </a:lnTo>
                <a:lnTo>
                  <a:pt x="1314" y="149"/>
                </a:lnTo>
                <a:lnTo>
                  <a:pt x="1314" y="142"/>
                </a:lnTo>
                <a:lnTo>
                  <a:pt x="1327" y="142"/>
                </a:lnTo>
                <a:lnTo>
                  <a:pt x="1327" y="149"/>
                </a:lnTo>
                <a:lnTo>
                  <a:pt x="1334" y="149"/>
                </a:lnTo>
                <a:lnTo>
                  <a:pt x="1334" y="156"/>
                </a:lnTo>
                <a:lnTo>
                  <a:pt x="1334" y="149"/>
                </a:lnTo>
                <a:lnTo>
                  <a:pt x="1341" y="156"/>
                </a:lnTo>
                <a:lnTo>
                  <a:pt x="1341" y="149"/>
                </a:lnTo>
                <a:lnTo>
                  <a:pt x="1348" y="156"/>
                </a:lnTo>
                <a:lnTo>
                  <a:pt x="1354" y="156"/>
                </a:lnTo>
                <a:lnTo>
                  <a:pt x="1354" y="163"/>
                </a:lnTo>
                <a:lnTo>
                  <a:pt x="1354" y="156"/>
                </a:lnTo>
                <a:lnTo>
                  <a:pt x="1368" y="163"/>
                </a:lnTo>
                <a:lnTo>
                  <a:pt x="1361" y="163"/>
                </a:lnTo>
                <a:lnTo>
                  <a:pt x="1361" y="169"/>
                </a:lnTo>
                <a:lnTo>
                  <a:pt x="1354" y="163"/>
                </a:lnTo>
                <a:lnTo>
                  <a:pt x="1354" y="169"/>
                </a:lnTo>
                <a:lnTo>
                  <a:pt x="1348" y="169"/>
                </a:lnTo>
                <a:lnTo>
                  <a:pt x="1348" y="176"/>
                </a:lnTo>
                <a:lnTo>
                  <a:pt x="1341" y="176"/>
                </a:lnTo>
                <a:lnTo>
                  <a:pt x="1334" y="183"/>
                </a:lnTo>
                <a:lnTo>
                  <a:pt x="1341" y="183"/>
                </a:lnTo>
                <a:lnTo>
                  <a:pt x="1341" y="190"/>
                </a:lnTo>
                <a:lnTo>
                  <a:pt x="1334" y="190"/>
                </a:lnTo>
                <a:lnTo>
                  <a:pt x="1341" y="197"/>
                </a:lnTo>
                <a:lnTo>
                  <a:pt x="1348" y="197"/>
                </a:lnTo>
                <a:lnTo>
                  <a:pt x="1348" y="203"/>
                </a:lnTo>
                <a:lnTo>
                  <a:pt x="1341" y="203"/>
                </a:lnTo>
                <a:lnTo>
                  <a:pt x="1334" y="203"/>
                </a:lnTo>
                <a:lnTo>
                  <a:pt x="1334" y="197"/>
                </a:lnTo>
                <a:lnTo>
                  <a:pt x="1327" y="197"/>
                </a:lnTo>
                <a:lnTo>
                  <a:pt x="1327" y="203"/>
                </a:lnTo>
                <a:lnTo>
                  <a:pt x="1334" y="210"/>
                </a:lnTo>
                <a:lnTo>
                  <a:pt x="1327" y="203"/>
                </a:lnTo>
                <a:lnTo>
                  <a:pt x="1327" y="210"/>
                </a:lnTo>
                <a:lnTo>
                  <a:pt x="1334" y="217"/>
                </a:lnTo>
                <a:lnTo>
                  <a:pt x="1341" y="217"/>
                </a:lnTo>
                <a:lnTo>
                  <a:pt x="1341" y="224"/>
                </a:lnTo>
                <a:lnTo>
                  <a:pt x="1334" y="237"/>
                </a:lnTo>
                <a:lnTo>
                  <a:pt x="1327" y="237"/>
                </a:lnTo>
                <a:lnTo>
                  <a:pt x="1321" y="237"/>
                </a:lnTo>
                <a:lnTo>
                  <a:pt x="1321" y="244"/>
                </a:lnTo>
                <a:lnTo>
                  <a:pt x="1314" y="237"/>
                </a:lnTo>
                <a:lnTo>
                  <a:pt x="1314" y="244"/>
                </a:lnTo>
                <a:lnTo>
                  <a:pt x="1314" y="251"/>
                </a:lnTo>
                <a:lnTo>
                  <a:pt x="1321" y="251"/>
                </a:lnTo>
                <a:lnTo>
                  <a:pt x="1327" y="251"/>
                </a:lnTo>
                <a:lnTo>
                  <a:pt x="1321" y="258"/>
                </a:lnTo>
                <a:lnTo>
                  <a:pt x="1314" y="258"/>
                </a:lnTo>
                <a:lnTo>
                  <a:pt x="1307" y="244"/>
                </a:lnTo>
                <a:lnTo>
                  <a:pt x="1300" y="244"/>
                </a:lnTo>
                <a:lnTo>
                  <a:pt x="1300" y="251"/>
                </a:lnTo>
                <a:lnTo>
                  <a:pt x="1293" y="244"/>
                </a:lnTo>
                <a:lnTo>
                  <a:pt x="1293" y="251"/>
                </a:lnTo>
                <a:lnTo>
                  <a:pt x="1293" y="258"/>
                </a:lnTo>
                <a:lnTo>
                  <a:pt x="1287" y="258"/>
                </a:lnTo>
                <a:lnTo>
                  <a:pt x="1293" y="258"/>
                </a:lnTo>
                <a:lnTo>
                  <a:pt x="1287" y="264"/>
                </a:lnTo>
                <a:lnTo>
                  <a:pt x="1280" y="264"/>
                </a:lnTo>
                <a:lnTo>
                  <a:pt x="1273" y="264"/>
                </a:lnTo>
                <a:lnTo>
                  <a:pt x="1273" y="258"/>
                </a:lnTo>
                <a:lnTo>
                  <a:pt x="1266" y="258"/>
                </a:lnTo>
                <a:lnTo>
                  <a:pt x="1266" y="251"/>
                </a:lnTo>
                <a:lnTo>
                  <a:pt x="1260" y="251"/>
                </a:lnTo>
                <a:lnTo>
                  <a:pt x="1253" y="251"/>
                </a:lnTo>
                <a:lnTo>
                  <a:pt x="1246" y="244"/>
                </a:lnTo>
                <a:lnTo>
                  <a:pt x="1253" y="244"/>
                </a:lnTo>
                <a:lnTo>
                  <a:pt x="1246" y="244"/>
                </a:lnTo>
                <a:lnTo>
                  <a:pt x="1253" y="244"/>
                </a:lnTo>
                <a:lnTo>
                  <a:pt x="1253" y="237"/>
                </a:lnTo>
                <a:lnTo>
                  <a:pt x="1239" y="230"/>
                </a:lnTo>
                <a:lnTo>
                  <a:pt x="1233" y="237"/>
                </a:lnTo>
                <a:lnTo>
                  <a:pt x="1226" y="237"/>
                </a:lnTo>
                <a:lnTo>
                  <a:pt x="1226" y="244"/>
                </a:lnTo>
                <a:lnTo>
                  <a:pt x="1226" y="237"/>
                </a:lnTo>
                <a:lnTo>
                  <a:pt x="1219" y="244"/>
                </a:lnTo>
                <a:lnTo>
                  <a:pt x="1212" y="251"/>
                </a:lnTo>
                <a:lnTo>
                  <a:pt x="1212" y="258"/>
                </a:lnTo>
                <a:lnTo>
                  <a:pt x="1205" y="264"/>
                </a:lnTo>
                <a:lnTo>
                  <a:pt x="1199" y="285"/>
                </a:lnTo>
                <a:lnTo>
                  <a:pt x="1199" y="305"/>
                </a:lnTo>
                <a:lnTo>
                  <a:pt x="1199" y="332"/>
                </a:lnTo>
                <a:lnTo>
                  <a:pt x="1205" y="373"/>
                </a:lnTo>
                <a:lnTo>
                  <a:pt x="1212" y="379"/>
                </a:lnTo>
                <a:lnTo>
                  <a:pt x="1212" y="386"/>
                </a:lnTo>
                <a:lnTo>
                  <a:pt x="1212" y="393"/>
                </a:lnTo>
                <a:lnTo>
                  <a:pt x="1219" y="393"/>
                </a:lnTo>
                <a:lnTo>
                  <a:pt x="1226" y="393"/>
                </a:lnTo>
                <a:lnTo>
                  <a:pt x="1226" y="400"/>
                </a:lnTo>
                <a:lnTo>
                  <a:pt x="1226" y="407"/>
                </a:lnTo>
                <a:lnTo>
                  <a:pt x="1233" y="407"/>
                </a:lnTo>
                <a:lnTo>
                  <a:pt x="1233" y="400"/>
                </a:lnTo>
                <a:lnTo>
                  <a:pt x="1239" y="400"/>
                </a:lnTo>
                <a:lnTo>
                  <a:pt x="1246" y="400"/>
                </a:lnTo>
                <a:lnTo>
                  <a:pt x="1246" y="407"/>
                </a:lnTo>
                <a:lnTo>
                  <a:pt x="1253" y="400"/>
                </a:lnTo>
                <a:lnTo>
                  <a:pt x="1253" y="407"/>
                </a:lnTo>
                <a:lnTo>
                  <a:pt x="1260" y="407"/>
                </a:lnTo>
                <a:lnTo>
                  <a:pt x="1260" y="413"/>
                </a:lnTo>
                <a:lnTo>
                  <a:pt x="1253" y="413"/>
                </a:lnTo>
                <a:lnTo>
                  <a:pt x="1260" y="413"/>
                </a:lnTo>
                <a:lnTo>
                  <a:pt x="1266" y="413"/>
                </a:lnTo>
                <a:lnTo>
                  <a:pt x="1266" y="420"/>
                </a:lnTo>
                <a:lnTo>
                  <a:pt x="1273" y="420"/>
                </a:lnTo>
                <a:lnTo>
                  <a:pt x="1280" y="434"/>
                </a:lnTo>
                <a:lnTo>
                  <a:pt x="1280" y="440"/>
                </a:lnTo>
                <a:lnTo>
                  <a:pt x="1280" y="434"/>
                </a:lnTo>
                <a:lnTo>
                  <a:pt x="1280" y="440"/>
                </a:lnTo>
                <a:lnTo>
                  <a:pt x="1287" y="440"/>
                </a:lnTo>
                <a:lnTo>
                  <a:pt x="1280" y="440"/>
                </a:lnTo>
                <a:lnTo>
                  <a:pt x="1287" y="447"/>
                </a:lnTo>
                <a:lnTo>
                  <a:pt x="1287" y="454"/>
                </a:lnTo>
                <a:lnTo>
                  <a:pt x="1293" y="454"/>
                </a:lnTo>
                <a:lnTo>
                  <a:pt x="1287" y="454"/>
                </a:lnTo>
                <a:lnTo>
                  <a:pt x="1293" y="461"/>
                </a:lnTo>
                <a:lnTo>
                  <a:pt x="1293" y="467"/>
                </a:lnTo>
                <a:lnTo>
                  <a:pt x="1287" y="474"/>
                </a:lnTo>
                <a:lnTo>
                  <a:pt x="1287" y="467"/>
                </a:lnTo>
                <a:lnTo>
                  <a:pt x="1280" y="474"/>
                </a:lnTo>
                <a:lnTo>
                  <a:pt x="1280" y="495"/>
                </a:lnTo>
                <a:lnTo>
                  <a:pt x="1287" y="522"/>
                </a:lnTo>
                <a:lnTo>
                  <a:pt x="1287" y="528"/>
                </a:lnTo>
                <a:lnTo>
                  <a:pt x="1293" y="556"/>
                </a:lnTo>
                <a:lnTo>
                  <a:pt x="1300" y="556"/>
                </a:lnTo>
                <a:lnTo>
                  <a:pt x="1300" y="562"/>
                </a:lnTo>
                <a:lnTo>
                  <a:pt x="1307" y="562"/>
                </a:lnTo>
                <a:lnTo>
                  <a:pt x="1314" y="562"/>
                </a:lnTo>
                <a:lnTo>
                  <a:pt x="1321" y="562"/>
                </a:lnTo>
                <a:lnTo>
                  <a:pt x="1321" y="569"/>
                </a:lnTo>
                <a:lnTo>
                  <a:pt x="1314" y="569"/>
                </a:lnTo>
                <a:lnTo>
                  <a:pt x="1321" y="576"/>
                </a:lnTo>
                <a:lnTo>
                  <a:pt x="1314" y="576"/>
                </a:lnTo>
                <a:lnTo>
                  <a:pt x="1321" y="576"/>
                </a:lnTo>
                <a:lnTo>
                  <a:pt x="1314" y="583"/>
                </a:lnTo>
                <a:lnTo>
                  <a:pt x="1321" y="589"/>
                </a:lnTo>
                <a:lnTo>
                  <a:pt x="1314" y="589"/>
                </a:lnTo>
                <a:lnTo>
                  <a:pt x="1314" y="596"/>
                </a:lnTo>
                <a:lnTo>
                  <a:pt x="1307" y="596"/>
                </a:lnTo>
                <a:lnTo>
                  <a:pt x="1307" y="603"/>
                </a:lnTo>
                <a:lnTo>
                  <a:pt x="1314" y="603"/>
                </a:lnTo>
                <a:lnTo>
                  <a:pt x="1307" y="610"/>
                </a:lnTo>
                <a:lnTo>
                  <a:pt x="1314" y="610"/>
                </a:lnTo>
                <a:lnTo>
                  <a:pt x="1307" y="610"/>
                </a:lnTo>
                <a:lnTo>
                  <a:pt x="1307" y="617"/>
                </a:lnTo>
                <a:lnTo>
                  <a:pt x="1314" y="617"/>
                </a:lnTo>
                <a:lnTo>
                  <a:pt x="1307" y="617"/>
                </a:lnTo>
                <a:lnTo>
                  <a:pt x="1314" y="617"/>
                </a:lnTo>
                <a:lnTo>
                  <a:pt x="1314" y="623"/>
                </a:lnTo>
                <a:lnTo>
                  <a:pt x="1307" y="623"/>
                </a:lnTo>
                <a:lnTo>
                  <a:pt x="1300" y="623"/>
                </a:lnTo>
                <a:lnTo>
                  <a:pt x="1300" y="630"/>
                </a:lnTo>
                <a:lnTo>
                  <a:pt x="1307" y="637"/>
                </a:lnTo>
                <a:lnTo>
                  <a:pt x="1300" y="637"/>
                </a:lnTo>
                <a:lnTo>
                  <a:pt x="1307" y="644"/>
                </a:lnTo>
                <a:lnTo>
                  <a:pt x="1300" y="644"/>
                </a:lnTo>
                <a:lnTo>
                  <a:pt x="1300" y="657"/>
                </a:lnTo>
                <a:lnTo>
                  <a:pt x="1293" y="657"/>
                </a:lnTo>
                <a:lnTo>
                  <a:pt x="1293" y="650"/>
                </a:lnTo>
                <a:lnTo>
                  <a:pt x="1293" y="657"/>
                </a:lnTo>
                <a:lnTo>
                  <a:pt x="1287" y="657"/>
                </a:lnTo>
                <a:lnTo>
                  <a:pt x="1287" y="664"/>
                </a:lnTo>
                <a:lnTo>
                  <a:pt x="1280" y="664"/>
                </a:lnTo>
                <a:lnTo>
                  <a:pt x="1287" y="671"/>
                </a:lnTo>
                <a:lnTo>
                  <a:pt x="1280" y="671"/>
                </a:lnTo>
                <a:lnTo>
                  <a:pt x="1280" y="677"/>
                </a:lnTo>
                <a:lnTo>
                  <a:pt x="1280" y="684"/>
                </a:lnTo>
                <a:lnTo>
                  <a:pt x="1273" y="691"/>
                </a:lnTo>
                <a:lnTo>
                  <a:pt x="1266" y="691"/>
                </a:lnTo>
                <a:lnTo>
                  <a:pt x="1266" y="698"/>
                </a:lnTo>
                <a:lnTo>
                  <a:pt x="1260" y="691"/>
                </a:lnTo>
                <a:lnTo>
                  <a:pt x="1260" y="698"/>
                </a:lnTo>
                <a:lnTo>
                  <a:pt x="1253" y="698"/>
                </a:lnTo>
                <a:lnTo>
                  <a:pt x="1253" y="705"/>
                </a:lnTo>
                <a:lnTo>
                  <a:pt x="1246" y="711"/>
                </a:lnTo>
                <a:lnTo>
                  <a:pt x="1246" y="718"/>
                </a:lnTo>
                <a:lnTo>
                  <a:pt x="1233" y="718"/>
                </a:lnTo>
                <a:lnTo>
                  <a:pt x="1239" y="718"/>
                </a:lnTo>
                <a:lnTo>
                  <a:pt x="1239" y="711"/>
                </a:lnTo>
                <a:lnTo>
                  <a:pt x="1233" y="711"/>
                </a:lnTo>
                <a:lnTo>
                  <a:pt x="1226" y="711"/>
                </a:lnTo>
                <a:lnTo>
                  <a:pt x="1212" y="718"/>
                </a:lnTo>
                <a:lnTo>
                  <a:pt x="1212" y="725"/>
                </a:lnTo>
                <a:lnTo>
                  <a:pt x="1212" y="732"/>
                </a:lnTo>
                <a:lnTo>
                  <a:pt x="1205" y="732"/>
                </a:lnTo>
                <a:lnTo>
                  <a:pt x="1205" y="738"/>
                </a:lnTo>
                <a:lnTo>
                  <a:pt x="1199" y="738"/>
                </a:lnTo>
                <a:lnTo>
                  <a:pt x="1199" y="745"/>
                </a:lnTo>
                <a:lnTo>
                  <a:pt x="1192" y="752"/>
                </a:lnTo>
                <a:lnTo>
                  <a:pt x="1192" y="766"/>
                </a:lnTo>
                <a:lnTo>
                  <a:pt x="1185" y="772"/>
                </a:lnTo>
                <a:lnTo>
                  <a:pt x="1185" y="786"/>
                </a:lnTo>
                <a:lnTo>
                  <a:pt x="1178" y="786"/>
                </a:lnTo>
                <a:lnTo>
                  <a:pt x="1178" y="779"/>
                </a:lnTo>
                <a:lnTo>
                  <a:pt x="1172" y="786"/>
                </a:lnTo>
                <a:lnTo>
                  <a:pt x="1178" y="786"/>
                </a:lnTo>
                <a:lnTo>
                  <a:pt x="1172" y="793"/>
                </a:lnTo>
                <a:lnTo>
                  <a:pt x="1165" y="799"/>
                </a:lnTo>
                <a:lnTo>
                  <a:pt x="1165" y="793"/>
                </a:lnTo>
                <a:lnTo>
                  <a:pt x="1158" y="793"/>
                </a:lnTo>
                <a:lnTo>
                  <a:pt x="1165" y="799"/>
                </a:lnTo>
                <a:lnTo>
                  <a:pt x="1165" y="806"/>
                </a:lnTo>
                <a:lnTo>
                  <a:pt x="1158" y="806"/>
                </a:lnTo>
                <a:lnTo>
                  <a:pt x="1158" y="799"/>
                </a:lnTo>
                <a:lnTo>
                  <a:pt x="1144" y="806"/>
                </a:lnTo>
                <a:lnTo>
                  <a:pt x="1138" y="813"/>
                </a:lnTo>
                <a:lnTo>
                  <a:pt x="1124" y="820"/>
                </a:lnTo>
                <a:lnTo>
                  <a:pt x="1117" y="820"/>
                </a:lnTo>
                <a:lnTo>
                  <a:pt x="1117" y="827"/>
                </a:lnTo>
                <a:lnTo>
                  <a:pt x="1111" y="827"/>
                </a:lnTo>
                <a:lnTo>
                  <a:pt x="1111" y="840"/>
                </a:lnTo>
                <a:lnTo>
                  <a:pt x="1104" y="840"/>
                </a:lnTo>
                <a:lnTo>
                  <a:pt x="1104" y="847"/>
                </a:lnTo>
                <a:lnTo>
                  <a:pt x="1097" y="847"/>
                </a:lnTo>
                <a:lnTo>
                  <a:pt x="1097" y="854"/>
                </a:lnTo>
                <a:lnTo>
                  <a:pt x="1097" y="860"/>
                </a:lnTo>
                <a:lnTo>
                  <a:pt x="1090" y="860"/>
                </a:lnTo>
                <a:lnTo>
                  <a:pt x="1090" y="867"/>
                </a:lnTo>
                <a:lnTo>
                  <a:pt x="1083" y="867"/>
                </a:lnTo>
                <a:lnTo>
                  <a:pt x="1083" y="874"/>
                </a:lnTo>
                <a:lnTo>
                  <a:pt x="1077" y="874"/>
                </a:lnTo>
                <a:lnTo>
                  <a:pt x="1070" y="874"/>
                </a:lnTo>
                <a:lnTo>
                  <a:pt x="1070" y="881"/>
                </a:lnTo>
                <a:lnTo>
                  <a:pt x="1063" y="881"/>
                </a:lnTo>
                <a:lnTo>
                  <a:pt x="1056" y="887"/>
                </a:lnTo>
                <a:lnTo>
                  <a:pt x="1043" y="894"/>
                </a:lnTo>
                <a:lnTo>
                  <a:pt x="1043" y="887"/>
                </a:lnTo>
                <a:lnTo>
                  <a:pt x="1036" y="894"/>
                </a:lnTo>
                <a:lnTo>
                  <a:pt x="1029" y="894"/>
                </a:lnTo>
                <a:lnTo>
                  <a:pt x="1016" y="894"/>
                </a:lnTo>
                <a:lnTo>
                  <a:pt x="1009" y="901"/>
                </a:lnTo>
                <a:lnTo>
                  <a:pt x="1002" y="908"/>
                </a:lnTo>
                <a:lnTo>
                  <a:pt x="1002" y="901"/>
                </a:lnTo>
                <a:lnTo>
                  <a:pt x="995" y="908"/>
                </a:lnTo>
                <a:lnTo>
                  <a:pt x="989" y="915"/>
                </a:lnTo>
                <a:lnTo>
                  <a:pt x="982" y="921"/>
                </a:lnTo>
                <a:lnTo>
                  <a:pt x="975" y="928"/>
                </a:lnTo>
                <a:lnTo>
                  <a:pt x="968" y="928"/>
                </a:lnTo>
                <a:lnTo>
                  <a:pt x="975" y="928"/>
                </a:lnTo>
                <a:lnTo>
                  <a:pt x="968" y="928"/>
                </a:lnTo>
                <a:lnTo>
                  <a:pt x="968" y="935"/>
                </a:lnTo>
                <a:lnTo>
                  <a:pt x="962" y="935"/>
                </a:lnTo>
                <a:lnTo>
                  <a:pt x="955" y="955"/>
                </a:lnTo>
                <a:lnTo>
                  <a:pt x="941" y="942"/>
                </a:lnTo>
                <a:lnTo>
                  <a:pt x="941" y="935"/>
                </a:lnTo>
                <a:lnTo>
                  <a:pt x="934" y="921"/>
                </a:lnTo>
                <a:lnTo>
                  <a:pt x="948" y="915"/>
                </a:lnTo>
                <a:lnTo>
                  <a:pt x="948" y="901"/>
                </a:lnTo>
                <a:lnTo>
                  <a:pt x="941" y="874"/>
                </a:lnTo>
                <a:lnTo>
                  <a:pt x="948" y="867"/>
                </a:lnTo>
                <a:lnTo>
                  <a:pt x="948" y="860"/>
                </a:lnTo>
                <a:lnTo>
                  <a:pt x="921" y="860"/>
                </a:lnTo>
                <a:lnTo>
                  <a:pt x="901" y="854"/>
                </a:lnTo>
                <a:lnTo>
                  <a:pt x="887" y="854"/>
                </a:lnTo>
                <a:lnTo>
                  <a:pt x="880" y="854"/>
                </a:lnTo>
                <a:lnTo>
                  <a:pt x="874" y="860"/>
                </a:lnTo>
                <a:lnTo>
                  <a:pt x="874" y="854"/>
                </a:lnTo>
                <a:lnTo>
                  <a:pt x="867" y="847"/>
                </a:lnTo>
                <a:lnTo>
                  <a:pt x="867" y="854"/>
                </a:lnTo>
                <a:lnTo>
                  <a:pt x="874" y="860"/>
                </a:lnTo>
                <a:lnTo>
                  <a:pt x="867" y="860"/>
                </a:lnTo>
                <a:lnTo>
                  <a:pt x="853" y="854"/>
                </a:lnTo>
                <a:lnTo>
                  <a:pt x="846" y="854"/>
                </a:lnTo>
                <a:lnTo>
                  <a:pt x="846" y="860"/>
                </a:lnTo>
                <a:lnTo>
                  <a:pt x="840" y="854"/>
                </a:lnTo>
                <a:lnTo>
                  <a:pt x="833" y="860"/>
                </a:lnTo>
                <a:lnTo>
                  <a:pt x="826" y="867"/>
                </a:lnTo>
                <a:lnTo>
                  <a:pt x="819" y="874"/>
                </a:lnTo>
                <a:lnTo>
                  <a:pt x="813" y="874"/>
                </a:lnTo>
                <a:lnTo>
                  <a:pt x="806" y="874"/>
                </a:lnTo>
                <a:lnTo>
                  <a:pt x="799" y="881"/>
                </a:lnTo>
                <a:lnTo>
                  <a:pt x="792" y="881"/>
                </a:lnTo>
                <a:lnTo>
                  <a:pt x="779" y="881"/>
                </a:lnTo>
                <a:lnTo>
                  <a:pt x="772" y="881"/>
                </a:lnTo>
                <a:lnTo>
                  <a:pt x="752" y="894"/>
                </a:lnTo>
                <a:lnTo>
                  <a:pt x="745" y="887"/>
                </a:lnTo>
                <a:lnTo>
                  <a:pt x="738" y="881"/>
                </a:lnTo>
                <a:lnTo>
                  <a:pt x="738" y="874"/>
                </a:lnTo>
                <a:lnTo>
                  <a:pt x="738" y="867"/>
                </a:lnTo>
                <a:lnTo>
                  <a:pt x="731" y="867"/>
                </a:lnTo>
                <a:lnTo>
                  <a:pt x="725" y="860"/>
                </a:lnTo>
                <a:lnTo>
                  <a:pt x="725" y="854"/>
                </a:lnTo>
                <a:lnTo>
                  <a:pt x="725" y="847"/>
                </a:lnTo>
                <a:lnTo>
                  <a:pt x="704" y="840"/>
                </a:lnTo>
                <a:lnTo>
                  <a:pt x="691" y="833"/>
                </a:lnTo>
                <a:lnTo>
                  <a:pt x="684" y="827"/>
                </a:lnTo>
                <a:lnTo>
                  <a:pt x="684" y="813"/>
                </a:lnTo>
                <a:lnTo>
                  <a:pt x="670" y="820"/>
                </a:lnTo>
                <a:lnTo>
                  <a:pt x="657" y="820"/>
                </a:lnTo>
                <a:lnTo>
                  <a:pt x="657" y="806"/>
                </a:lnTo>
                <a:lnTo>
                  <a:pt x="650" y="799"/>
                </a:lnTo>
                <a:lnTo>
                  <a:pt x="643" y="799"/>
                </a:lnTo>
                <a:lnTo>
                  <a:pt x="636" y="799"/>
                </a:lnTo>
                <a:lnTo>
                  <a:pt x="630" y="799"/>
                </a:lnTo>
                <a:lnTo>
                  <a:pt x="630" y="806"/>
                </a:lnTo>
                <a:lnTo>
                  <a:pt x="623" y="806"/>
                </a:lnTo>
                <a:lnTo>
                  <a:pt x="616" y="799"/>
                </a:lnTo>
                <a:lnTo>
                  <a:pt x="609" y="799"/>
                </a:lnTo>
                <a:lnTo>
                  <a:pt x="603" y="799"/>
                </a:lnTo>
                <a:lnTo>
                  <a:pt x="596" y="806"/>
                </a:lnTo>
                <a:lnTo>
                  <a:pt x="589" y="799"/>
                </a:lnTo>
                <a:lnTo>
                  <a:pt x="582" y="799"/>
                </a:lnTo>
                <a:lnTo>
                  <a:pt x="576" y="793"/>
                </a:lnTo>
                <a:lnTo>
                  <a:pt x="576" y="786"/>
                </a:lnTo>
                <a:lnTo>
                  <a:pt x="576" y="779"/>
                </a:lnTo>
                <a:lnTo>
                  <a:pt x="576" y="772"/>
                </a:lnTo>
                <a:lnTo>
                  <a:pt x="569" y="766"/>
                </a:lnTo>
                <a:lnTo>
                  <a:pt x="562" y="759"/>
                </a:lnTo>
                <a:lnTo>
                  <a:pt x="555" y="745"/>
                </a:lnTo>
                <a:lnTo>
                  <a:pt x="562" y="738"/>
                </a:lnTo>
                <a:lnTo>
                  <a:pt x="555" y="732"/>
                </a:lnTo>
                <a:lnTo>
                  <a:pt x="548" y="725"/>
                </a:lnTo>
                <a:lnTo>
                  <a:pt x="555" y="718"/>
                </a:lnTo>
                <a:lnTo>
                  <a:pt x="562" y="711"/>
                </a:lnTo>
                <a:lnTo>
                  <a:pt x="569" y="711"/>
                </a:lnTo>
                <a:lnTo>
                  <a:pt x="576" y="711"/>
                </a:lnTo>
                <a:lnTo>
                  <a:pt x="576" y="718"/>
                </a:lnTo>
                <a:lnTo>
                  <a:pt x="582" y="711"/>
                </a:lnTo>
                <a:lnTo>
                  <a:pt x="589" y="718"/>
                </a:lnTo>
                <a:lnTo>
                  <a:pt x="589" y="711"/>
                </a:lnTo>
                <a:lnTo>
                  <a:pt x="589" y="718"/>
                </a:lnTo>
                <a:lnTo>
                  <a:pt x="596" y="725"/>
                </a:lnTo>
                <a:lnTo>
                  <a:pt x="603" y="725"/>
                </a:lnTo>
                <a:lnTo>
                  <a:pt x="603" y="718"/>
                </a:lnTo>
                <a:lnTo>
                  <a:pt x="609" y="718"/>
                </a:lnTo>
                <a:lnTo>
                  <a:pt x="609" y="711"/>
                </a:lnTo>
                <a:lnTo>
                  <a:pt x="616" y="705"/>
                </a:lnTo>
                <a:lnTo>
                  <a:pt x="623" y="698"/>
                </a:lnTo>
                <a:lnTo>
                  <a:pt x="630" y="698"/>
                </a:lnTo>
                <a:lnTo>
                  <a:pt x="636" y="698"/>
                </a:lnTo>
                <a:lnTo>
                  <a:pt x="643" y="698"/>
                </a:lnTo>
                <a:lnTo>
                  <a:pt x="643" y="705"/>
                </a:lnTo>
                <a:lnTo>
                  <a:pt x="650" y="705"/>
                </a:lnTo>
                <a:lnTo>
                  <a:pt x="657" y="705"/>
                </a:lnTo>
                <a:lnTo>
                  <a:pt x="657" y="698"/>
                </a:lnTo>
                <a:lnTo>
                  <a:pt x="664" y="691"/>
                </a:lnTo>
                <a:lnTo>
                  <a:pt x="664" y="684"/>
                </a:lnTo>
                <a:lnTo>
                  <a:pt x="670" y="684"/>
                </a:lnTo>
                <a:lnTo>
                  <a:pt x="677" y="677"/>
                </a:lnTo>
                <a:lnTo>
                  <a:pt x="677" y="671"/>
                </a:lnTo>
                <a:lnTo>
                  <a:pt x="684" y="671"/>
                </a:lnTo>
                <a:lnTo>
                  <a:pt x="677" y="664"/>
                </a:lnTo>
                <a:lnTo>
                  <a:pt x="684" y="657"/>
                </a:lnTo>
                <a:lnTo>
                  <a:pt x="670" y="644"/>
                </a:lnTo>
                <a:lnTo>
                  <a:pt x="664" y="644"/>
                </a:lnTo>
                <a:lnTo>
                  <a:pt x="664" y="637"/>
                </a:lnTo>
                <a:lnTo>
                  <a:pt x="657" y="644"/>
                </a:lnTo>
                <a:lnTo>
                  <a:pt x="657" y="637"/>
                </a:lnTo>
                <a:lnTo>
                  <a:pt x="650" y="637"/>
                </a:lnTo>
                <a:lnTo>
                  <a:pt x="650" y="644"/>
                </a:lnTo>
                <a:lnTo>
                  <a:pt x="643" y="644"/>
                </a:lnTo>
                <a:lnTo>
                  <a:pt x="643" y="637"/>
                </a:lnTo>
                <a:lnTo>
                  <a:pt x="643" y="630"/>
                </a:lnTo>
                <a:lnTo>
                  <a:pt x="643" y="623"/>
                </a:lnTo>
                <a:lnTo>
                  <a:pt x="643" y="617"/>
                </a:lnTo>
                <a:lnTo>
                  <a:pt x="636" y="617"/>
                </a:lnTo>
                <a:lnTo>
                  <a:pt x="636" y="610"/>
                </a:lnTo>
                <a:lnTo>
                  <a:pt x="643" y="610"/>
                </a:lnTo>
                <a:lnTo>
                  <a:pt x="650" y="610"/>
                </a:lnTo>
                <a:lnTo>
                  <a:pt x="657" y="617"/>
                </a:lnTo>
                <a:lnTo>
                  <a:pt x="657" y="610"/>
                </a:lnTo>
                <a:lnTo>
                  <a:pt x="657" y="617"/>
                </a:lnTo>
                <a:lnTo>
                  <a:pt x="664" y="610"/>
                </a:lnTo>
                <a:lnTo>
                  <a:pt x="670" y="610"/>
                </a:lnTo>
                <a:lnTo>
                  <a:pt x="670" y="603"/>
                </a:lnTo>
                <a:lnTo>
                  <a:pt x="677" y="596"/>
                </a:lnTo>
                <a:lnTo>
                  <a:pt x="684" y="589"/>
                </a:lnTo>
                <a:lnTo>
                  <a:pt x="664" y="583"/>
                </a:lnTo>
                <a:lnTo>
                  <a:pt x="670" y="576"/>
                </a:lnTo>
                <a:lnTo>
                  <a:pt x="677" y="576"/>
                </a:lnTo>
                <a:lnTo>
                  <a:pt x="684" y="576"/>
                </a:lnTo>
                <a:lnTo>
                  <a:pt x="684" y="569"/>
                </a:lnTo>
                <a:lnTo>
                  <a:pt x="691" y="569"/>
                </a:lnTo>
                <a:lnTo>
                  <a:pt x="691" y="562"/>
                </a:lnTo>
                <a:lnTo>
                  <a:pt x="697" y="562"/>
                </a:lnTo>
                <a:lnTo>
                  <a:pt x="691" y="562"/>
                </a:lnTo>
                <a:lnTo>
                  <a:pt x="691" y="556"/>
                </a:lnTo>
                <a:lnTo>
                  <a:pt x="684" y="549"/>
                </a:lnTo>
                <a:lnTo>
                  <a:pt x="691" y="549"/>
                </a:lnTo>
                <a:lnTo>
                  <a:pt x="691" y="542"/>
                </a:lnTo>
                <a:lnTo>
                  <a:pt x="697" y="535"/>
                </a:lnTo>
                <a:lnTo>
                  <a:pt x="691" y="535"/>
                </a:lnTo>
                <a:lnTo>
                  <a:pt x="684" y="528"/>
                </a:lnTo>
                <a:lnTo>
                  <a:pt x="677" y="522"/>
                </a:lnTo>
                <a:lnTo>
                  <a:pt x="670" y="515"/>
                </a:lnTo>
                <a:lnTo>
                  <a:pt x="684" y="508"/>
                </a:lnTo>
                <a:lnTo>
                  <a:pt x="684" y="501"/>
                </a:lnTo>
                <a:lnTo>
                  <a:pt x="677" y="495"/>
                </a:lnTo>
                <a:lnTo>
                  <a:pt x="670" y="495"/>
                </a:lnTo>
                <a:lnTo>
                  <a:pt x="664" y="501"/>
                </a:lnTo>
                <a:lnTo>
                  <a:pt x="657" y="488"/>
                </a:lnTo>
                <a:lnTo>
                  <a:pt x="650" y="488"/>
                </a:lnTo>
                <a:lnTo>
                  <a:pt x="643" y="488"/>
                </a:lnTo>
                <a:lnTo>
                  <a:pt x="643" y="495"/>
                </a:lnTo>
                <a:lnTo>
                  <a:pt x="636" y="495"/>
                </a:lnTo>
                <a:lnTo>
                  <a:pt x="630" y="501"/>
                </a:lnTo>
                <a:lnTo>
                  <a:pt x="623" y="508"/>
                </a:lnTo>
                <a:lnTo>
                  <a:pt x="623" y="501"/>
                </a:lnTo>
                <a:lnTo>
                  <a:pt x="616" y="501"/>
                </a:lnTo>
                <a:lnTo>
                  <a:pt x="609" y="501"/>
                </a:lnTo>
                <a:lnTo>
                  <a:pt x="609" y="488"/>
                </a:lnTo>
                <a:lnTo>
                  <a:pt x="596" y="481"/>
                </a:lnTo>
                <a:lnTo>
                  <a:pt x="596" y="474"/>
                </a:lnTo>
                <a:lnTo>
                  <a:pt x="596" y="467"/>
                </a:lnTo>
                <a:lnTo>
                  <a:pt x="603" y="461"/>
                </a:lnTo>
                <a:lnTo>
                  <a:pt x="596" y="461"/>
                </a:lnTo>
                <a:lnTo>
                  <a:pt x="582" y="461"/>
                </a:lnTo>
                <a:lnTo>
                  <a:pt x="576" y="447"/>
                </a:lnTo>
                <a:lnTo>
                  <a:pt x="569" y="440"/>
                </a:lnTo>
                <a:lnTo>
                  <a:pt x="562" y="447"/>
                </a:lnTo>
                <a:lnTo>
                  <a:pt x="555" y="440"/>
                </a:lnTo>
                <a:lnTo>
                  <a:pt x="548" y="447"/>
                </a:lnTo>
                <a:lnTo>
                  <a:pt x="528" y="447"/>
                </a:lnTo>
                <a:lnTo>
                  <a:pt x="528" y="454"/>
                </a:lnTo>
                <a:lnTo>
                  <a:pt x="521" y="461"/>
                </a:lnTo>
                <a:lnTo>
                  <a:pt x="508" y="467"/>
                </a:lnTo>
                <a:lnTo>
                  <a:pt x="508" y="461"/>
                </a:lnTo>
                <a:lnTo>
                  <a:pt x="515" y="454"/>
                </a:lnTo>
                <a:lnTo>
                  <a:pt x="515" y="447"/>
                </a:lnTo>
                <a:lnTo>
                  <a:pt x="515" y="440"/>
                </a:lnTo>
                <a:lnTo>
                  <a:pt x="515" y="434"/>
                </a:lnTo>
                <a:lnTo>
                  <a:pt x="508" y="434"/>
                </a:lnTo>
                <a:lnTo>
                  <a:pt x="501" y="434"/>
                </a:lnTo>
                <a:lnTo>
                  <a:pt x="494" y="434"/>
                </a:lnTo>
                <a:lnTo>
                  <a:pt x="494" y="427"/>
                </a:lnTo>
                <a:lnTo>
                  <a:pt x="487" y="427"/>
                </a:lnTo>
                <a:lnTo>
                  <a:pt x="487" y="420"/>
                </a:lnTo>
                <a:lnTo>
                  <a:pt x="481" y="427"/>
                </a:lnTo>
                <a:lnTo>
                  <a:pt x="474" y="427"/>
                </a:lnTo>
                <a:lnTo>
                  <a:pt x="467" y="427"/>
                </a:lnTo>
                <a:lnTo>
                  <a:pt x="460" y="427"/>
                </a:lnTo>
                <a:lnTo>
                  <a:pt x="460" y="420"/>
                </a:lnTo>
                <a:lnTo>
                  <a:pt x="440" y="427"/>
                </a:lnTo>
                <a:lnTo>
                  <a:pt x="433" y="427"/>
                </a:lnTo>
                <a:lnTo>
                  <a:pt x="440" y="434"/>
                </a:lnTo>
                <a:lnTo>
                  <a:pt x="433" y="434"/>
                </a:lnTo>
                <a:lnTo>
                  <a:pt x="440" y="440"/>
                </a:lnTo>
                <a:lnTo>
                  <a:pt x="433" y="440"/>
                </a:lnTo>
                <a:lnTo>
                  <a:pt x="433" y="447"/>
                </a:lnTo>
                <a:lnTo>
                  <a:pt x="426" y="447"/>
                </a:lnTo>
                <a:lnTo>
                  <a:pt x="420" y="447"/>
                </a:lnTo>
                <a:lnTo>
                  <a:pt x="420" y="440"/>
                </a:lnTo>
                <a:lnTo>
                  <a:pt x="420" y="434"/>
                </a:lnTo>
                <a:lnTo>
                  <a:pt x="413" y="434"/>
                </a:lnTo>
                <a:lnTo>
                  <a:pt x="399" y="434"/>
                </a:lnTo>
                <a:lnTo>
                  <a:pt x="379" y="440"/>
                </a:lnTo>
                <a:lnTo>
                  <a:pt x="379" y="447"/>
                </a:lnTo>
                <a:lnTo>
                  <a:pt x="379" y="454"/>
                </a:lnTo>
                <a:lnTo>
                  <a:pt x="366" y="461"/>
                </a:lnTo>
                <a:lnTo>
                  <a:pt x="359" y="461"/>
                </a:lnTo>
                <a:lnTo>
                  <a:pt x="345" y="454"/>
                </a:lnTo>
                <a:lnTo>
                  <a:pt x="345" y="447"/>
                </a:lnTo>
                <a:lnTo>
                  <a:pt x="338" y="447"/>
                </a:lnTo>
                <a:lnTo>
                  <a:pt x="345" y="434"/>
                </a:lnTo>
                <a:lnTo>
                  <a:pt x="338" y="434"/>
                </a:lnTo>
                <a:lnTo>
                  <a:pt x="338" y="427"/>
                </a:lnTo>
                <a:lnTo>
                  <a:pt x="332" y="434"/>
                </a:lnTo>
                <a:lnTo>
                  <a:pt x="318" y="434"/>
                </a:lnTo>
                <a:lnTo>
                  <a:pt x="318" y="440"/>
                </a:lnTo>
                <a:lnTo>
                  <a:pt x="311" y="440"/>
                </a:lnTo>
                <a:lnTo>
                  <a:pt x="305" y="440"/>
                </a:lnTo>
                <a:lnTo>
                  <a:pt x="305" y="434"/>
                </a:lnTo>
                <a:lnTo>
                  <a:pt x="298" y="434"/>
                </a:lnTo>
                <a:lnTo>
                  <a:pt x="291" y="434"/>
                </a:lnTo>
                <a:lnTo>
                  <a:pt x="284" y="427"/>
                </a:lnTo>
                <a:lnTo>
                  <a:pt x="277" y="427"/>
                </a:lnTo>
                <a:lnTo>
                  <a:pt x="271" y="427"/>
                </a:lnTo>
                <a:lnTo>
                  <a:pt x="257" y="427"/>
                </a:lnTo>
                <a:lnTo>
                  <a:pt x="264" y="427"/>
                </a:lnTo>
                <a:lnTo>
                  <a:pt x="257" y="427"/>
                </a:lnTo>
                <a:lnTo>
                  <a:pt x="264" y="420"/>
                </a:lnTo>
                <a:lnTo>
                  <a:pt x="250" y="413"/>
                </a:lnTo>
                <a:lnTo>
                  <a:pt x="250" y="407"/>
                </a:lnTo>
                <a:lnTo>
                  <a:pt x="250" y="400"/>
                </a:lnTo>
                <a:lnTo>
                  <a:pt x="244" y="400"/>
                </a:lnTo>
                <a:lnTo>
                  <a:pt x="250" y="393"/>
                </a:lnTo>
                <a:lnTo>
                  <a:pt x="244" y="393"/>
                </a:lnTo>
                <a:lnTo>
                  <a:pt x="237" y="393"/>
                </a:lnTo>
                <a:lnTo>
                  <a:pt x="230" y="393"/>
                </a:lnTo>
                <a:lnTo>
                  <a:pt x="230" y="400"/>
                </a:lnTo>
                <a:lnTo>
                  <a:pt x="223" y="400"/>
                </a:lnTo>
                <a:lnTo>
                  <a:pt x="223" y="373"/>
                </a:lnTo>
                <a:lnTo>
                  <a:pt x="230" y="373"/>
                </a:lnTo>
                <a:lnTo>
                  <a:pt x="237" y="373"/>
                </a:lnTo>
                <a:lnTo>
                  <a:pt x="244" y="379"/>
                </a:lnTo>
                <a:lnTo>
                  <a:pt x="257" y="379"/>
                </a:lnTo>
                <a:lnTo>
                  <a:pt x="250" y="379"/>
                </a:lnTo>
                <a:lnTo>
                  <a:pt x="250" y="386"/>
                </a:lnTo>
                <a:lnTo>
                  <a:pt x="257" y="386"/>
                </a:lnTo>
                <a:lnTo>
                  <a:pt x="257" y="400"/>
                </a:lnTo>
                <a:lnTo>
                  <a:pt x="250" y="400"/>
                </a:lnTo>
                <a:lnTo>
                  <a:pt x="257" y="407"/>
                </a:lnTo>
                <a:lnTo>
                  <a:pt x="257" y="413"/>
                </a:lnTo>
                <a:lnTo>
                  <a:pt x="264" y="413"/>
                </a:lnTo>
                <a:lnTo>
                  <a:pt x="277" y="413"/>
                </a:lnTo>
                <a:lnTo>
                  <a:pt x="277" y="407"/>
                </a:lnTo>
                <a:lnTo>
                  <a:pt x="284" y="400"/>
                </a:lnTo>
                <a:lnTo>
                  <a:pt x="284" y="393"/>
                </a:lnTo>
                <a:lnTo>
                  <a:pt x="291" y="393"/>
                </a:lnTo>
                <a:lnTo>
                  <a:pt x="305" y="393"/>
                </a:lnTo>
                <a:lnTo>
                  <a:pt x="305" y="379"/>
                </a:lnTo>
                <a:lnTo>
                  <a:pt x="311" y="379"/>
                </a:lnTo>
                <a:lnTo>
                  <a:pt x="305" y="373"/>
                </a:lnTo>
                <a:lnTo>
                  <a:pt x="298" y="373"/>
                </a:lnTo>
                <a:lnTo>
                  <a:pt x="298" y="366"/>
                </a:lnTo>
                <a:lnTo>
                  <a:pt x="298" y="359"/>
                </a:lnTo>
                <a:lnTo>
                  <a:pt x="298" y="352"/>
                </a:lnTo>
                <a:lnTo>
                  <a:pt x="298" y="346"/>
                </a:lnTo>
                <a:lnTo>
                  <a:pt x="291" y="346"/>
                </a:lnTo>
                <a:lnTo>
                  <a:pt x="284" y="346"/>
                </a:lnTo>
                <a:lnTo>
                  <a:pt x="277" y="352"/>
                </a:lnTo>
                <a:lnTo>
                  <a:pt x="271" y="339"/>
                </a:lnTo>
                <a:lnTo>
                  <a:pt x="264" y="332"/>
                </a:lnTo>
                <a:lnTo>
                  <a:pt x="271" y="332"/>
                </a:lnTo>
                <a:lnTo>
                  <a:pt x="271" y="325"/>
                </a:lnTo>
                <a:lnTo>
                  <a:pt x="277" y="325"/>
                </a:lnTo>
                <a:lnTo>
                  <a:pt x="271" y="318"/>
                </a:lnTo>
                <a:lnTo>
                  <a:pt x="277" y="318"/>
                </a:lnTo>
                <a:lnTo>
                  <a:pt x="271" y="312"/>
                </a:lnTo>
                <a:lnTo>
                  <a:pt x="277" y="312"/>
                </a:lnTo>
                <a:lnTo>
                  <a:pt x="271" y="312"/>
                </a:lnTo>
                <a:lnTo>
                  <a:pt x="277" y="312"/>
                </a:lnTo>
                <a:lnTo>
                  <a:pt x="271" y="312"/>
                </a:lnTo>
                <a:lnTo>
                  <a:pt x="277" y="305"/>
                </a:lnTo>
                <a:lnTo>
                  <a:pt x="284" y="298"/>
                </a:lnTo>
                <a:lnTo>
                  <a:pt x="284" y="291"/>
                </a:lnTo>
                <a:lnTo>
                  <a:pt x="291" y="285"/>
                </a:lnTo>
                <a:lnTo>
                  <a:pt x="291" y="278"/>
                </a:lnTo>
                <a:lnTo>
                  <a:pt x="298" y="271"/>
                </a:lnTo>
                <a:lnTo>
                  <a:pt x="305" y="271"/>
                </a:lnTo>
                <a:lnTo>
                  <a:pt x="305" y="264"/>
                </a:lnTo>
                <a:lnTo>
                  <a:pt x="298" y="258"/>
                </a:lnTo>
                <a:lnTo>
                  <a:pt x="284" y="258"/>
                </a:lnTo>
                <a:lnTo>
                  <a:pt x="277" y="251"/>
                </a:lnTo>
                <a:lnTo>
                  <a:pt x="271" y="251"/>
                </a:lnTo>
                <a:lnTo>
                  <a:pt x="264" y="244"/>
                </a:lnTo>
                <a:lnTo>
                  <a:pt x="257" y="251"/>
                </a:lnTo>
                <a:lnTo>
                  <a:pt x="250" y="251"/>
                </a:lnTo>
                <a:lnTo>
                  <a:pt x="244" y="258"/>
                </a:lnTo>
                <a:lnTo>
                  <a:pt x="237" y="258"/>
                </a:lnTo>
                <a:lnTo>
                  <a:pt x="230" y="258"/>
                </a:lnTo>
                <a:lnTo>
                  <a:pt x="223" y="258"/>
                </a:lnTo>
                <a:lnTo>
                  <a:pt x="210" y="244"/>
                </a:lnTo>
                <a:lnTo>
                  <a:pt x="203" y="244"/>
                </a:lnTo>
                <a:lnTo>
                  <a:pt x="196" y="251"/>
                </a:lnTo>
                <a:lnTo>
                  <a:pt x="196" y="244"/>
                </a:lnTo>
                <a:lnTo>
                  <a:pt x="189" y="237"/>
                </a:lnTo>
                <a:lnTo>
                  <a:pt x="176" y="244"/>
                </a:lnTo>
                <a:lnTo>
                  <a:pt x="162" y="237"/>
                </a:lnTo>
                <a:lnTo>
                  <a:pt x="156" y="237"/>
                </a:lnTo>
                <a:lnTo>
                  <a:pt x="156" y="244"/>
                </a:lnTo>
                <a:lnTo>
                  <a:pt x="149" y="244"/>
                </a:lnTo>
                <a:lnTo>
                  <a:pt x="142" y="251"/>
                </a:lnTo>
                <a:lnTo>
                  <a:pt x="128" y="251"/>
                </a:lnTo>
                <a:lnTo>
                  <a:pt x="122" y="251"/>
                </a:lnTo>
                <a:lnTo>
                  <a:pt x="115" y="258"/>
                </a:lnTo>
                <a:lnTo>
                  <a:pt x="108" y="244"/>
                </a:lnTo>
                <a:lnTo>
                  <a:pt x="108" y="237"/>
                </a:lnTo>
                <a:lnTo>
                  <a:pt x="101" y="237"/>
                </a:lnTo>
                <a:lnTo>
                  <a:pt x="108" y="230"/>
                </a:lnTo>
                <a:lnTo>
                  <a:pt x="108" y="217"/>
                </a:lnTo>
                <a:lnTo>
                  <a:pt x="108" y="210"/>
                </a:lnTo>
                <a:lnTo>
                  <a:pt x="101" y="203"/>
                </a:lnTo>
                <a:lnTo>
                  <a:pt x="115" y="203"/>
                </a:lnTo>
                <a:lnTo>
                  <a:pt x="115" y="197"/>
                </a:lnTo>
                <a:lnTo>
                  <a:pt x="115" y="190"/>
                </a:lnTo>
                <a:lnTo>
                  <a:pt x="122" y="183"/>
                </a:lnTo>
                <a:lnTo>
                  <a:pt x="115" y="183"/>
                </a:lnTo>
                <a:lnTo>
                  <a:pt x="108" y="176"/>
                </a:lnTo>
                <a:lnTo>
                  <a:pt x="108" y="183"/>
                </a:lnTo>
                <a:lnTo>
                  <a:pt x="101" y="176"/>
                </a:lnTo>
                <a:lnTo>
                  <a:pt x="95" y="169"/>
                </a:lnTo>
                <a:lnTo>
                  <a:pt x="88" y="183"/>
                </a:lnTo>
                <a:lnTo>
                  <a:pt x="81" y="190"/>
                </a:lnTo>
                <a:lnTo>
                  <a:pt x="74" y="183"/>
                </a:lnTo>
                <a:lnTo>
                  <a:pt x="74" y="176"/>
                </a:lnTo>
                <a:lnTo>
                  <a:pt x="81" y="163"/>
                </a:lnTo>
                <a:lnTo>
                  <a:pt x="74" y="142"/>
                </a:lnTo>
                <a:lnTo>
                  <a:pt x="81" y="142"/>
                </a:lnTo>
                <a:lnTo>
                  <a:pt x="74" y="129"/>
                </a:lnTo>
                <a:lnTo>
                  <a:pt x="68" y="122"/>
                </a:lnTo>
                <a:lnTo>
                  <a:pt x="68" y="115"/>
                </a:lnTo>
                <a:lnTo>
                  <a:pt x="47" y="115"/>
                </a:lnTo>
                <a:lnTo>
                  <a:pt x="40" y="122"/>
                </a:lnTo>
                <a:lnTo>
                  <a:pt x="34" y="115"/>
                </a:lnTo>
                <a:lnTo>
                  <a:pt x="20" y="115"/>
                </a:lnTo>
                <a:lnTo>
                  <a:pt x="13" y="109"/>
                </a:lnTo>
                <a:lnTo>
                  <a:pt x="13" y="102"/>
                </a:lnTo>
                <a:lnTo>
                  <a:pt x="7" y="102"/>
                </a:lnTo>
                <a:lnTo>
                  <a:pt x="7" y="95"/>
                </a:lnTo>
                <a:lnTo>
                  <a:pt x="7" y="88"/>
                </a:lnTo>
                <a:lnTo>
                  <a:pt x="13" y="75"/>
                </a:lnTo>
                <a:lnTo>
                  <a:pt x="7" y="68"/>
                </a:lnTo>
                <a:lnTo>
                  <a:pt x="0" y="54"/>
                </a:lnTo>
                <a:lnTo>
                  <a:pt x="7" y="48"/>
                </a:lnTo>
                <a:lnTo>
                  <a:pt x="13" y="48"/>
                </a:lnTo>
                <a:lnTo>
                  <a:pt x="20" y="48"/>
                </a:lnTo>
                <a:lnTo>
                  <a:pt x="34" y="54"/>
                </a:lnTo>
                <a:lnTo>
                  <a:pt x="40" y="54"/>
                </a:lnTo>
                <a:close/>
              </a:path>
            </a:pathLst>
          </a:custGeom>
          <a:solidFill>
            <a:srgbClr val="FF7171"/>
          </a:solidFill>
          <a:ln w="1" cap="sq">
            <a:solidFill>
              <a:srgbClr val="7F7F7F"/>
            </a:solidFill>
            <a:prstDash val="solid"/>
            <a:miter lim="800000"/>
            <a:headEnd/>
            <a:tailEnd/>
          </a:ln>
        </p:spPr>
        <p:txBody>
          <a:bodyPr/>
          <a:lstStyle/>
          <a:p>
            <a:endParaRPr lang="es-ES"/>
          </a:p>
        </p:txBody>
      </p:sp>
      <p:sp>
        <p:nvSpPr>
          <p:cNvPr id="79" name="murcia">
            <a:extLst>
              <a:ext uri="{FF2B5EF4-FFF2-40B4-BE49-F238E27FC236}">
                <a16:creationId xmlns:a16="http://schemas.microsoft.com/office/drawing/2014/main" id="{3D5B76F6-DFE1-4F6A-AC0C-5FC982E13710}"/>
              </a:ext>
            </a:extLst>
          </p:cNvPr>
          <p:cNvSpPr>
            <a:spLocks/>
          </p:cNvSpPr>
          <p:nvPr/>
        </p:nvSpPr>
        <p:spPr bwMode="auto">
          <a:xfrm>
            <a:off x="5356441" y="3771778"/>
            <a:ext cx="646112" cy="712788"/>
          </a:xfrm>
          <a:custGeom>
            <a:avLst/>
            <a:gdLst>
              <a:gd name="T0" fmla="*/ 2147483647 w 1504"/>
              <a:gd name="T1" fmla="*/ 2147483647 h 1578"/>
              <a:gd name="T2" fmla="*/ 2147483647 w 1504"/>
              <a:gd name="T3" fmla="*/ 2147483647 h 1578"/>
              <a:gd name="T4" fmla="*/ 2147483647 w 1504"/>
              <a:gd name="T5" fmla="*/ 2147483647 h 1578"/>
              <a:gd name="T6" fmla="*/ 2147483647 w 1504"/>
              <a:gd name="T7" fmla="*/ 2147483647 h 1578"/>
              <a:gd name="T8" fmla="*/ 2147483647 w 1504"/>
              <a:gd name="T9" fmla="*/ 2147483647 h 1578"/>
              <a:gd name="T10" fmla="*/ 2147483647 w 1504"/>
              <a:gd name="T11" fmla="*/ 2147483647 h 1578"/>
              <a:gd name="T12" fmla="*/ 2147483647 w 1504"/>
              <a:gd name="T13" fmla="*/ 2147483647 h 1578"/>
              <a:gd name="T14" fmla="*/ 2147483647 w 1504"/>
              <a:gd name="T15" fmla="*/ 2147483647 h 1578"/>
              <a:gd name="T16" fmla="*/ 2147483647 w 1504"/>
              <a:gd name="T17" fmla="*/ 2147483647 h 1578"/>
              <a:gd name="T18" fmla="*/ 2147483647 w 1504"/>
              <a:gd name="T19" fmla="*/ 2147483647 h 1578"/>
              <a:gd name="T20" fmla="*/ 2147483647 w 1504"/>
              <a:gd name="T21" fmla="*/ 2147483647 h 1578"/>
              <a:gd name="T22" fmla="*/ 2147483647 w 1504"/>
              <a:gd name="T23" fmla="*/ 2147483647 h 1578"/>
              <a:gd name="T24" fmla="*/ 2147483647 w 1504"/>
              <a:gd name="T25" fmla="*/ 2147483647 h 1578"/>
              <a:gd name="T26" fmla="*/ 2147483647 w 1504"/>
              <a:gd name="T27" fmla="*/ 2147483647 h 1578"/>
              <a:gd name="T28" fmla="*/ 2147483647 w 1504"/>
              <a:gd name="T29" fmla="*/ 2147483647 h 1578"/>
              <a:gd name="T30" fmla="*/ 2147483647 w 1504"/>
              <a:gd name="T31" fmla="*/ 2147483647 h 1578"/>
              <a:gd name="T32" fmla="*/ 2147483647 w 1504"/>
              <a:gd name="T33" fmla="*/ 2147483647 h 1578"/>
              <a:gd name="T34" fmla="*/ 2147483647 w 1504"/>
              <a:gd name="T35" fmla="*/ 2147483647 h 1578"/>
              <a:gd name="T36" fmla="*/ 2147483647 w 1504"/>
              <a:gd name="T37" fmla="*/ 2147483647 h 1578"/>
              <a:gd name="T38" fmla="*/ 2147483647 w 1504"/>
              <a:gd name="T39" fmla="*/ 2147483647 h 1578"/>
              <a:gd name="T40" fmla="*/ 2147483647 w 1504"/>
              <a:gd name="T41" fmla="*/ 2147483647 h 1578"/>
              <a:gd name="T42" fmla="*/ 2147483647 w 1504"/>
              <a:gd name="T43" fmla="*/ 2147483647 h 1578"/>
              <a:gd name="T44" fmla="*/ 2147483647 w 1504"/>
              <a:gd name="T45" fmla="*/ 2147483647 h 1578"/>
              <a:gd name="T46" fmla="*/ 2147483647 w 1504"/>
              <a:gd name="T47" fmla="*/ 2147483647 h 1578"/>
              <a:gd name="T48" fmla="*/ 2147483647 w 1504"/>
              <a:gd name="T49" fmla="*/ 2147483647 h 1578"/>
              <a:gd name="T50" fmla="*/ 2147483647 w 1504"/>
              <a:gd name="T51" fmla="*/ 2147483647 h 1578"/>
              <a:gd name="T52" fmla="*/ 2147483647 w 1504"/>
              <a:gd name="T53" fmla="*/ 2147483647 h 1578"/>
              <a:gd name="T54" fmla="*/ 2147483647 w 1504"/>
              <a:gd name="T55" fmla="*/ 2147483647 h 1578"/>
              <a:gd name="T56" fmla="*/ 2147483647 w 1504"/>
              <a:gd name="T57" fmla="*/ 2147483647 h 1578"/>
              <a:gd name="T58" fmla="*/ 2147483647 w 1504"/>
              <a:gd name="T59" fmla="*/ 2147483647 h 1578"/>
              <a:gd name="T60" fmla="*/ 2147483647 w 1504"/>
              <a:gd name="T61" fmla="*/ 2147483647 h 1578"/>
              <a:gd name="T62" fmla="*/ 2147483647 w 1504"/>
              <a:gd name="T63" fmla="*/ 2147483647 h 1578"/>
              <a:gd name="T64" fmla="*/ 2147483647 w 1504"/>
              <a:gd name="T65" fmla="*/ 2147483647 h 1578"/>
              <a:gd name="T66" fmla="*/ 2147483647 w 1504"/>
              <a:gd name="T67" fmla="*/ 2147483647 h 1578"/>
              <a:gd name="T68" fmla="*/ 2147483647 w 1504"/>
              <a:gd name="T69" fmla="*/ 2147483647 h 1578"/>
              <a:gd name="T70" fmla="*/ 2147483647 w 1504"/>
              <a:gd name="T71" fmla="*/ 2147483647 h 1578"/>
              <a:gd name="T72" fmla="*/ 2147483647 w 1504"/>
              <a:gd name="T73" fmla="*/ 2147483647 h 1578"/>
              <a:gd name="T74" fmla="*/ 2147483647 w 1504"/>
              <a:gd name="T75" fmla="*/ 2147483647 h 1578"/>
              <a:gd name="T76" fmla="*/ 2147483647 w 1504"/>
              <a:gd name="T77" fmla="*/ 2147483647 h 1578"/>
              <a:gd name="T78" fmla="*/ 2147483647 w 1504"/>
              <a:gd name="T79" fmla="*/ 2147483647 h 1578"/>
              <a:gd name="T80" fmla="*/ 2147483647 w 1504"/>
              <a:gd name="T81" fmla="*/ 2147483647 h 1578"/>
              <a:gd name="T82" fmla="*/ 2147483647 w 1504"/>
              <a:gd name="T83" fmla="*/ 2147483647 h 1578"/>
              <a:gd name="T84" fmla="*/ 2147483647 w 1504"/>
              <a:gd name="T85" fmla="*/ 2147483647 h 1578"/>
              <a:gd name="T86" fmla="*/ 2147483647 w 1504"/>
              <a:gd name="T87" fmla="*/ 2147483647 h 1578"/>
              <a:gd name="T88" fmla="*/ 2147483647 w 1504"/>
              <a:gd name="T89" fmla="*/ 2147483647 h 1578"/>
              <a:gd name="T90" fmla="*/ 2147483647 w 1504"/>
              <a:gd name="T91" fmla="*/ 2147483647 h 1578"/>
              <a:gd name="T92" fmla="*/ 2112647167 w 1504"/>
              <a:gd name="T93" fmla="*/ 2147483647 h 1578"/>
              <a:gd name="T94" fmla="*/ 2147483647 w 1504"/>
              <a:gd name="T95" fmla="*/ 2147483647 h 1578"/>
              <a:gd name="T96" fmla="*/ 2147483647 w 1504"/>
              <a:gd name="T97" fmla="*/ 2147483647 h 1578"/>
              <a:gd name="T98" fmla="*/ 2147483647 w 1504"/>
              <a:gd name="T99" fmla="*/ 2147483647 h 1578"/>
              <a:gd name="T100" fmla="*/ 2147483647 w 1504"/>
              <a:gd name="T101" fmla="*/ 2147483647 h 1578"/>
              <a:gd name="T102" fmla="*/ 2147483647 w 1504"/>
              <a:gd name="T103" fmla="*/ 2147483647 h 1578"/>
              <a:gd name="T104" fmla="*/ 2147483647 w 1504"/>
              <a:gd name="T105" fmla="*/ 2147483647 h 1578"/>
              <a:gd name="T106" fmla="*/ 2147483647 w 1504"/>
              <a:gd name="T107" fmla="*/ 2147483647 h 1578"/>
              <a:gd name="T108" fmla="*/ 2147483647 w 1504"/>
              <a:gd name="T109" fmla="*/ 2147483647 h 1578"/>
              <a:gd name="T110" fmla="*/ 2147483647 w 1504"/>
              <a:gd name="T111" fmla="*/ 2147483647 h 1578"/>
              <a:gd name="T112" fmla="*/ 2147483647 w 1504"/>
              <a:gd name="T113" fmla="*/ 2147483647 h 1578"/>
              <a:gd name="T114" fmla="*/ 2147483647 w 1504"/>
              <a:gd name="T115" fmla="*/ 2147483647 h 1578"/>
              <a:gd name="T116" fmla="*/ 2147483647 w 1504"/>
              <a:gd name="T117" fmla="*/ 2147483647 h 1578"/>
              <a:gd name="T118" fmla="*/ 2147483647 w 1504"/>
              <a:gd name="T119" fmla="*/ 373336896 h 1578"/>
              <a:gd name="T120" fmla="*/ 2147483647 w 1504"/>
              <a:gd name="T121" fmla="*/ 2147483647 h 15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4"/>
              <a:gd name="T184" fmla="*/ 0 h 1578"/>
              <a:gd name="T185" fmla="*/ 1504 w 1504"/>
              <a:gd name="T186" fmla="*/ 1578 h 15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4" h="1578">
                <a:moveTo>
                  <a:pt x="1185" y="162"/>
                </a:moveTo>
                <a:lnTo>
                  <a:pt x="1199" y="203"/>
                </a:lnTo>
                <a:lnTo>
                  <a:pt x="1192" y="216"/>
                </a:lnTo>
                <a:lnTo>
                  <a:pt x="1185" y="244"/>
                </a:lnTo>
                <a:lnTo>
                  <a:pt x="1172" y="257"/>
                </a:lnTo>
                <a:lnTo>
                  <a:pt x="1185" y="284"/>
                </a:lnTo>
                <a:lnTo>
                  <a:pt x="1165" y="318"/>
                </a:lnTo>
                <a:lnTo>
                  <a:pt x="1138" y="338"/>
                </a:lnTo>
                <a:lnTo>
                  <a:pt x="1124" y="352"/>
                </a:lnTo>
                <a:lnTo>
                  <a:pt x="1118" y="352"/>
                </a:lnTo>
                <a:lnTo>
                  <a:pt x="1131" y="365"/>
                </a:lnTo>
                <a:lnTo>
                  <a:pt x="1124" y="365"/>
                </a:lnTo>
                <a:lnTo>
                  <a:pt x="1124" y="393"/>
                </a:lnTo>
                <a:lnTo>
                  <a:pt x="1124" y="399"/>
                </a:lnTo>
                <a:lnTo>
                  <a:pt x="1124" y="433"/>
                </a:lnTo>
                <a:lnTo>
                  <a:pt x="1124" y="460"/>
                </a:lnTo>
                <a:lnTo>
                  <a:pt x="1151" y="460"/>
                </a:lnTo>
                <a:lnTo>
                  <a:pt x="1179" y="467"/>
                </a:lnTo>
                <a:lnTo>
                  <a:pt x="1212" y="487"/>
                </a:lnTo>
                <a:lnTo>
                  <a:pt x="1219" y="501"/>
                </a:lnTo>
                <a:lnTo>
                  <a:pt x="1233" y="521"/>
                </a:lnTo>
                <a:lnTo>
                  <a:pt x="1233" y="542"/>
                </a:lnTo>
                <a:lnTo>
                  <a:pt x="1233" y="562"/>
                </a:lnTo>
                <a:lnTo>
                  <a:pt x="1226" y="575"/>
                </a:lnTo>
                <a:lnTo>
                  <a:pt x="1219" y="623"/>
                </a:lnTo>
                <a:lnTo>
                  <a:pt x="1206" y="643"/>
                </a:lnTo>
                <a:lnTo>
                  <a:pt x="1206" y="657"/>
                </a:lnTo>
                <a:lnTo>
                  <a:pt x="1199" y="664"/>
                </a:lnTo>
                <a:lnTo>
                  <a:pt x="1172" y="697"/>
                </a:lnTo>
                <a:lnTo>
                  <a:pt x="1179" y="725"/>
                </a:lnTo>
                <a:lnTo>
                  <a:pt x="1179" y="745"/>
                </a:lnTo>
                <a:lnTo>
                  <a:pt x="1192" y="765"/>
                </a:lnTo>
                <a:lnTo>
                  <a:pt x="1199" y="785"/>
                </a:lnTo>
                <a:lnTo>
                  <a:pt x="1206" y="792"/>
                </a:lnTo>
                <a:lnTo>
                  <a:pt x="1212" y="792"/>
                </a:lnTo>
                <a:lnTo>
                  <a:pt x="1226" y="819"/>
                </a:lnTo>
                <a:lnTo>
                  <a:pt x="1239" y="840"/>
                </a:lnTo>
                <a:lnTo>
                  <a:pt x="1246" y="853"/>
                </a:lnTo>
                <a:lnTo>
                  <a:pt x="1273" y="887"/>
                </a:lnTo>
                <a:lnTo>
                  <a:pt x="1287" y="914"/>
                </a:lnTo>
                <a:lnTo>
                  <a:pt x="1300" y="941"/>
                </a:lnTo>
                <a:lnTo>
                  <a:pt x="1341" y="982"/>
                </a:lnTo>
                <a:lnTo>
                  <a:pt x="1348" y="982"/>
                </a:lnTo>
                <a:lnTo>
                  <a:pt x="1355" y="995"/>
                </a:lnTo>
                <a:lnTo>
                  <a:pt x="1368" y="1002"/>
                </a:lnTo>
                <a:lnTo>
                  <a:pt x="1395" y="1009"/>
                </a:lnTo>
                <a:lnTo>
                  <a:pt x="1402" y="1023"/>
                </a:lnTo>
                <a:lnTo>
                  <a:pt x="1416" y="1023"/>
                </a:lnTo>
                <a:lnTo>
                  <a:pt x="1422" y="1029"/>
                </a:lnTo>
                <a:lnTo>
                  <a:pt x="1429" y="1023"/>
                </a:lnTo>
                <a:lnTo>
                  <a:pt x="1436" y="1050"/>
                </a:lnTo>
                <a:lnTo>
                  <a:pt x="1443" y="1050"/>
                </a:lnTo>
                <a:lnTo>
                  <a:pt x="1436" y="1050"/>
                </a:lnTo>
                <a:lnTo>
                  <a:pt x="1436" y="1056"/>
                </a:lnTo>
                <a:lnTo>
                  <a:pt x="1443" y="1084"/>
                </a:lnTo>
                <a:lnTo>
                  <a:pt x="1443" y="1090"/>
                </a:lnTo>
                <a:lnTo>
                  <a:pt x="1443" y="1084"/>
                </a:lnTo>
                <a:lnTo>
                  <a:pt x="1436" y="1090"/>
                </a:lnTo>
                <a:lnTo>
                  <a:pt x="1443" y="1084"/>
                </a:lnTo>
                <a:lnTo>
                  <a:pt x="1436" y="1084"/>
                </a:lnTo>
                <a:lnTo>
                  <a:pt x="1429" y="1084"/>
                </a:lnTo>
                <a:lnTo>
                  <a:pt x="1429" y="1077"/>
                </a:lnTo>
                <a:lnTo>
                  <a:pt x="1416" y="1056"/>
                </a:lnTo>
                <a:lnTo>
                  <a:pt x="1409" y="1056"/>
                </a:lnTo>
                <a:lnTo>
                  <a:pt x="1409" y="1063"/>
                </a:lnTo>
                <a:lnTo>
                  <a:pt x="1402" y="1063"/>
                </a:lnTo>
                <a:lnTo>
                  <a:pt x="1395" y="1084"/>
                </a:lnTo>
                <a:lnTo>
                  <a:pt x="1395" y="1090"/>
                </a:lnTo>
                <a:lnTo>
                  <a:pt x="1395" y="1097"/>
                </a:lnTo>
                <a:lnTo>
                  <a:pt x="1402" y="1097"/>
                </a:lnTo>
                <a:lnTo>
                  <a:pt x="1388" y="1104"/>
                </a:lnTo>
                <a:lnTo>
                  <a:pt x="1388" y="1111"/>
                </a:lnTo>
                <a:lnTo>
                  <a:pt x="1382" y="1117"/>
                </a:lnTo>
                <a:lnTo>
                  <a:pt x="1375" y="1131"/>
                </a:lnTo>
                <a:lnTo>
                  <a:pt x="1361" y="1131"/>
                </a:lnTo>
                <a:lnTo>
                  <a:pt x="1355" y="1138"/>
                </a:lnTo>
                <a:lnTo>
                  <a:pt x="1355" y="1144"/>
                </a:lnTo>
                <a:lnTo>
                  <a:pt x="1355" y="1151"/>
                </a:lnTo>
                <a:lnTo>
                  <a:pt x="1355" y="1158"/>
                </a:lnTo>
                <a:lnTo>
                  <a:pt x="1348" y="1165"/>
                </a:lnTo>
                <a:lnTo>
                  <a:pt x="1348" y="1178"/>
                </a:lnTo>
                <a:lnTo>
                  <a:pt x="1361" y="1192"/>
                </a:lnTo>
                <a:lnTo>
                  <a:pt x="1368" y="1205"/>
                </a:lnTo>
                <a:lnTo>
                  <a:pt x="1375" y="1212"/>
                </a:lnTo>
                <a:lnTo>
                  <a:pt x="1375" y="1219"/>
                </a:lnTo>
                <a:lnTo>
                  <a:pt x="1395" y="1239"/>
                </a:lnTo>
                <a:lnTo>
                  <a:pt x="1409" y="1246"/>
                </a:lnTo>
                <a:lnTo>
                  <a:pt x="1422" y="1246"/>
                </a:lnTo>
                <a:lnTo>
                  <a:pt x="1436" y="1253"/>
                </a:lnTo>
                <a:lnTo>
                  <a:pt x="1443" y="1253"/>
                </a:lnTo>
                <a:lnTo>
                  <a:pt x="1449" y="1260"/>
                </a:lnTo>
                <a:lnTo>
                  <a:pt x="1449" y="1266"/>
                </a:lnTo>
                <a:lnTo>
                  <a:pt x="1456" y="1266"/>
                </a:lnTo>
                <a:lnTo>
                  <a:pt x="1463" y="1266"/>
                </a:lnTo>
                <a:lnTo>
                  <a:pt x="1470" y="1266"/>
                </a:lnTo>
                <a:lnTo>
                  <a:pt x="1470" y="1260"/>
                </a:lnTo>
                <a:lnTo>
                  <a:pt x="1470" y="1253"/>
                </a:lnTo>
                <a:lnTo>
                  <a:pt x="1470" y="1246"/>
                </a:lnTo>
                <a:lnTo>
                  <a:pt x="1477" y="1246"/>
                </a:lnTo>
                <a:lnTo>
                  <a:pt x="1470" y="1239"/>
                </a:lnTo>
                <a:lnTo>
                  <a:pt x="1470" y="1233"/>
                </a:lnTo>
                <a:lnTo>
                  <a:pt x="1456" y="1233"/>
                </a:lnTo>
                <a:lnTo>
                  <a:pt x="1456" y="1239"/>
                </a:lnTo>
                <a:lnTo>
                  <a:pt x="1456" y="1233"/>
                </a:lnTo>
                <a:lnTo>
                  <a:pt x="1463" y="1233"/>
                </a:lnTo>
                <a:lnTo>
                  <a:pt x="1463" y="1226"/>
                </a:lnTo>
                <a:lnTo>
                  <a:pt x="1456" y="1212"/>
                </a:lnTo>
                <a:lnTo>
                  <a:pt x="1456" y="1199"/>
                </a:lnTo>
                <a:lnTo>
                  <a:pt x="1449" y="1199"/>
                </a:lnTo>
                <a:lnTo>
                  <a:pt x="1456" y="1199"/>
                </a:lnTo>
                <a:lnTo>
                  <a:pt x="1449" y="1185"/>
                </a:lnTo>
                <a:lnTo>
                  <a:pt x="1456" y="1158"/>
                </a:lnTo>
                <a:lnTo>
                  <a:pt x="1456" y="1151"/>
                </a:lnTo>
                <a:lnTo>
                  <a:pt x="1449" y="1144"/>
                </a:lnTo>
                <a:lnTo>
                  <a:pt x="1449" y="1138"/>
                </a:lnTo>
                <a:lnTo>
                  <a:pt x="1456" y="1138"/>
                </a:lnTo>
                <a:lnTo>
                  <a:pt x="1449" y="1138"/>
                </a:lnTo>
                <a:lnTo>
                  <a:pt x="1456" y="1138"/>
                </a:lnTo>
                <a:lnTo>
                  <a:pt x="1449" y="1138"/>
                </a:lnTo>
                <a:lnTo>
                  <a:pt x="1449" y="1131"/>
                </a:lnTo>
                <a:lnTo>
                  <a:pt x="1443" y="1124"/>
                </a:lnTo>
                <a:lnTo>
                  <a:pt x="1443" y="1111"/>
                </a:lnTo>
                <a:lnTo>
                  <a:pt x="1443" y="1104"/>
                </a:lnTo>
                <a:lnTo>
                  <a:pt x="1436" y="1097"/>
                </a:lnTo>
                <a:lnTo>
                  <a:pt x="1443" y="1097"/>
                </a:lnTo>
                <a:lnTo>
                  <a:pt x="1449" y="1097"/>
                </a:lnTo>
                <a:lnTo>
                  <a:pt x="1443" y="1097"/>
                </a:lnTo>
                <a:lnTo>
                  <a:pt x="1449" y="1104"/>
                </a:lnTo>
                <a:lnTo>
                  <a:pt x="1449" y="1111"/>
                </a:lnTo>
                <a:lnTo>
                  <a:pt x="1449" y="1117"/>
                </a:lnTo>
                <a:lnTo>
                  <a:pt x="1449" y="1124"/>
                </a:lnTo>
                <a:lnTo>
                  <a:pt x="1456" y="1131"/>
                </a:lnTo>
                <a:lnTo>
                  <a:pt x="1463" y="1131"/>
                </a:lnTo>
                <a:lnTo>
                  <a:pt x="1470" y="1144"/>
                </a:lnTo>
                <a:lnTo>
                  <a:pt x="1463" y="1138"/>
                </a:lnTo>
                <a:lnTo>
                  <a:pt x="1456" y="1138"/>
                </a:lnTo>
                <a:lnTo>
                  <a:pt x="1463" y="1138"/>
                </a:lnTo>
                <a:lnTo>
                  <a:pt x="1456" y="1138"/>
                </a:lnTo>
                <a:lnTo>
                  <a:pt x="1456" y="1144"/>
                </a:lnTo>
                <a:lnTo>
                  <a:pt x="1463" y="1144"/>
                </a:lnTo>
                <a:lnTo>
                  <a:pt x="1456" y="1144"/>
                </a:lnTo>
                <a:lnTo>
                  <a:pt x="1456" y="1172"/>
                </a:lnTo>
                <a:lnTo>
                  <a:pt x="1456" y="1178"/>
                </a:lnTo>
                <a:lnTo>
                  <a:pt x="1456" y="1192"/>
                </a:lnTo>
                <a:lnTo>
                  <a:pt x="1470" y="1226"/>
                </a:lnTo>
                <a:lnTo>
                  <a:pt x="1477" y="1233"/>
                </a:lnTo>
                <a:lnTo>
                  <a:pt x="1470" y="1233"/>
                </a:lnTo>
                <a:lnTo>
                  <a:pt x="1477" y="1239"/>
                </a:lnTo>
                <a:lnTo>
                  <a:pt x="1483" y="1253"/>
                </a:lnTo>
                <a:lnTo>
                  <a:pt x="1490" y="1260"/>
                </a:lnTo>
                <a:lnTo>
                  <a:pt x="1497" y="1266"/>
                </a:lnTo>
                <a:lnTo>
                  <a:pt x="1504" y="1260"/>
                </a:lnTo>
                <a:lnTo>
                  <a:pt x="1504" y="1266"/>
                </a:lnTo>
                <a:lnTo>
                  <a:pt x="1497" y="1266"/>
                </a:lnTo>
                <a:lnTo>
                  <a:pt x="1490" y="1266"/>
                </a:lnTo>
                <a:lnTo>
                  <a:pt x="1490" y="1273"/>
                </a:lnTo>
                <a:lnTo>
                  <a:pt x="1483" y="1280"/>
                </a:lnTo>
                <a:lnTo>
                  <a:pt x="1477" y="1280"/>
                </a:lnTo>
                <a:lnTo>
                  <a:pt x="1477" y="1287"/>
                </a:lnTo>
                <a:lnTo>
                  <a:pt x="1477" y="1293"/>
                </a:lnTo>
                <a:lnTo>
                  <a:pt x="1470" y="1300"/>
                </a:lnTo>
                <a:lnTo>
                  <a:pt x="1463" y="1300"/>
                </a:lnTo>
                <a:lnTo>
                  <a:pt x="1449" y="1307"/>
                </a:lnTo>
                <a:lnTo>
                  <a:pt x="1436" y="1307"/>
                </a:lnTo>
                <a:lnTo>
                  <a:pt x="1429" y="1307"/>
                </a:lnTo>
                <a:lnTo>
                  <a:pt x="1422" y="1314"/>
                </a:lnTo>
                <a:lnTo>
                  <a:pt x="1422" y="1307"/>
                </a:lnTo>
                <a:lnTo>
                  <a:pt x="1416" y="1314"/>
                </a:lnTo>
                <a:lnTo>
                  <a:pt x="1416" y="1321"/>
                </a:lnTo>
                <a:lnTo>
                  <a:pt x="1395" y="1321"/>
                </a:lnTo>
                <a:lnTo>
                  <a:pt x="1388" y="1334"/>
                </a:lnTo>
                <a:lnTo>
                  <a:pt x="1375" y="1327"/>
                </a:lnTo>
                <a:lnTo>
                  <a:pt x="1368" y="1334"/>
                </a:lnTo>
                <a:lnTo>
                  <a:pt x="1368" y="1327"/>
                </a:lnTo>
                <a:lnTo>
                  <a:pt x="1368" y="1321"/>
                </a:lnTo>
                <a:lnTo>
                  <a:pt x="1361" y="1321"/>
                </a:lnTo>
                <a:lnTo>
                  <a:pt x="1355" y="1321"/>
                </a:lnTo>
                <a:lnTo>
                  <a:pt x="1355" y="1327"/>
                </a:lnTo>
                <a:lnTo>
                  <a:pt x="1348" y="1327"/>
                </a:lnTo>
                <a:lnTo>
                  <a:pt x="1341" y="1327"/>
                </a:lnTo>
                <a:lnTo>
                  <a:pt x="1341" y="1334"/>
                </a:lnTo>
                <a:lnTo>
                  <a:pt x="1334" y="1334"/>
                </a:lnTo>
                <a:lnTo>
                  <a:pt x="1328" y="1334"/>
                </a:lnTo>
                <a:lnTo>
                  <a:pt x="1334" y="1341"/>
                </a:lnTo>
                <a:lnTo>
                  <a:pt x="1328" y="1341"/>
                </a:lnTo>
                <a:lnTo>
                  <a:pt x="1321" y="1341"/>
                </a:lnTo>
                <a:lnTo>
                  <a:pt x="1314" y="1341"/>
                </a:lnTo>
                <a:lnTo>
                  <a:pt x="1314" y="1348"/>
                </a:lnTo>
                <a:lnTo>
                  <a:pt x="1307" y="1348"/>
                </a:lnTo>
                <a:lnTo>
                  <a:pt x="1300" y="1354"/>
                </a:lnTo>
                <a:lnTo>
                  <a:pt x="1294" y="1361"/>
                </a:lnTo>
                <a:lnTo>
                  <a:pt x="1287" y="1354"/>
                </a:lnTo>
                <a:lnTo>
                  <a:pt x="1280" y="1354"/>
                </a:lnTo>
                <a:lnTo>
                  <a:pt x="1267" y="1354"/>
                </a:lnTo>
                <a:lnTo>
                  <a:pt x="1260" y="1354"/>
                </a:lnTo>
                <a:lnTo>
                  <a:pt x="1253" y="1354"/>
                </a:lnTo>
                <a:lnTo>
                  <a:pt x="1260" y="1348"/>
                </a:lnTo>
                <a:lnTo>
                  <a:pt x="1267" y="1341"/>
                </a:lnTo>
                <a:lnTo>
                  <a:pt x="1273" y="1341"/>
                </a:lnTo>
                <a:lnTo>
                  <a:pt x="1267" y="1341"/>
                </a:lnTo>
                <a:lnTo>
                  <a:pt x="1260" y="1334"/>
                </a:lnTo>
                <a:lnTo>
                  <a:pt x="1260" y="1341"/>
                </a:lnTo>
                <a:lnTo>
                  <a:pt x="1260" y="1334"/>
                </a:lnTo>
                <a:lnTo>
                  <a:pt x="1253" y="1334"/>
                </a:lnTo>
                <a:lnTo>
                  <a:pt x="1253" y="1341"/>
                </a:lnTo>
                <a:lnTo>
                  <a:pt x="1246" y="1341"/>
                </a:lnTo>
                <a:lnTo>
                  <a:pt x="1246" y="1334"/>
                </a:lnTo>
                <a:lnTo>
                  <a:pt x="1246" y="1327"/>
                </a:lnTo>
                <a:lnTo>
                  <a:pt x="1239" y="1327"/>
                </a:lnTo>
                <a:lnTo>
                  <a:pt x="1246" y="1321"/>
                </a:lnTo>
                <a:lnTo>
                  <a:pt x="1239" y="1321"/>
                </a:lnTo>
                <a:lnTo>
                  <a:pt x="1246" y="1321"/>
                </a:lnTo>
                <a:lnTo>
                  <a:pt x="1246" y="1314"/>
                </a:lnTo>
                <a:lnTo>
                  <a:pt x="1246" y="1307"/>
                </a:lnTo>
                <a:lnTo>
                  <a:pt x="1239" y="1314"/>
                </a:lnTo>
                <a:lnTo>
                  <a:pt x="1233" y="1314"/>
                </a:lnTo>
                <a:lnTo>
                  <a:pt x="1226" y="1307"/>
                </a:lnTo>
                <a:lnTo>
                  <a:pt x="1226" y="1314"/>
                </a:lnTo>
                <a:lnTo>
                  <a:pt x="1233" y="1314"/>
                </a:lnTo>
                <a:lnTo>
                  <a:pt x="1233" y="1321"/>
                </a:lnTo>
                <a:lnTo>
                  <a:pt x="1239" y="1327"/>
                </a:lnTo>
                <a:lnTo>
                  <a:pt x="1233" y="1327"/>
                </a:lnTo>
                <a:lnTo>
                  <a:pt x="1226" y="1327"/>
                </a:lnTo>
                <a:lnTo>
                  <a:pt x="1226" y="1321"/>
                </a:lnTo>
                <a:lnTo>
                  <a:pt x="1226" y="1327"/>
                </a:lnTo>
                <a:lnTo>
                  <a:pt x="1212" y="1327"/>
                </a:lnTo>
                <a:lnTo>
                  <a:pt x="1212" y="1334"/>
                </a:lnTo>
                <a:lnTo>
                  <a:pt x="1212" y="1341"/>
                </a:lnTo>
                <a:lnTo>
                  <a:pt x="1206" y="1341"/>
                </a:lnTo>
                <a:lnTo>
                  <a:pt x="1199" y="1341"/>
                </a:lnTo>
                <a:lnTo>
                  <a:pt x="1192" y="1334"/>
                </a:lnTo>
                <a:lnTo>
                  <a:pt x="1185" y="1334"/>
                </a:lnTo>
                <a:lnTo>
                  <a:pt x="1179" y="1334"/>
                </a:lnTo>
                <a:lnTo>
                  <a:pt x="1172" y="1327"/>
                </a:lnTo>
                <a:lnTo>
                  <a:pt x="1165" y="1334"/>
                </a:lnTo>
                <a:lnTo>
                  <a:pt x="1158" y="1334"/>
                </a:lnTo>
                <a:lnTo>
                  <a:pt x="1158" y="1327"/>
                </a:lnTo>
                <a:lnTo>
                  <a:pt x="1151" y="1327"/>
                </a:lnTo>
                <a:lnTo>
                  <a:pt x="1151" y="1334"/>
                </a:lnTo>
                <a:lnTo>
                  <a:pt x="1138" y="1341"/>
                </a:lnTo>
                <a:lnTo>
                  <a:pt x="1131" y="1348"/>
                </a:lnTo>
                <a:lnTo>
                  <a:pt x="1124" y="1348"/>
                </a:lnTo>
                <a:lnTo>
                  <a:pt x="1118" y="1348"/>
                </a:lnTo>
                <a:lnTo>
                  <a:pt x="1111" y="1354"/>
                </a:lnTo>
                <a:lnTo>
                  <a:pt x="1111" y="1361"/>
                </a:lnTo>
                <a:lnTo>
                  <a:pt x="1104" y="1368"/>
                </a:lnTo>
                <a:lnTo>
                  <a:pt x="1111" y="1368"/>
                </a:lnTo>
                <a:lnTo>
                  <a:pt x="1118" y="1375"/>
                </a:lnTo>
                <a:lnTo>
                  <a:pt x="1124" y="1382"/>
                </a:lnTo>
                <a:lnTo>
                  <a:pt x="1124" y="1388"/>
                </a:lnTo>
                <a:lnTo>
                  <a:pt x="1111" y="1388"/>
                </a:lnTo>
                <a:lnTo>
                  <a:pt x="1111" y="1382"/>
                </a:lnTo>
                <a:lnTo>
                  <a:pt x="1090" y="1382"/>
                </a:lnTo>
                <a:lnTo>
                  <a:pt x="1090" y="1375"/>
                </a:lnTo>
                <a:lnTo>
                  <a:pt x="1084" y="1382"/>
                </a:lnTo>
                <a:lnTo>
                  <a:pt x="1084" y="1375"/>
                </a:lnTo>
                <a:lnTo>
                  <a:pt x="1084" y="1382"/>
                </a:lnTo>
                <a:lnTo>
                  <a:pt x="1070" y="1382"/>
                </a:lnTo>
                <a:lnTo>
                  <a:pt x="1063" y="1375"/>
                </a:lnTo>
                <a:lnTo>
                  <a:pt x="1063" y="1368"/>
                </a:lnTo>
                <a:lnTo>
                  <a:pt x="1070" y="1368"/>
                </a:lnTo>
                <a:lnTo>
                  <a:pt x="1070" y="1361"/>
                </a:lnTo>
                <a:lnTo>
                  <a:pt x="1063" y="1354"/>
                </a:lnTo>
                <a:lnTo>
                  <a:pt x="1057" y="1348"/>
                </a:lnTo>
                <a:lnTo>
                  <a:pt x="1050" y="1348"/>
                </a:lnTo>
                <a:lnTo>
                  <a:pt x="1043" y="1341"/>
                </a:lnTo>
                <a:lnTo>
                  <a:pt x="1036" y="1341"/>
                </a:lnTo>
                <a:lnTo>
                  <a:pt x="1023" y="1341"/>
                </a:lnTo>
                <a:lnTo>
                  <a:pt x="1016" y="1341"/>
                </a:lnTo>
                <a:lnTo>
                  <a:pt x="1009" y="1341"/>
                </a:lnTo>
                <a:lnTo>
                  <a:pt x="1002" y="1341"/>
                </a:lnTo>
                <a:lnTo>
                  <a:pt x="996" y="1341"/>
                </a:lnTo>
                <a:lnTo>
                  <a:pt x="989" y="1348"/>
                </a:lnTo>
                <a:lnTo>
                  <a:pt x="989" y="1354"/>
                </a:lnTo>
                <a:lnTo>
                  <a:pt x="989" y="1361"/>
                </a:lnTo>
                <a:lnTo>
                  <a:pt x="982" y="1361"/>
                </a:lnTo>
                <a:lnTo>
                  <a:pt x="975" y="1361"/>
                </a:lnTo>
                <a:lnTo>
                  <a:pt x="969" y="1361"/>
                </a:lnTo>
                <a:lnTo>
                  <a:pt x="962" y="1361"/>
                </a:lnTo>
                <a:lnTo>
                  <a:pt x="948" y="1361"/>
                </a:lnTo>
                <a:lnTo>
                  <a:pt x="935" y="1354"/>
                </a:lnTo>
                <a:lnTo>
                  <a:pt x="935" y="1361"/>
                </a:lnTo>
                <a:lnTo>
                  <a:pt x="935" y="1354"/>
                </a:lnTo>
                <a:lnTo>
                  <a:pt x="928" y="1354"/>
                </a:lnTo>
                <a:lnTo>
                  <a:pt x="921" y="1361"/>
                </a:lnTo>
                <a:lnTo>
                  <a:pt x="914" y="1361"/>
                </a:lnTo>
                <a:lnTo>
                  <a:pt x="901" y="1375"/>
                </a:lnTo>
                <a:lnTo>
                  <a:pt x="881" y="1395"/>
                </a:lnTo>
                <a:lnTo>
                  <a:pt x="874" y="1402"/>
                </a:lnTo>
                <a:lnTo>
                  <a:pt x="867" y="1402"/>
                </a:lnTo>
                <a:lnTo>
                  <a:pt x="860" y="1409"/>
                </a:lnTo>
                <a:lnTo>
                  <a:pt x="860" y="1415"/>
                </a:lnTo>
                <a:lnTo>
                  <a:pt x="860" y="1422"/>
                </a:lnTo>
                <a:lnTo>
                  <a:pt x="847" y="1422"/>
                </a:lnTo>
                <a:lnTo>
                  <a:pt x="840" y="1429"/>
                </a:lnTo>
                <a:lnTo>
                  <a:pt x="833" y="1429"/>
                </a:lnTo>
                <a:lnTo>
                  <a:pt x="826" y="1429"/>
                </a:lnTo>
                <a:lnTo>
                  <a:pt x="820" y="1436"/>
                </a:lnTo>
                <a:lnTo>
                  <a:pt x="813" y="1443"/>
                </a:lnTo>
                <a:lnTo>
                  <a:pt x="806" y="1449"/>
                </a:lnTo>
                <a:lnTo>
                  <a:pt x="799" y="1449"/>
                </a:lnTo>
                <a:lnTo>
                  <a:pt x="799" y="1463"/>
                </a:lnTo>
                <a:lnTo>
                  <a:pt x="799" y="1470"/>
                </a:lnTo>
                <a:lnTo>
                  <a:pt x="792" y="1470"/>
                </a:lnTo>
                <a:lnTo>
                  <a:pt x="792" y="1476"/>
                </a:lnTo>
                <a:lnTo>
                  <a:pt x="792" y="1483"/>
                </a:lnTo>
                <a:lnTo>
                  <a:pt x="786" y="1483"/>
                </a:lnTo>
                <a:lnTo>
                  <a:pt x="786" y="1490"/>
                </a:lnTo>
                <a:lnTo>
                  <a:pt x="786" y="1503"/>
                </a:lnTo>
                <a:lnTo>
                  <a:pt x="792" y="1503"/>
                </a:lnTo>
                <a:lnTo>
                  <a:pt x="792" y="1510"/>
                </a:lnTo>
                <a:lnTo>
                  <a:pt x="786" y="1510"/>
                </a:lnTo>
                <a:lnTo>
                  <a:pt x="786" y="1517"/>
                </a:lnTo>
                <a:lnTo>
                  <a:pt x="779" y="1517"/>
                </a:lnTo>
                <a:lnTo>
                  <a:pt x="772" y="1517"/>
                </a:lnTo>
                <a:lnTo>
                  <a:pt x="772" y="1510"/>
                </a:lnTo>
                <a:lnTo>
                  <a:pt x="752" y="1510"/>
                </a:lnTo>
                <a:lnTo>
                  <a:pt x="745" y="1524"/>
                </a:lnTo>
                <a:lnTo>
                  <a:pt x="738" y="1524"/>
                </a:lnTo>
                <a:lnTo>
                  <a:pt x="731" y="1524"/>
                </a:lnTo>
                <a:lnTo>
                  <a:pt x="731" y="1531"/>
                </a:lnTo>
                <a:lnTo>
                  <a:pt x="725" y="1531"/>
                </a:lnTo>
                <a:lnTo>
                  <a:pt x="718" y="1531"/>
                </a:lnTo>
                <a:lnTo>
                  <a:pt x="718" y="1537"/>
                </a:lnTo>
                <a:lnTo>
                  <a:pt x="711" y="1544"/>
                </a:lnTo>
                <a:lnTo>
                  <a:pt x="711" y="1537"/>
                </a:lnTo>
                <a:lnTo>
                  <a:pt x="704" y="1537"/>
                </a:lnTo>
                <a:lnTo>
                  <a:pt x="698" y="1544"/>
                </a:lnTo>
                <a:lnTo>
                  <a:pt x="704" y="1544"/>
                </a:lnTo>
                <a:lnTo>
                  <a:pt x="698" y="1544"/>
                </a:lnTo>
                <a:lnTo>
                  <a:pt x="691" y="1544"/>
                </a:lnTo>
                <a:lnTo>
                  <a:pt x="677" y="1551"/>
                </a:lnTo>
                <a:lnTo>
                  <a:pt x="671" y="1558"/>
                </a:lnTo>
                <a:lnTo>
                  <a:pt x="671" y="1564"/>
                </a:lnTo>
                <a:lnTo>
                  <a:pt x="664" y="1564"/>
                </a:lnTo>
                <a:lnTo>
                  <a:pt x="664" y="1571"/>
                </a:lnTo>
                <a:lnTo>
                  <a:pt x="657" y="1571"/>
                </a:lnTo>
                <a:lnTo>
                  <a:pt x="657" y="1578"/>
                </a:lnTo>
                <a:lnTo>
                  <a:pt x="623" y="1544"/>
                </a:lnTo>
                <a:lnTo>
                  <a:pt x="582" y="1524"/>
                </a:lnTo>
                <a:lnTo>
                  <a:pt x="555" y="1497"/>
                </a:lnTo>
                <a:lnTo>
                  <a:pt x="515" y="1497"/>
                </a:lnTo>
                <a:lnTo>
                  <a:pt x="501" y="1490"/>
                </a:lnTo>
                <a:lnTo>
                  <a:pt x="488" y="1490"/>
                </a:lnTo>
                <a:lnTo>
                  <a:pt x="488" y="1510"/>
                </a:lnTo>
                <a:lnTo>
                  <a:pt x="454" y="1490"/>
                </a:lnTo>
                <a:lnTo>
                  <a:pt x="454" y="1483"/>
                </a:lnTo>
                <a:lnTo>
                  <a:pt x="447" y="1463"/>
                </a:lnTo>
                <a:lnTo>
                  <a:pt x="440" y="1449"/>
                </a:lnTo>
                <a:lnTo>
                  <a:pt x="433" y="1449"/>
                </a:lnTo>
                <a:lnTo>
                  <a:pt x="393" y="1395"/>
                </a:lnTo>
                <a:lnTo>
                  <a:pt x="393" y="1388"/>
                </a:lnTo>
                <a:lnTo>
                  <a:pt x="359" y="1334"/>
                </a:lnTo>
                <a:lnTo>
                  <a:pt x="352" y="1334"/>
                </a:lnTo>
                <a:lnTo>
                  <a:pt x="359" y="1327"/>
                </a:lnTo>
                <a:lnTo>
                  <a:pt x="352" y="1321"/>
                </a:lnTo>
                <a:lnTo>
                  <a:pt x="345" y="1314"/>
                </a:lnTo>
                <a:lnTo>
                  <a:pt x="339" y="1307"/>
                </a:lnTo>
                <a:lnTo>
                  <a:pt x="339" y="1300"/>
                </a:lnTo>
                <a:lnTo>
                  <a:pt x="332" y="1293"/>
                </a:lnTo>
                <a:lnTo>
                  <a:pt x="332" y="1280"/>
                </a:lnTo>
                <a:lnTo>
                  <a:pt x="325" y="1273"/>
                </a:lnTo>
                <a:lnTo>
                  <a:pt x="318" y="1273"/>
                </a:lnTo>
                <a:lnTo>
                  <a:pt x="318" y="1266"/>
                </a:lnTo>
                <a:lnTo>
                  <a:pt x="312" y="1260"/>
                </a:lnTo>
                <a:lnTo>
                  <a:pt x="305" y="1246"/>
                </a:lnTo>
                <a:lnTo>
                  <a:pt x="305" y="1239"/>
                </a:lnTo>
                <a:lnTo>
                  <a:pt x="305" y="1226"/>
                </a:lnTo>
                <a:lnTo>
                  <a:pt x="305" y="1219"/>
                </a:lnTo>
                <a:lnTo>
                  <a:pt x="305" y="1212"/>
                </a:lnTo>
                <a:lnTo>
                  <a:pt x="305" y="1205"/>
                </a:lnTo>
                <a:lnTo>
                  <a:pt x="305" y="1199"/>
                </a:lnTo>
                <a:lnTo>
                  <a:pt x="305" y="1185"/>
                </a:lnTo>
                <a:lnTo>
                  <a:pt x="312" y="1185"/>
                </a:lnTo>
                <a:lnTo>
                  <a:pt x="318" y="1178"/>
                </a:lnTo>
                <a:lnTo>
                  <a:pt x="312" y="1158"/>
                </a:lnTo>
                <a:lnTo>
                  <a:pt x="312" y="1131"/>
                </a:lnTo>
                <a:lnTo>
                  <a:pt x="305" y="1124"/>
                </a:lnTo>
                <a:lnTo>
                  <a:pt x="312" y="1090"/>
                </a:lnTo>
                <a:lnTo>
                  <a:pt x="318" y="1077"/>
                </a:lnTo>
                <a:lnTo>
                  <a:pt x="312" y="1070"/>
                </a:lnTo>
                <a:lnTo>
                  <a:pt x="318" y="1050"/>
                </a:lnTo>
                <a:lnTo>
                  <a:pt x="325" y="1036"/>
                </a:lnTo>
                <a:lnTo>
                  <a:pt x="332" y="1029"/>
                </a:lnTo>
                <a:lnTo>
                  <a:pt x="332" y="1016"/>
                </a:lnTo>
                <a:lnTo>
                  <a:pt x="325" y="1009"/>
                </a:lnTo>
                <a:lnTo>
                  <a:pt x="318" y="1002"/>
                </a:lnTo>
                <a:lnTo>
                  <a:pt x="312" y="1009"/>
                </a:lnTo>
                <a:lnTo>
                  <a:pt x="305" y="1002"/>
                </a:lnTo>
                <a:lnTo>
                  <a:pt x="291" y="1016"/>
                </a:lnTo>
                <a:lnTo>
                  <a:pt x="278" y="1009"/>
                </a:lnTo>
                <a:lnTo>
                  <a:pt x="271" y="1009"/>
                </a:lnTo>
                <a:lnTo>
                  <a:pt x="264" y="1002"/>
                </a:lnTo>
                <a:lnTo>
                  <a:pt x="257" y="1002"/>
                </a:lnTo>
                <a:lnTo>
                  <a:pt x="251" y="1002"/>
                </a:lnTo>
                <a:lnTo>
                  <a:pt x="244" y="1002"/>
                </a:lnTo>
                <a:lnTo>
                  <a:pt x="244" y="1009"/>
                </a:lnTo>
                <a:lnTo>
                  <a:pt x="237" y="1016"/>
                </a:lnTo>
                <a:lnTo>
                  <a:pt x="237" y="1009"/>
                </a:lnTo>
                <a:lnTo>
                  <a:pt x="223" y="1009"/>
                </a:lnTo>
                <a:lnTo>
                  <a:pt x="217" y="1002"/>
                </a:lnTo>
                <a:lnTo>
                  <a:pt x="217" y="995"/>
                </a:lnTo>
                <a:lnTo>
                  <a:pt x="210" y="995"/>
                </a:lnTo>
                <a:lnTo>
                  <a:pt x="203" y="989"/>
                </a:lnTo>
                <a:lnTo>
                  <a:pt x="203" y="982"/>
                </a:lnTo>
                <a:lnTo>
                  <a:pt x="196" y="982"/>
                </a:lnTo>
                <a:lnTo>
                  <a:pt x="190" y="989"/>
                </a:lnTo>
                <a:lnTo>
                  <a:pt x="176" y="989"/>
                </a:lnTo>
                <a:lnTo>
                  <a:pt x="169" y="995"/>
                </a:lnTo>
                <a:lnTo>
                  <a:pt x="163" y="989"/>
                </a:lnTo>
                <a:lnTo>
                  <a:pt x="156" y="995"/>
                </a:lnTo>
                <a:lnTo>
                  <a:pt x="142" y="982"/>
                </a:lnTo>
                <a:lnTo>
                  <a:pt x="122" y="962"/>
                </a:lnTo>
                <a:lnTo>
                  <a:pt x="108" y="955"/>
                </a:lnTo>
                <a:lnTo>
                  <a:pt x="102" y="955"/>
                </a:lnTo>
                <a:lnTo>
                  <a:pt x="95" y="948"/>
                </a:lnTo>
                <a:lnTo>
                  <a:pt x="81" y="941"/>
                </a:lnTo>
                <a:lnTo>
                  <a:pt x="74" y="928"/>
                </a:lnTo>
                <a:lnTo>
                  <a:pt x="68" y="921"/>
                </a:lnTo>
                <a:lnTo>
                  <a:pt x="61" y="914"/>
                </a:lnTo>
                <a:lnTo>
                  <a:pt x="41" y="880"/>
                </a:lnTo>
                <a:lnTo>
                  <a:pt x="41" y="867"/>
                </a:lnTo>
                <a:lnTo>
                  <a:pt x="34" y="860"/>
                </a:lnTo>
                <a:lnTo>
                  <a:pt x="20" y="853"/>
                </a:lnTo>
                <a:lnTo>
                  <a:pt x="0" y="840"/>
                </a:lnTo>
                <a:lnTo>
                  <a:pt x="0" y="833"/>
                </a:lnTo>
                <a:lnTo>
                  <a:pt x="7" y="819"/>
                </a:lnTo>
                <a:lnTo>
                  <a:pt x="14" y="799"/>
                </a:lnTo>
                <a:lnTo>
                  <a:pt x="27" y="779"/>
                </a:lnTo>
                <a:lnTo>
                  <a:pt x="47" y="772"/>
                </a:lnTo>
                <a:lnTo>
                  <a:pt x="74" y="738"/>
                </a:lnTo>
                <a:lnTo>
                  <a:pt x="81" y="725"/>
                </a:lnTo>
                <a:lnTo>
                  <a:pt x="81" y="718"/>
                </a:lnTo>
                <a:lnTo>
                  <a:pt x="81" y="711"/>
                </a:lnTo>
                <a:lnTo>
                  <a:pt x="88" y="697"/>
                </a:lnTo>
                <a:lnTo>
                  <a:pt x="95" y="691"/>
                </a:lnTo>
                <a:lnTo>
                  <a:pt x="95" y="684"/>
                </a:lnTo>
                <a:lnTo>
                  <a:pt x="108" y="670"/>
                </a:lnTo>
                <a:lnTo>
                  <a:pt x="108" y="664"/>
                </a:lnTo>
                <a:lnTo>
                  <a:pt x="115" y="650"/>
                </a:lnTo>
                <a:lnTo>
                  <a:pt x="115" y="636"/>
                </a:lnTo>
                <a:lnTo>
                  <a:pt x="122" y="636"/>
                </a:lnTo>
                <a:lnTo>
                  <a:pt x="142" y="623"/>
                </a:lnTo>
                <a:lnTo>
                  <a:pt x="149" y="616"/>
                </a:lnTo>
                <a:lnTo>
                  <a:pt x="156" y="609"/>
                </a:lnTo>
                <a:lnTo>
                  <a:pt x="183" y="603"/>
                </a:lnTo>
                <a:lnTo>
                  <a:pt x="203" y="596"/>
                </a:lnTo>
                <a:lnTo>
                  <a:pt x="230" y="569"/>
                </a:lnTo>
                <a:lnTo>
                  <a:pt x="237" y="548"/>
                </a:lnTo>
                <a:lnTo>
                  <a:pt x="251" y="528"/>
                </a:lnTo>
                <a:lnTo>
                  <a:pt x="264" y="521"/>
                </a:lnTo>
                <a:lnTo>
                  <a:pt x="278" y="528"/>
                </a:lnTo>
                <a:lnTo>
                  <a:pt x="284" y="528"/>
                </a:lnTo>
                <a:lnTo>
                  <a:pt x="305" y="542"/>
                </a:lnTo>
                <a:lnTo>
                  <a:pt x="318" y="548"/>
                </a:lnTo>
                <a:lnTo>
                  <a:pt x="325" y="548"/>
                </a:lnTo>
                <a:lnTo>
                  <a:pt x="339" y="542"/>
                </a:lnTo>
                <a:lnTo>
                  <a:pt x="352" y="535"/>
                </a:lnTo>
                <a:lnTo>
                  <a:pt x="386" y="528"/>
                </a:lnTo>
                <a:lnTo>
                  <a:pt x="400" y="521"/>
                </a:lnTo>
                <a:lnTo>
                  <a:pt x="427" y="508"/>
                </a:lnTo>
                <a:lnTo>
                  <a:pt x="433" y="487"/>
                </a:lnTo>
                <a:lnTo>
                  <a:pt x="447" y="487"/>
                </a:lnTo>
                <a:lnTo>
                  <a:pt x="461" y="487"/>
                </a:lnTo>
                <a:lnTo>
                  <a:pt x="467" y="481"/>
                </a:lnTo>
                <a:lnTo>
                  <a:pt x="474" y="467"/>
                </a:lnTo>
                <a:lnTo>
                  <a:pt x="494" y="460"/>
                </a:lnTo>
                <a:lnTo>
                  <a:pt x="501" y="460"/>
                </a:lnTo>
                <a:lnTo>
                  <a:pt x="488" y="447"/>
                </a:lnTo>
                <a:lnTo>
                  <a:pt x="494" y="447"/>
                </a:lnTo>
                <a:lnTo>
                  <a:pt x="501" y="447"/>
                </a:lnTo>
                <a:lnTo>
                  <a:pt x="508" y="447"/>
                </a:lnTo>
                <a:lnTo>
                  <a:pt x="508" y="433"/>
                </a:lnTo>
                <a:lnTo>
                  <a:pt x="515" y="433"/>
                </a:lnTo>
                <a:lnTo>
                  <a:pt x="522" y="433"/>
                </a:lnTo>
                <a:lnTo>
                  <a:pt x="528" y="440"/>
                </a:lnTo>
                <a:lnTo>
                  <a:pt x="528" y="433"/>
                </a:lnTo>
                <a:lnTo>
                  <a:pt x="535" y="433"/>
                </a:lnTo>
                <a:lnTo>
                  <a:pt x="542" y="440"/>
                </a:lnTo>
                <a:lnTo>
                  <a:pt x="549" y="440"/>
                </a:lnTo>
                <a:lnTo>
                  <a:pt x="555" y="447"/>
                </a:lnTo>
                <a:lnTo>
                  <a:pt x="562" y="447"/>
                </a:lnTo>
                <a:lnTo>
                  <a:pt x="555" y="447"/>
                </a:lnTo>
                <a:lnTo>
                  <a:pt x="562" y="454"/>
                </a:lnTo>
                <a:lnTo>
                  <a:pt x="562" y="440"/>
                </a:lnTo>
                <a:lnTo>
                  <a:pt x="569" y="440"/>
                </a:lnTo>
                <a:lnTo>
                  <a:pt x="576" y="440"/>
                </a:lnTo>
                <a:lnTo>
                  <a:pt x="576" y="447"/>
                </a:lnTo>
                <a:lnTo>
                  <a:pt x="582" y="447"/>
                </a:lnTo>
                <a:lnTo>
                  <a:pt x="589" y="454"/>
                </a:lnTo>
                <a:lnTo>
                  <a:pt x="589" y="460"/>
                </a:lnTo>
                <a:lnTo>
                  <a:pt x="589" y="467"/>
                </a:lnTo>
                <a:lnTo>
                  <a:pt x="582" y="467"/>
                </a:lnTo>
                <a:lnTo>
                  <a:pt x="582" y="481"/>
                </a:lnTo>
                <a:lnTo>
                  <a:pt x="589" y="487"/>
                </a:lnTo>
                <a:lnTo>
                  <a:pt x="589" y="494"/>
                </a:lnTo>
                <a:lnTo>
                  <a:pt x="603" y="494"/>
                </a:lnTo>
                <a:lnTo>
                  <a:pt x="603" y="501"/>
                </a:lnTo>
                <a:lnTo>
                  <a:pt x="603" y="508"/>
                </a:lnTo>
                <a:lnTo>
                  <a:pt x="630" y="508"/>
                </a:lnTo>
                <a:lnTo>
                  <a:pt x="637" y="508"/>
                </a:lnTo>
                <a:lnTo>
                  <a:pt x="650" y="508"/>
                </a:lnTo>
                <a:lnTo>
                  <a:pt x="657" y="508"/>
                </a:lnTo>
                <a:lnTo>
                  <a:pt x="664" y="501"/>
                </a:lnTo>
                <a:lnTo>
                  <a:pt x="677" y="508"/>
                </a:lnTo>
                <a:lnTo>
                  <a:pt x="698" y="494"/>
                </a:lnTo>
                <a:lnTo>
                  <a:pt x="711" y="481"/>
                </a:lnTo>
                <a:lnTo>
                  <a:pt x="718" y="474"/>
                </a:lnTo>
                <a:lnTo>
                  <a:pt x="718" y="467"/>
                </a:lnTo>
                <a:lnTo>
                  <a:pt x="725" y="467"/>
                </a:lnTo>
                <a:lnTo>
                  <a:pt x="738" y="460"/>
                </a:lnTo>
                <a:lnTo>
                  <a:pt x="738" y="454"/>
                </a:lnTo>
                <a:lnTo>
                  <a:pt x="772" y="433"/>
                </a:lnTo>
                <a:lnTo>
                  <a:pt x="779" y="393"/>
                </a:lnTo>
                <a:lnTo>
                  <a:pt x="772" y="379"/>
                </a:lnTo>
                <a:lnTo>
                  <a:pt x="772" y="338"/>
                </a:lnTo>
                <a:lnTo>
                  <a:pt x="772" y="332"/>
                </a:lnTo>
                <a:lnTo>
                  <a:pt x="772" y="311"/>
                </a:lnTo>
                <a:lnTo>
                  <a:pt x="759" y="271"/>
                </a:lnTo>
                <a:lnTo>
                  <a:pt x="752" y="257"/>
                </a:lnTo>
                <a:lnTo>
                  <a:pt x="759" y="230"/>
                </a:lnTo>
                <a:lnTo>
                  <a:pt x="759" y="216"/>
                </a:lnTo>
                <a:lnTo>
                  <a:pt x="779" y="203"/>
                </a:lnTo>
                <a:lnTo>
                  <a:pt x="792" y="196"/>
                </a:lnTo>
                <a:lnTo>
                  <a:pt x="792" y="162"/>
                </a:lnTo>
                <a:lnTo>
                  <a:pt x="799" y="135"/>
                </a:lnTo>
                <a:lnTo>
                  <a:pt x="792" y="122"/>
                </a:lnTo>
                <a:lnTo>
                  <a:pt x="820" y="88"/>
                </a:lnTo>
                <a:lnTo>
                  <a:pt x="833" y="74"/>
                </a:lnTo>
                <a:lnTo>
                  <a:pt x="853" y="61"/>
                </a:lnTo>
                <a:lnTo>
                  <a:pt x="867" y="54"/>
                </a:lnTo>
                <a:lnTo>
                  <a:pt x="887" y="88"/>
                </a:lnTo>
                <a:lnTo>
                  <a:pt x="901" y="81"/>
                </a:lnTo>
                <a:lnTo>
                  <a:pt x="914" y="67"/>
                </a:lnTo>
                <a:lnTo>
                  <a:pt x="935" y="54"/>
                </a:lnTo>
                <a:lnTo>
                  <a:pt x="955" y="40"/>
                </a:lnTo>
                <a:lnTo>
                  <a:pt x="955" y="27"/>
                </a:lnTo>
                <a:lnTo>
                  <a:pt x="969" y="13"/>
                </a:lnTo>
                <a:lnTo>
                  <a:pt x="975" y="13"/>
                </a:lnTo>
                <a:lnTo>
                  <a:pt x="989" y="6"/>
                </a:lnTo>
                <a:lnTo>
                  <a:pt x="1009" y="6"/>
                </a:lnTo>
                <a:lnTo>
                  <a:pt x="1029" y="0"/>
                </a:lnTo>
                <a:lnTo>
                  <a:pt x="1084" y="13"/>
                </a:lnTo>
                <a:lnTo>
                  <a:pt x="1090" y="47"/>
                </a:lnTo>
                <a:lnTo>
                  <a:pt x="1151" y="101"/>
                </a:lnTo>
                <a:lnTo>
                  <a:pt x="1165" y="108"/>
                </a:lnTo>
                <a:lnTo>
                  <a:pt x="1172" y="108"/>
                </a:lnTo>
                <a:lnTo>
                  <a:pt x="1172" y="122"/>
                </a:lnTo>
                <a:lnTo>
                  <a:pt x="1179" y="128"/>
                </a:lnTo>
                <a:lnTo>
                  <a:pt x="1185" y="162"/>
                </a:lnTo>
                <a:close/>
              </a:path>
            </a:pathLst>
          </a:custGeom>
          <a:solidFill>
            <a:srgbClr val="FF7171"/>
          </a:solidFill>
          <a:ln w="0">
            <a:solidFill>
              <a:srgbClr val="7F7F7F"/>
            </a:solidFill>
            <a:prstDash val="solid"/>
            <a:round/>
            <a:headEnd/>
            <a:tailEnd/>
          </a:ln>
        </p:spPr>
        <p:txBody>
          <a:bodyPr/>
          <a:lstStyle/>
          <a:p>
            <a:endParaRPr lang="es-ES"/>
          </a:p>
        </p:txBody>
      </p:sp>
      <p:sp>
        <p:nvSpPr>
          <p:cNvPr id="80" name="almeria">
            <a:extLst>
              <a:ext uri="{FF2B5EF4-FFF2-40B4-BE49-F238E27FC236}">
                <a16:creationId xmlns:a16="http://schemas.microsoft.com/office/drawing/2014/main" id="{51D0C7FC-C43D-497E-918A-3878BA43CC9C}"/>
              </a:ext>
            </a:extLst>
          </p:cNvPr>
          <p:cNvSpPr>
            <a:spLocks/>
          </p:cNvSpPr>
          <p:nvPr/>
        </p:nvSpPr>
        <p:spPr bwMode="auto">
          <a:xfrm>
            <a:off x="5032591" y="4187703"/>
            <a:ext cx="603250" cy="641350"/>
          </a:xfrm>
          <a:custGeom>
            <a:avLst/>
            <a:gdLst>
              <a:gd name="T0" fmla="*/ 2147483647 w 1375"/>
              <a:gd name="T1" fmla="*/ 2147483647 h 1415"/>
              <a:gd name="T2" fmla="*/ 2147483647 w 1375"/>
              <a:gd name="T3" fmla="*/ 2147483647 h 1415"/>
              <a:gd name="T4" fmla="*/ 2147483647 w 1375"/>
              <a:gd name="T5" fmla="*/ 2147483647 h 1415"/>
              <a:gd name="T6" fmla="*/ 2147483647 w 1375"/>
              <a:gd name="T7" fmla="*/ 2147483647 h 1415"/>
              <a:gd name="T8" fmla="*/ 2147483647 w 1375"/>
              <a:gd name="T9" fmla="*/ 2147483647 h 1415"/>
              <a:gd name="T10" fmla="*/ 2147483647 w 1375"/>
              <a:gd name="T11" fmla="*/ 2147483647 h 1415"/>
              <a:gd name="T12" fmla="*/ 2147483647 w 1375"/>
              <a:gd name="T13" fmla="*/ 2147483647 h 1415"/>
              <a:gd name="T14" fmla="*/ 2147483647 w 1375"/>
              <a:gd name="T15" fmla="*/ 2147483647 h 1415"/>
              <a:gd name="T16" fmla="*/ 2147483647 w 1375"/>
              <a:gd name="T17" fmla="*/ 2147483647 h 1415"/>
              <a:gd name="T18" fmla="*/ 2147483647 w 1375"/>
              <a:gd name="T19" fmla="*/ 2147483647 h 1415"/>
              <a:gd name="T20" fmla="*/ 2147483647 w 1375"/>
              <a:gd name="T21" fmla="*/ 2147483647 h 1415"/>
              <a:gd name="T22" fmla="*/ 2147483647 w 1375"/>
              <a:gd name="T23" fmla="*/ 2147483647 h 1415"/>
              <a:gd name="T24" fmla="*/ 2147483647 w 1375"/>
              <a:gd name="T25" fmla="*/ 2147483647 h 1415"/>
              <a:gd name="T26" fmla="*/ 2147483647 w 1375"/>
              <a:gd name="T27" fmla="*/ 2147483647 h 1415"/>
              <a:gd name="T28" fmla="*/ 2147483647 w 1375"/>
              <a:gd name="T29" fmla="*/ 2147483647 h 1415"/>
              <a:gd name="T30" fmla="*/ 2147483647 w 1375"/>
              <a:gd name="T31" fmla="*/ 2147483647 h 1415"/>
              <a:gd name="T32" fmla="*/ 2147483647 w 1375"/>
              <a:gd name="T33" fmla="*/ 2147483647 h 1415"/>
              <a:gd name="T34" fmla="*/ 2147483647 w 1375"/>
              <a:gd name="T35" fmla="*/ 2147483647 h 1415"/>
              <a:gd name="T36" fmla="*/ 2147483647 w 1375"/>
              <a:gd name="T37" fmla="*/ 2147483647 h 1415"/>
              <a:gd name="T38" fmla="*/ 2147483647 w 1375"/>
              <a:gd name="T39" fmla="*/ 2147483647 h 1415"/>
              <a:gd name="T40" fmla="*/ 2147483647 w 1375"/>
              <a:gd name="T41" fmla="*/ 2147483647 h 1415"/>
              <a:gd name="T42" fmla="*/ 2147483647 w 1375"/>
              <a:gd name="T43" fmla="*/ 2147483647 h 1415"/>
              <a:gd name="T44" fmla="*/ 2147483647 w 1375"/>
              <a:gd name="T45" fmla="*/ 2147483647 h 1415"/>
              <a:gd name="T46" fmla="*/ 2147483647 w 1375"/>
              <a:gd name="T47" fmla="*/ 2147483647 h 1415"/>
              <a:gd name="T48" fmla="*/ 462698154 w 1375"/>
              <a:gd name="T49" fmla="*/ 2147483647 h 1415"/>
              <a:gd name="T50" fmla="*/ 2147483647 w 1375"/>
              <a:gd name="T51" fmla="*/ 2147483647 h 1415"/>
              <a:gd name="T52" fmla="*/ 2147483647 w 1375"/>
              <a:gd name="T53" fmla="*/ 2147483647 h 1415"/>
              <a:gd name="T54" fmla="*/ 2147483647 w 1375"/>
              <a:gd name="T55" fmla="*/ 2147483647 h 1415"/>
              <a:gd name="T56" fmla="*/ 2147483647 w 1375"/>
              <a:gd name="T57" fmla="*/ 2147483647 h 1415"/>
              <a:gd name="T58" fmla="*/ 2147483647 w 1375"/>
              <a:gd name="T59" fmla="*/ 2147483647 h 1415"/>
              <a:gd name="T60" fmla="*/ 2147483647 w 1375"/>
              <a:gd name="T61" fmla="*/ 2147483647 h 1415"/>
              <a:gd name="T62" fmla="*/ 2147483647 w 1375"/>
              <a:gd name="T63" fmla="*/ 2147483647 h 1415"/>
              <a:gd name="T64" fmla="*/ 2147483647 w 1375"/>
              <a:gd name="T65" fmla="*/ 2147483647 h 1415"/>
              <a:gd name="T66" fmla="*/ 2147483647 w 1375"/>
              <a:gd name="T67" fmla="*/ 2147483647 h 1415"/>
              <a:gd name="T68" fmla="*/ 2147483647 w 1375"/>
              <a:gd name="T69" fmla="*/ 2147483647 h 1415"/>
              <a:gd name="T70" fmla="*/ 2147483647 w 1375"/>
              <a:gd name="T71" fmla="*/ 2147483647 h 1415"/>
              <a:gd name="T72" fmla="*/ 2147483647 w 1375"/>
              <a:gd name="T73" fmla="*/ 2147483647 h 1415"/>
              <a:gd name="T74" fmla="*/ 2147483647 w 1375"/>
              <a:gd name="T75" fmla="*/ 2147483647 h 1415"/>
              <a:gd name="T76" fmla="*/ 2147483647 w 1375"/>
              <a:gd name="T77" fmla="*/ 2147483647 h 1415"/>
              <a:gd name="T78" fmla="*/ 2147483647 w 1375"/>
              <a:gd name="T79" fmla="*/ 2147483647 h 1415"/>
              <a:gd name="T80" fmla="*/ 2147483647 w 1375"/>
              <a:gd name="T81" fmla="*/ 2147483647 h 1415"/>
              <a:gd name="T82" fmla="*/ 2147483647 w 1375"/>
              <a:gd name="T83" fmla="*/ 2147483647 h 1415"/>
              <a:gd name="T84" fmla="*/ 2147483647 w 1375"/>
              <a:gd name="T85" fmla="*/ 2147483647 h 1415"/>
              <a:gd name="T86" fmla="*/ 2147483647 w 1375"/>
              <a:gd name="T87" fmla="*/ 2147483647 h 1415"/>
              <a:gd name="T88" fmla="*/ 2147483647 w 1375"/>
              <a:gd name="T89" fmla="*/ 2147483647 h 1415"/>
              <a:gd name="T90" fmla="*/ 2147483647 w 1375"/>
              <a:gd name="T91" fmla="*/ 2147483647 h 1415"/>
              <a:gd name="T92" fmla="*/ 2147483647 w 1375"/>
              <a:gd name="T93" fmla="*/ 2147483647 h 1415"/>
              <a:gd name="T94" fmla="*/ 2147483647 w 1375"/>
              <a:gd name="T95" fmla="*/ 2147483647 h 1415"/>
              <a:gd name="T96" fmla="*/ 2147483647 w 1375"/>
              <a:gd name="T97" fmla="*/ 2147483647 h 1415"/>
              <a:gd name="T98" fmla="*/ 2147483647 w 1375"/>
              <a:gd name="T99" fmla="*/ 2147483647 h 1415"/>
              <a:gd name="T100" fmla="*/ 2147483647 w 1375"/>
              <a:gd name="T101" fmla="*/ 2147483647 h 1415"/>
              <a:gd name="T102" fmla="*/ 2147483647 w 1375"/>
              <a:gd name="T103" fmla="*/ 2147483647 h 1415"/>
              <a:gd name="T104" fmla="*/ 2147483647 w 1375"/>
              <a:gd name="T105" fmla="*/ 2147483647 h 1415"/>
              <a:gd name="T106" fmla="*/ 2147483647 w 1375"/>
              <a:gd name="T107" fmla="*/ 0 h 1415"/>
              <a:gd name="T108" fmla="*/ 2147483647 w 1375"/>
              <a:gd name="T109" fmla="*/ 1265623407 h 1415"/>
              <a:gd name="T110" fmla="*/ 2147483647 w 1375"/>
              <a:gd name="T111" fmla="*/ 2147483647 h 1415"/>
              <a:gd name="T112" fmla="*/ 2147483647 w 1375"/>
              <a:gd name="T113" fmla="*/ 2147483647 h 1415"/>
              <a:gd name="T114" fmla="*/ 2147483647 w 1375"/>
              <a:gd name="T115" fmla="*/ 2147483647 h 1415"/>
              <a:gd name="T116" fmla="*/ 2147483647 w 1375"/>
              <a:gd name="T117" fmla="*/ 2147483647 h 1415"/>
              <a:gd name="T118" fmla="*/ 2147483647 w 1375"/>
              <a:gd name="T119" fmla="*/ 2147483647 h 1415"/>
              <a:gd name="T120" fmla="*/ 2147483647 w 1375"/>
              <a:gd name="T121" fmla="*/ 2147483647 h 1415"/>
              <a:gd name="T122" fmla="*/ 2147483647 w 1375"/>
              <a:gd name="T123" fmla="*/ 2147483647 h 1415"/>
              <a:gd name="T124" fmla="*/ 2147483647 w 1375"/>
              <a:gd name="T125" fmla="*/ 2147483647 h 1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5"/>
              <a:gd name="T190" fmla="*/ 0 h 1415"/>
              <a:gd name="T191" fmla="*/ 1375 w 1375"/>
              <a:gd name="T192" fmla="*/ 1415 h 14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5" h="1415">
                <a:moveTo>
                  <a:pt x="1354" y="636"/>
                </a:moveTo>
                <a:lnTo>
                  <a:pt x="1348" y="636"/>
                </a:lnTo>
                <a:lnTo>
                  <a:pt x="1341" y="636"/>
                </a:lnTo>
                <a:lnTo>
                  <a:pt x="1334" y="636"/>
                </a:lnTo>
                <a:lnTo>
                  <a:pt x="1314" y="657"/>
                </a:lnTo>
                <a:lnTo>
                  <a:pt x="1300" y="697"/>
                </a:lnTo>
                <a:lnTo>
                  <a:pt x="1287" y="704"/>
                </a:lnTo>
                <a:lnTo>
                  <a:pt x="1287" y="711"/>
                </a:lnTo>
                <a:lnTo>
                  <a:pt x="1280" y="718"/>
                </a:lnTo>
                <a:lnTo>
                  <a:pt x="1273" y="724"/>
                </a:lnTo>
                <a:lnTo>
                  <a:pt x="1266" y="731"/>
                </a:lnTo>
                <a:lnTo>
                  <a:pt x="1266" y="738"/>
                </a:lnTo>
                <a:lnTo>
                  <a:pt x="1253" y="745"/>
                </a:lnTo>
                <a:lnTo>
                  <a:pt x="1253" y="751"/>
                </a:lnTo>
                <a:lnTo>
                  <a:pt x="1246" y="758"/>
                </a:lnTo>
                <a:lnTo>
                  <a:pt x="1246" y="765"/>
                </a:lnTo>
                <a:lnTo>
                  <a:pt x="1246" y="772"/>
                </a:lnTo>
                <a:lnTo>
                  <a:pt x="1232" y="778"/>
                </a:lnTo>
                <a:lnTo>
                  <a:pt x="1226" y="778"/>
                </a:lnTo>
                <a:lnTo>
                  <a:pt x="1219" y="792"/>
                </a:lnTo>
                <a:lnTo>
                  <a:pt x="1205" y="833"/>
                </a:lnTo>
                <a:lnTo>
                  <a:pt x="1205" y="839"/>
                </a:lnTo>
                <a:lnTo>
                  <a:pt x="1205" y="833"/>
                </a:lnTo>
                <a:lnTo>
                  <a:pt x="1199" y="833"/>
                </a:lnTo>
                <a:lnTo>
                  <a:pt x="1199" y="846"/>
                </a:lnTo>
                <a:lnTo>
                  <a:pt x="1199" y="853"/>
                </a:lnTo>
                <a:lnTo>
                  <a:pt x="1199" y="873"/>
                </a:lnTo>
                <a:lnTo>
                  <a:pt x="1192" y="900"/>
                </a:lnTo>
                <a:lnTo>
                  <a:pt x="1192" y="907"/>
                </a:lnTo>
                <a:lnTo>
                  <a:pt x="1185" y="914"/>
                </a:lnTo>
                <a:lnTo>
                  <a:pt x="1178" y="921"/>
                </a:lnTo>
                <a:lnTo>
                  <a:pt x="1178" y="941"/>
                </a:lnTo>
                <a:lnTo>
                  <a:pt x="1178" y="968"/>
                </a:lnTo>
                <a:lnTo>
                  <a:pt x="1172" y="968"/>
                </a:lnTo>
                <a:lnTo>
                  <a:pt x="1172" y="975"/>
                </a:lnTo>
                <a:lnTo>
                  <a:pt x="1165" y="982"/>
                </a:lnTo>
                <a:lnTo>
                  <a:pt x="1165" y="988"/>
                </a:lnTo>
                <a:lnTo>
                  <a:pt x="1158" y="995"/>
                </a:lnTo>
                <a:lnTo>
                  <a:pt x="1151" y="1002"/>
                </a:lnTo>
                <a:lnTo>
                  <a:pt x="1151" y="1016"/>
                </a:lnTo>
                <a:lnTo>
                  <a:pt x="1144" y="1016"/>
                </a:lnTo>
                <a:lnTo>
                  <a:pt x="1151" y="1016"/>
                </a:lnTo>
                <a:lnTo>
                  <a:pt x="1151" y="1029"/>
                </a:lnTo>
                <a:lnTo>
                  <a:pt x="1144" y="1036"/>
                </a:lnTo>
                <a:lnTo>
                  <a:pt x="1138" y="1049"/>
                </a:lnTo>
                <a:lnTo>
                  <a:pt x="1131" y="1056"/>
                </a:lnTo>
                <a:lnTo>
                  <a:pt x="1131" y="1070"/>
                </a:lnTo>
                <a:lnTo>
                  <a:pt x="1138" y="1070"/>
                </a:lnTo>
                <a:lnTo>
                  <a:pt x="1138" y="1077"/>
                </a:lnTo>
                <a:lnTo>
                  <a:pt x="1131" y="1070"/>
                </a:lnTo>
                <a:lnTo>
                  <a:pt x="1131" y="1083"/>
                </a:lnTo>
                <a:lnTo>
                  <a:pt x="1131" y="1077"/>
                </a:lnTo>
                <a:lnTo>
                  <a:pt x="1131" y="1083"/>
                </a:lnTo>
                <a:lnTo>
                  <a:pt x="1138" y="1083"/>
                </a:lnTo>
                <a:lnTo>
                  <a:pt x="1131" y="1083"/>
                </a:lnTo>
                <a:lnTo>
                  <a:pt x="1131" y="1097"/>
                </a:lnTo>
                <a:lnTo>
                  <a:pt x="1138" y="1104"/>
                </a:lnTo>
                <a:lnTo>
                  <a:pt x="1131" y="1110"/>
                </a:lnTo>
                <a:lnTo>
                  <a:pt x="1131" y="1117"/>
                </a:lnTo>
                <a:lnTo>
                  <a:pt x="1117" y="1117"/>
                </a:lnTo>
                <a:lnTo>
                  <a:pt x="1111" y="1117"/>
                </a:lnTo>
                <a:lnTo>
                  <a:pt x="1097" y="1117"/>
                </a:lnTo>
                <a:lnTo>
                  <a:pt x="1090" y="1124"/>
                </a:lnTo>
                <a:lnTo>
                  <a:pt x="1083" y="1131"/>
                </a:lnTo>
                <a:lnTo>
                  <a:pt x="1083" y="1137"/>
                </a:lnTo>
                <a:lnTo>
                  <a:pt x="1077" y="1144"/>
                </a:lnTo>
                <a:lnTo>
                  <a:pt x="1077" y="1151"/>
                </a:lnTo>
                <a:lnTo>
                  <a:pt x="1070" y="1151"/>
                </a:lnTo>
                <a:lnTo>
                  <a:pt x="1070" y="1158"/>
                </a:lnTo>
                <a:lnTo>
                  <a:pt x="1063" y="1158"/>
                </a:lnTo>
                <a:lnTo>
                  <a:pt x="1056" y="1158"/>
                </a:lnTo>
                <a:lnTo>
                  <a:pt x="1050" y="1165"/>
                </a:lnTo>
                <a:lnTo>
                  <a:pt x="1050" y="1171"/>
                </a:lnTo>
                <a:lnTo>
                  <a:pt x="1043" y="1178"/>
                </a:lnTo>
                <a:lnTo>
                  <a:pt x="1036" y="1178"/>
                </a:lnTo>
                <a:lnTo>
                  <a:pt x="1036" y="1185"/>
                </a:lnTo>
                <a:lnTo>
                  <a:pt x="1036" y="1192"/>
                </a:lnTo>
                <a:lnTo>
                  <a:pt x="1043" y="1192"/>
                </a:lnTo>
                <a:lnTo>
                  <a:pt x="1036" y="1198"/>
                </a:lnTo>
                <a:lnTo>
                  <a:pt x="1036" y="1205"/>
                </a:lnTo>
                <a:lnTo>
                  <a:pt x="1043" y="1205"/>
                </a:lnTo>
                <a:lnTo>
                  <a:pt x="1043" y="1212"/>
                </a:lnTo>
                <a:lnTo>
                  <a:pt x="1043" y="1219"/>
                </a:lnTo>
                <a:lnTo>
                  <a:pt x="1043" y="1226"/>
                </a:lnTo>
                <a:lnTo>
                  <a:pt x="1036" y="1232"/>
                </a:lnTo>
                <a:lnTo>
                  <a:pt x="1029" y="1232"/>
                </a:lnTo>
                <a:lnTo>
                  <a:pt x="1016" y="1232"/>
                </a:lnTo>
                <a:lnTo>
                  <a:pt x="1016" y="1239"/>
                </a:lnTo>
                <a:lnTo>
                  <a:pt x="1009" y="1239"/>
                </a:lnTo>
                <a:lnTo>
                  <a:pt x="1002" y="1246"/>
                </a:lnTo>
                <a:lnTo>
                  <a:pt x="1002" y="1253"/>
                </a:lnTo>
                <a:lnTo>
                  <a:pt x="995" y="1253"/>
                </a:lnTo>
                <a:lnTo>
                  <a:pt x="995" y="1259"/>
                </a:lnTo>
                <a:lnTo>
                  <a:pt x="989" y="1259"/>
                </a:lnTo>
                <a:lnTo>
                  <a:pt x="982" y="1266"/>
                </a:lnTo>
                <a:lnTo>
                  <a:pt x="982" y="1273"/>
                </a:lnTo>
                <a:lnTo>
                  <a:pt x="989" y="1280"/>
                </a:lnTo>
                <a:lnTo>
                  <a:pt x="982" y="1280"/>
                </a:lnTo>
                <a:lnTo>
                  <a:pt x="989" y="1287"/>
                </a:lnTo>
                <a:lnTo>
                  <a:pt x="982" y="1287"/>
                </a:lnTo>
                <a:lnTo>
                  <a:pt x="989" y="1287"/>
                </a:lnTo>
                <a:lnTo>
                  <a:pt x="982" y="1293"/>
                </a:lnTo>
                <a:lnTo>
                  <a:pt x="989" y="1300"/>
                </a:lnTo>
                <a:lnTo>
                  <a:pt x="982" y="1300"/>
                </a:lnTo>
                <a:lnTo>
                  <a:pt x="975" y="1300"/>
                </a:lnTo>
                <a:lnTo>
                  <a:pt x="975" y="1307"/>
                </a:lnTo>
                <a:lnTo>
                  <a:pt x="968" y="1307"/>
                </a:lnTo>
                <a:lnTo>
                  <a:pt x="968" y="1314"/>
                </a:lnTo>
                <a:lnTo>
                  <a:pt x="962" y="1314"/>
                </a:lnTo>
                <a:lnTo>
                  <a:pt x="955" y="1314"/>
                </a:lnTo>
                <a:lnTo>
                  <a:pt x="948" y="1314"/>
                </a:lnTo>
                <a:lnTo>
                  <a:pt x="941" y="1320"/>
                </a:lnTo>
                <a:lnTo>
                  <a:pt x="941" y="1327"/>
                </a:lnTo>
                <a:lnTo>
                  <a:pt x="948" y="1327"/>
                </a:lnTo>
                <a:lnTo>
                  <a:pt x="934" y="1334"/>
                </a:lnTo>
                <a:lnTo>
                  <a:pt x="934" y="1341"/>
                </a:lnTo>
                <a:lnTo>
                  <a:pt x="928" y="1354"/>
                </a:lnTo>
                <a:lnTo>
                  <a:pt x="928" y="1347"/>
                </a:lnTo>
                <a:lnTo>
                  <a:pt x="921" y="1354"/>
                </a:lnTo>
                <a:lnTo>
                  <a:pt x="914" y="1354"/>
                </a:lnTo>
                <a:lnTo>
                  <a:pt x="907" y="1354"/>
                </a:lnTo>
                <a:lnTo>
                  <a:pt x="894" y="1361"/>
                </a:lnTo>
                <a:lnTo>
                  <a:pt x="887" y="1361"/>
                </a:lnTo>
                <a:lnTo>
                  <a:pt x="880" y="1361"/>
                </a:lnTo>
                <a:lnTo>
                  <a:pt x="874" y="1368"/>
                </a:lnTo>
                <a:lnTo>
                  <a:pt x="874" y="1361"/>
                </a:lnTo>
                <a:lnTo>
                  <a:pt x="867" y="1361"/>
                </a:lnTo>
                <a:lnTo>
                  <a:pt x="860" y="1361"/>
                </a:lnTo>
                <a:lnTo>
                  <a:pt x="860" y="1354"/>
                </a:lnTo>
                <a:lnTo>
                  <a:pt x="826" y="1314"/>
                </a:lnTo>
                <a:lnTo>
                  <a:pt x="806" y="1287"/>
                </a:lnTo>
                <a:lnTo>
                  <a:pt x="772" y="1253"/>
                </a:lnTo>
                <a:lnTo>
                  <a:pt x="752" y="1239"/>
                </a:lnTo>
                <a:lnTo>
                  <a:pt x="718" y="1232"/>
                </a:lnTo>
                <a:lnTo>
                  <a:pt x="704" y="1226"/>
                </a:lnTo>
                <a:lnTo>
                  <a:pt x="670" y="1246"/>
                </a:lnTo>
                <a:lnTo>
                  <a:pt x="664" y="1253"/>
                </a:lnTo>
                <a:lnTo>
                  <a:pt x="657" y="1259"/>
                </a:lnTo>
                <a:lnTo>
                  <a:pt x="650" y="1266"/>
                </a:lnTo>
                <a:lnTo>
                  <a:pt x="636" y="1253"/>
                </a:lnTo>
                <a:lnTo>
                  <a:pt x="623" y="1239"/>
                </a:lnTo>
                <a:lnTo>
                  <a:pt x="616" y="1239"/>
                </a:lnTo>
                <a:lnTo>
                  <a:pt x="609" y="1232"/>
                </a:lnTo>
                <a:lnTo>
                  <a:pt x="603" y="1232"/>
                </a:lnTo>
                <a:lnTo>
                  <a:pt x="616" y="1246"/>
                </a:lnTo>
                <a:lnTo>
                  <a:pt x="603" y="1239"/>
                </a:lnTo>
                <a:lnTo>
                  <a:pt x="596" y="1239"/>
                </a:lnTo>
                <a:lnTo>
                  <a:pt x="603" y="1239"/>
                </a:lnTo>
                <a:lnTo>
                  <a:pt x="603" y="1232"/>
                </a:lnTo>
                <a:lnTo>
                  <a:pt x="596" y="1239"/>
                </a:lnTo>
                <a:lnTo>
                  <a:pt x="589" y="1246"/>
                </a:lnTo>
                <a:lnTo>
                  <a:pt x="582" y="1246"/>
                </a:lnTo>
                <a:lnTo>
                  <a:pt x="562" y="1246"/>
                </a:lnTo>
                <a:lnTo>
                  <a:pt x="555" y="1253"/>
                </a:lnTo>
                <a:lnTo>
                  <a:pt x="535" y="1259"/>
                </a:lnTo>
                <a:lnTo>
                  <a:pt x="528" y="1259"/>
                </a:lnTo>
                <a:lnTo>
                  <a:pt x="521" y="1266"/>
                </a:lnTo>
                <a:lnTo>
                  <a:pt x="494" y="1307"/>
                </a:lnTo>
                <a:lnTo>
                  <a:pt x="487" y="1327"/>
                </a:lnTo>
                <a:lnTo>
                  <a:pt x="481" y="1354"/>
                </a:lnTo>
                <a:lnTo>
                  <a:pt x="474" y="1361"/>
                </a:lnTo>
                <a:lnTo>
                  <a:pt x="447" y="1388"/>
                </a:lnTo>
                <a:lnTo>
                  <a:pt x="440" y="1395"/>
                </a:lnTo>
                <a:lnTo>
                  <a:pt x="433" y="1395"/>
                </a:lnTo>
                <a:lnTo>
                  <a:pt x="420" y="1402"/>
                </a:lnTo>
                <a:lnTo>
                  <a:pt x="413" y="1402"/>
                </a:lnTo>
                <a:lnTo>
                  <a:pt x="399" y="1408"/>
                </a:lnTo>
                <a:lnTo>
                  <a:pt x="379" y="1408"/>
                </a:lnTo>
                <a:lnTo>
                  <a:pt x="366" y="1408"/>
                </a:lnTo>
                <a:lnTo>
                  <a:pt x="345" y="1415"/>
                </a:lnTo>
                <a:lnTo>
                  <a:pt x="338" y="1408"/>
                </a:lnTo>
                <a:lnTo>
                  <a:pt x="338" y="1415"/>
                </a:lnTo>
                <a:lnTo>
                  <a:pt x="318" y="1395"/>
                </a:lnTo>
                <a:lnTo>
                  <a:pt x="318" y="1402"/>
                </a:lnTo>
                <a:lnTo>
                  <a:pt x="311" y="1395"/>
                </a:lnTo>
                <a:lnTo>
                  <a:pt x="318" y="1395"/>
                </a:lnTo>
                <a:lnTo>
                  <a:pt x="311" y="1395"/>
                </a:lnTo>
                <a:lnTo>
                  <a:pt x="311" y="1388"/>
                </a:lnTo>
                <a:lnTo>
                  <a:pt x="298" y="1381"/>
                </a:lnTo>
                <a:lnTo>
                  <a:pt x="277" y="1388"/>
                </a:lnTo>
                <a:lnTo>
                  <a:pt x="264" y="1395"/>
                </a:lnTo>
                <a:lnTo>
                  <a:pt x="257" y="1395"/>
                </a:lnTo>
                <a:lnTo>
                  <a:pt x="230" y="1361"/>
                </a:lnTo>
                <a:lnTo>
                  <a:pt x="217" y="1347"/>
                </a:lnTo>
                <a:lnTo>
                  <a:pt x="210" y="1341"/>
                </a:lnTo>
                <a:lnTo>
                  <a:pt x="196" y="1334"/>
                </a:lnTo>
                <a:lnTo>
                  <a:pt x="189" y="1334"/>
                </a:lnTo>
                <a:lnTo>
                  <a:pt x="176" y="1334"/>
                </a:lnTo>
                <a:lnTo>
                  <a:pt x="156" y="1347"/>
                </a:lnTo>
                <a:lnTo>
                  <a:pt x="149" y="1347"/>
                </a:lnTo>
                <a:lnTo>
                  <a:pt x="135" y="1341"/>
                </a:lnTo>
                <a:lnTo>
                  <a:pt x="122" y="1341"/>
                </a:lnTo>
                <a:lnTo>
                  <a:pt x="108" y="1341"/>
                </a:lnTo>
                <a:lnTo>
                  <a:pt x="108" y="1347"/>
                </a:lnTo>
                <a:lnTo>
                  <a:pt x="101" y="1341"/>
                </a:lnTo>
                <a:lnTo>
                  <a:pt x="95" y="1341"/>
                </a:lnTo>
                <a:lnTo>
                  <a:pt x="67" y="1341"/>
                </a:lnTo>
                <a:lnTo>
                  <a:pt x="61" y="1341"/>
                </a:lnTo>
                <a:lnTo>
                  <a:pt x="27" y="1334"/>
                </a:lnTo>
                <a:lnTo>
                  <a:pt x="7" y="1334"/>
                </a:lnTo>
                <a:lnTo>
                  <a:pt x="7" y="1327"/>
                </a:lnTo>
                <a:lnTo>
                  <a:pt x="0" y="1314"/>
                </a:lnTo>
                <a:lnTo>
                  <a:pt x="0" y="1300"/>
                </a:lnTo>
                <a:lnTo>
                  <a:pt x="0" y="1293"/>
                </a:lnTo>
                <a:lnTo>
                  <a:pt x="40" y="1266"/>
                </a:lnTo>
                <a:lnTo>
                  <a:pt x="54" y="1253"/>
                </a:lnTo>
                <a:lnTo>
                  <a:pt x="61" y="1246"/>
                </a:lnTo>
                <a:lnTo>
                  <a:pt x="88" y="1239"/>
                </a:lnTo>
                <a:lnTo>
                  <a:pt x="95" y="1239"/>
                </a:lnTo>
                <a:lnTo>
                  <a:pt x="101" y="1226"/>
                </a:lnTo>
                <a:lnTo>
                  <a:pt x="95" y="1205"/>
                </a:lnTo>
                <a:lnTo>
                  <a:pt x="88" y="1192"/>
                </a:lnTo>
                <a:lnTo>
                  <a:pt x="88" y="1185"/>
                </a:lnTo>
                <a:lnTo>
                  <a:pt x="81" y="1185"/>
                </a:lnTo>
                <a:lnTo>
                  <a:pt x="74" y="1178"/>
                </a:lnTo>
                <a:lnTo>
                  <a:pt x="67" y="1171"/>
                </a:lnTo>
                <a:lnTo>
                  <a:pt x="67" y="1165"/>
                </a:lnTo>
                <a:lnTo>
                  <a:pt x="61" y="1165"/>
                </a:lnTo>
                <a:lnTo>
                  <a:pt x="61" y="1158"/>
                </a:lnTo>
                <a:lnTo>
                  <a:pt x="61" y="1144"/>
                </a:lnTo>
                <a:lnTo>
                  <a:pt x="67" y="1151"/>
                </a:lnTo>
                <a:lnTo>
                  <a:pt x="74" y="1151"/>
                </a:lnTo>
                <a:lnTo>
                  <a:pt x="81" y="1144"/>
                </a:lnTo>
                <a:lnTo>
                  <a:pt x="88" y="1137"/>
                </a:lnTo>
                <a:lnTo>
                  <a:pt x="95" y="1137"/>
                </a:lnTo>
                <a:lnTo>
                  <a:pt x="95" y="1131"/>
                </a:lnTo>
                <a:lnTo>
                  <a:pt x="101" y="1131"/>
                </a:lnTo>
                <a:lnTo>
                  <a:pt x="95" y="1131"/>
                </a:lnTo>
                <a:lnTo>
                  <a:pt x="95" y="1124"/>
                </a:lnTo>
                <a:lnTo>
                  <a:pt x="101" y="1124"/>
                </a:lnTo>
                <a:lnTo>
                  <a:pt x="95" y="1110"/>
                </a:lnTo>
                <a:lnTo>
                  <a:pt x="108" y="1104"/>
                </a:lnTo>
                <a:lnTo>
                  <a:pt x="115" y="1097"/>
                </a:lnTo>
                <a:lnTo>
                  <a:pt x="128" y="1097"/>
                </a:lnTo>
                <a:lnTo>
                  <a:pt x="135" y="1097"/>
                </a:lnTo>
                <a:lnTo>
                  <a:pt x="142" y="1090"/>
                </a:lnTo>
                <a:lnTo>
                  <a:pt x="142" y="1083"/>
                </a:lnTo>
                <a:lnTo>
                  <a:pt x="149" y="1077"/>
                </a:lnTo>
                <a:lnTo>
                  <a:pt x="149" y="1070"/>
                </a:lnTo>
                <a:lnTo>
                  <a:pt x="149" y="1063"/>
                </a:lnTo>
                <a:lnTo>
                  <a:pt x="149" y="1056"/>
                </a:lnTo>
                <a:lnTo>
                  <a:pt x="142" y="1043"/>
                </a:lnTo>
                <a:lnTo>
                  <a:pt x="135" y="1043"/>
                </a:lnTo>
                <a:lnTo>
                  <a:pt x="135" y="1036"/>
                </a:lnTo>
                <a:lnTo>
                  <a:pt x="128" y="1036"/>
                </a:lnTo>
                <a:lnTo>
                  <a:pt x="128" y="1022"/>
                </a:lnTo>
                <a:lnTo>
                  <a:pt x="122" y="1022"/>
                </a:lnTo>
                <a:lnTo>
                  <a:pt x="122" y="1009"/>
                </a:lnTo>
                <a:lnTo>
                  <a:pt x="108" y="988"/>
                </a:lnTo>
                <a:lnTo>
                  <a:pt x="108" y="968"/>
                </a:lnTo>
                <a:lnTo>
                  <a:pt x="101" y="955"/>
                </a:lnTo>
                <a:lnTo>
                  <a:pt x="101" y="948"/>
                </a:lnTo>
                <a:lnTo>
                  <a:pt x="108" y="948"/>
                </a:lnTo>
                <a:lnTo>
                  <a:pt x="108" y="934"/>
                </a:lnTo>
                <a:lnTo>
                  <a:pt x="101" y="934"/>
                </a:lnTo>
                <a:lnTo>
                  <a:pt x="101" y="921"/>
                </a:lnTo>
                <a:lnTo>
                  <a:pt x="101" y="914"/>
                </a:lnTo>
                <a:lnTo>
                  <a:pt x="108" y="921"/>
                </a:lnTo>
                <a:lnTo>
                  <a:pt x="115" y="921"/>
                </a:lnTo>
                <a:lnTo>
                  <a:pt x="122" y="941"/>
                </a:lnTo>
                <a:lnTo>
                  <a:pt x="128" y="941"/>
                </a:lnTo>
                <a:lnTo>
                  <a:pt x="142" y="941"/>
                </a:lnTo>
                <a:lnTo>
                  <a:pt x="156" y="941"/>
                </a:lnTo>
                <a:lnTo>
                  <a:pt x="176" y="941"/>
                </a:lnTo>
                <a:lnTo>
                  <a:pt x="169" y="934"/>
                </a:lnTo>
                <a:lnTo>
                  <a:pt x="176" y="928"/>
                </a:lnTo>
                <a:lnTo>
                  <a:pt x="176" y="921"/>
                </a:lnTo>
                <a:lnTo>
                  <a:pt x="176" y="914"/>
                </a:lnTo>
                <a:lnTo>
                  <a:pt x="176" y="907"/>
                </a:lnTo>
                <a:lnTo>
                  <a:pt x="183" y="900"/>
                </a:lnTo>
                <a:lnTo>
                  <a:pt x="183" y="894"/>
                </a:lnTo>
                <a:lnTo>
                  <a:pt x="189" y="894"/>
                </a:lnTo>
                <a:lnTo>
                  <a:pt x="189" y="887"/>
                </a:lnTo>
                <a:lnTo>
                  <a:pt x="189" y="873"/>
                </a:lnTo>
                <a:lnTo>
                  <a:pt x="203" y="867"/>
                </a:lnTo>
                <a:lnTo>
                  <a:pt x="210" y="867"/>
                </a:lnTo>
                <a:lnTo>
                  <a:pt x="223" y="860"/>
                </a:lnTo>
                <a:lnTo>
                  <a:pt x="223" y="846"/>
                </a:lnTo>
                <a:lnTo>
                  <a:pt x="230" y="839"/>
                </a:lnTo>
                <a:lnTo>
                  <a:pt x="230" y="833"/>
                </a:lnTo>
                <a:lnTo>
                  <a:pt x="237" y="839"/>
                </a:lnTo>
                <a:lnTo>
                  <a:pt x="237" y="833"/>
                </a:lnTo>
                <a:lnTo>
                  <a:pt x="237" y="819"/>
                </a:lnTo>
                <a:lnTo>
                  <a:pt x="244" y="799"/>
                </a:lnTo>
                <a:lnTo>
                  <a:pt x="237" y="792"/>
                </a:lnTo>
                <a:lnTo>
                  <a:pt x="237" y="785"/>
                </a:lnTo>
                <a:lnTo>
                  <a:pt x="250" y="772"/>
                </a:lnTo>
                <a:lnTo>
                  <a:pt x="244" y="772"/>
                </a:lnTo>
                <a:lnTo>
                  <a:pt x="250" y="765"/>
                </a:lnTo>
                <a:lnTo>
                  <a:pt x="257" y="765"/>
                </a:lnTo>
                <a:lnTo>
                  <a:pt x="250" y="758"/>
                </a:lnTo>
                <a:lnTo>
                  <a:pt x="257" y="751"/>
                </a:lnTo>
                <a:lnTo>
                  <a:pt x="257" y="745"/>
                </a:lnTo>
                <a:lnTo>
                  <a:pt x="264" y="738"/>
                </a:lnTo>
                <a:lnTo>
                  <a:pt x="264" y="731"/>
                </a:lnTo>
                <a:lnTo>
                  <a:pt x="271" y="731"/>
                </a:lnTo>
                <a:lnTo>
                  <a:pt x="277" y="731"/>
                </a:lnTo>
                <a:lnTo>
                  <a:pt x="284" y="731"/>
                </a:lnTo>
                <a:lnTo>
                  <a:pt x="291" y="731"/>
                </a:lnTo>
                <a:lnTo>
                  <a:pt x="298" y="738"/>
                </a:lnTo>
                <a:lnTo>
                  <a:pt x="305" y="745"/>
                </a:lnTo>
                <a:lnTo>
                  <a:pt x="311" y="751"/>
                </a:lnTo>
                <a:lnTo>
                  <a:pt x="325" y="751"/>
                </a:lnTo>
                <a:lnTo>
                  <a:pt x="332" y="751"/>
                </a:lnTo>
                <a:lnTo>
                  <a:pt x="325" y="758"/>
                </a:lnTo>
                <a:lnTo>
                  <a:pt x="332" y="758"/>
                </a:lnTo>
                <a:lnTo>
                  <a:pt x="325" y="765"/>
                </a:lnTo>
                <a:lnTo>
                  <a:pt x="332" y="772"/>
                </a:lnTo>
                <a:lnTo>
                  <a:pt x="332" y="778"/>
                </a:lnTo>
                <a:lnTo>
                  <a:pt x="338" y="778"/>
                </a:lnTo>
                <a:lnTo>
                  <a:pt x="345" y="785"/>
                </a:lnTo>
                <a:lnTo>
                  <a:pt x="338" y="785"/>
                </a:lnTo>
                <a:lnTo>
                  <a:pt x="345" y="792"/>
                </a:lnTo>
                <a:lnTo>
                  <a:pt x="366" y="785"/>
                </a:lnTo>
                <a:lnTo>
                  <a:pt x="372" y="778"/>
                </a:lnTo>
                <a:lnTo>
                  <a:pt x="372" y="785"/>
                </a:lnTo>
                <a:lnTo>
                  <a:pt x="379" y="785"/>
                </a:lnTo>
                <a:lnTo>
                  <a:pt x="393" y="785"/>
                </a:lnTo>
                <a:lnTo>
                  <a:pt x="393" y="792"/>
                </a:lnTo>
                <a:lnTo>
                  <a:pt x="399" y="792"/>
                </a:lnTo>
                <a:lnTo>
                  <a:pt x="406" y="799"/>
                </a:lnTo>
                <a:lnTo>
                  <a:pt x="413" y="799"/>
                </a:lnTo>
                <a:lnTo>
                  <a:pt x="420" y="806"/>
                </a:lnTo>
                <a:lnTo>
                  <a:pt x="426" y="799"/>
                </a:lnTo>
                <a:lnTo>
                  <a:pt x="433" y="806"/>
                </a:lnTo>
                <a:lnTo>
                  <a:pt x="440" y="785"/>
                </a:lnTo>
                <a:lnTo>
                  <a:pt x="433" y="785"/>
                </a:lnTo>
                <a:lnTo>
                  <a:pt x="433" y="778"/>
                </a:lnTo>
                <a:lnTo>
                  <a:pt x="426" y="765"/>
                </a:lnTo>
                <a:lnTo>
                  <a:pt x="433" y="745"/>
                </a:lnTo>
                <a:lnTo>
                  <a:pt x="433" y="738"/>
                </a:lnTo>
                <a:lnTo>
                  <a:pt x="433" y="731"/>
                </a:lnTo>
                <a:lnTo>
                  <a:pt x="433" y="724"/>
                </a:lnTo>
                <a:lnTo>
                  <a:pt x="433" y="718"/>
                </a:lnTo>
                <a:lnTo>
                  <a:pt x="433" y="711"/>
                </a:lnTo>
                <a:lnTo>
                  <a:pt x="433" y="704"/>
                </a:lnTo>
                <a:lnTo>
                  <a:pt x="440" y="704"/>
                </a:lnTo>
                <a:lnTo>
                  <a:pt x="440" y="697"/>
                </a:lnTo>
                <a:lnTo>
                  <a:pt x="447" y="690"/>
                </a:lnTo>
                <a:lnTo>
                  <a:pt x="440" y="690"/>
                </a:lnTo>
                <a:lnTo>
                  <a:pt x="440" y="684"/>
                </a:lnTo>
                <a:lnTo>
                  <a:pt x="447" y="677"/>
                </a:lnTo>
                <a:lnTo>
                  <a:pt x="440" y="670"/>
                </a:lnTo>
                <a:lnTo>
                  <a:pt x="440" y="663"/>
                </a:lnTo>
                <a:lnTo>
                  <a:pt x="447" y="657"/>
                </a:lnTo>
                <a:lnTo>
                  <a:pt x="454" y="657"/>
                </a:lnTo>
                <a:lnTo>
                  <a:pt x="460" y="629"/>
                </a:lnTo>
                <a:lnTo>
                  <a:pt x="454" y="623"/>
                </a:lnTo>
                <a:lnTo>
                  <a:pt x="454" y="616"/>
                </a:lnTo>
                <a:lnTo>
                  <a:pt x="454" y="609"/>
                </a:lnTo>
                <a:lnTo>
                  <a:pt x="460" y="602"/>
                </a:lnTo>
                <a:lnTo>
                  <a:pt x="481" y="582"/>
                </a:lnTo>
                <a:lnTo>
                  <a:pt x="487" y="575"/>
                </a:lnTo>
                <a:lnTo>
                  <a:pt x="494" y="569"/>
                </a:lnTo>
                <a:lnTo>
                  <a:pt x="508" y="562"/>
                </a:lnTo>
                <a:lnTo>
                  <a:pt x="515" y="548"/>
                </a:lnTo>
                <a:lnTo>
                  <a:pt x="515" y="541"/>
                </a:lnTo>
                <a:lnTo>
                  <a:pt x="528" y="535"/>
                </a:lnTo>
                <a:lnTo>
                  <a:pt x="535" y="528"/>
                </a:lnTo>
                <a:lnTo>
                  <a:pt x="548" y="521"/>
                </a:lnTo>
                <a:lnTo>
                  <a:pt x="555" y="521"/>
                </a:lnTo>
                <a:lnTo>
                  <a:pt x="569" y="501"/>
                </a:lnTo>
                <a:lnTo>
                  <a:pt x="575" y="501"/>
                </a:lnTo>
                <a:lnTo>
                  <a:pt x="603" y="501"/>
                </a:lnTo>
                <a:lnTo>
                  <a:pt x="616" y="487"/>
                </a:lnTo>
                <a:lnTo>
                  <a:pt x="616" y="480"/>
                </a:lnTo>
                <a:lnTo>
                  <a:pt x="616" y="474"/>
                </a:lnTo>
                <a:lnTo>
                  <a:pt x="616" y="467"/>
                </a:lnTo>
                <a:lnTo>
                  <a:pt x="630" y="467"/>
                </a:lnTo>
                <a:lnTo>
                  <a:pt x="636" y="467"/>
                </a:lnTo>
                <a:lnTo>
                  <a:pt x="643" y="467"/>
                </a:lnTo>
                <a:lnTo>
                  <a:pt x="657" y="460"/>
                </a:lnTo>
                <a:lnTo>
                  <a:pt x="657" y="453"/>
                </a:lnTo>
                <a:lnTo>
                  <a:pt x="657" y="447"/>
                </a:lnTo>
                <a:lnTo>
                  <a:pt x="664" y="453"/>
                </a:lnTo>
                <a:lnTo>
                  <a:pt x="670" y="460"/>
                </a:lnTo>
                <a:lnTo>
                  <a:pt x="677" y="460"/>
                </a:lnTo>
                <a:lnTo>
                  <a:pt x="691" y="453"/>
                </a:lnTo>
                <a:lnTo>
                  <a:pt x="704" y="453"/>
                </a:lnTo>
                <a:lnTo>
                  <a:pt x="711" y="453"/>
                </a:lnTo>
                <a:lnTo>
                  <a:pt x="704" y="440"/>
                </a:lnTo>
                <a:lnTo>
                  <a:pt x="711" y="440"/>
                </a:lnTo>
                <a:lnTo>
                  <a:pt x="704" y="433"/>
                </a:lnTo>
                <a:lnTo>
                  <a:pt x="711" y="426"/>
                </a:lnTo>
                <a:lnTo>
                  <a:pt x="691" y="413"/>
                </a:lnTo>
                <a:lnTo>
                  <a:pt x="697" y="406"/>
                </a:lnTo>
                <a:lnTo>
                  <a:pt x="697" y="392"/>
                </a:lnTo>
                <a:lnTo>
                  <a:pt x="691" y="392"/>
                </a:lnTo>
                <a:lnTo>
                  <a:pt x="691" y="386"/>
                </a:lnTo>
                <a:lnTo>
                  <a:pt x="697" y="386"/>
                </a:lnTo>
                <a:lnTo>
                  <a:pt x="697" y="372"/>
                </a:lnTo>
                <a:lnTo>
                  <a:pt x="691" y="352"/>
                </a:lnTo>
                <a:lnTo>
                  <a:pt x="677" y="345"/>
                </a:lnTo>
                <a:lnTo>
                  <a:pt x="677" y="325"/>
                </a:lnTo>
                <a:lnTo>
                  <a:pt x="691" y="331"/>
                </a:lnTo>
                <a:lnTo>
                  <a:pt x="704" y="338"/>
                </a:lnTo>
                <a:lnTo>
                  <a:pt x="711" y="338"/>
                </a:lnTo>
                <a:lnTo>
                  <a:pt x="718" y="331"/>
                </a:lnTo>
                <a:lnTo>
                  <a:pt x="724" y="338"/>
                </a:lnTo>
                <a:lnTo>
                  <a:pt x="745" y="338"/>
                </a:lnTo>
                <a:lnTo>
                  <a:pt x="752" y="325"/>
                </a:lnTo>
                <a:lnTo>
                  <a:pt x="745" y="318"/>
                </a:lnTo>
                <a:lnTo>
                  <a:pt x="745" y="311"/>
                </a:lnTo>
                <a:lnTo>
                  <a:pt x="745" y="298"/>
                </a:lnTo>
                <a:lnTo>
                  <a:pt x="738" y="298"/>
                </a:lnTo>
                <a:lnTo>
                  <a:pt x="738" y="291"/>
                </a:lnTo>
                <a:lnTo>
                  <a:pt x="738" y="284"/>
                </a:lnTo>
                <a:lnTo>
                  <a:pt x="738" y="257"/>
                </a:lnTo>
                <a:lnTo>
                  <a:pt x="745" y="237"/>
                </a:lnTo>
                <a:lnTo>
                  <a:pt x="752" y="237"/>
                </a:lnTo>
                <a:lnTo>
                  <a:pt x="752" y="230"/>
                </a:lnTo>
                <a:lnTo>
                  <a:pt x="752" y="223"/>
                </a:lnTo>
                <a:lnTo>
                  <a:pt x="765" y="203"/>
                </a:lnTo>
                <a:lnTo>
                  <a:pt x="765" y="196"/>
                </a:lnTo>
                <a:lnTo>
                  <a:pt x="772" y="189"/>
                </a:lnTo>
                <a:lnTo>
                  <a:pt x="779" y="162"/>
                </a:lnTo>
                <a:lnTo>
                  <a:pt x="765" y="149"/>
                </a:lnTo>
                <a:lnTo>
                  <a:pt x="758" y="149"/>
                </a:lnTo>
                <a:lnTo>
                  <a:pt x="765" y="142"/>
                </a:lnTo>
                <a:lnTo>
                  <a:pt x="758" y="135"/>
                </a:lnTo>
                <a:lnTo>
                  <a:pt x="758" y="121"/>
                </a:lnTo>
                <a:lnTo>
                  <a:pt x="765" y="101"/>
                </a:lnTo>
                <a:lnTo>
                  <a:pt x="765" y="94"/>
                </a:lnTo>
                <a:lnTo>
                  <a:pt x="765" y="88"/>
                </a:lnTo>
                <a:lnTo>
                  <a:pt x="758" y="67"/>
                </a:lnTo>
                <a:lnTo>
                  <a:pt x="765" y="47"/>
                </a:lnTo>
                <a:lnTo>
                  <a:pt x="765" y="40"/>
                </a:lnTo>
                <a:lnTo>
                  <a:pt x="779" y="40"/>
                </a:lnTo>
                <a:lnTo>
                  <a:pt x="792" y="40"/>
                </a:lnTo>
                <a:lnTo>
                  <a:pt x="799" y="33"/>
                </a:lnTo>
                <a:lnTo>
                  <a:pt x="806" y="27"/>
                </a:lnTo>
                <a:lnTo>
                  <a:pt x="840" y="0"/>
                </a:lnTo>
                <a:lnTo>
                  <a:pt x="860" y="20"/>
                </a:lnTo>
                <a:lnTo>
                  <a:pt x="874" y="33"/>
                </a:lnTo>
                <a:lnTo>
                  <a:pt x="880" y="27"/>
                </a:lnTo>
                <a:lnTo>
                  <a:pt x="887" y="33"/>
                </a:lnTo>
                <a:lnTo>
                  <a:pt x="894" y="27"/>
                </a:lnTo>
                <a:lnTo>
                  <a:pt x="907" y="27"/>
                </a:lnTo>
                <a:lnTo>
                  <a:pt x="914" y="20"/>
                </a:lnTo>
                <a:lnTo>
                  <a:pt x="921" y="20"/>
                </a:lnTo>
                <a:lnTo>
                  <a:pt x="921" y="27"/>
                </a:lnTo>
                <a:lnTo>
                  <a:pt x="928" y="33"/>
                </a:lnTo>
                <a:lnTo>
                  <a:pt x="934" y="33"/>
                </a:lnTo>
                <a:lnTo>
                  <a:pt x="934" y="40"/>
                </a:lnTo>
                <a:lnTo>
                  <a:pt x="941" y="47"/>
                </a:lnTo>
                <a:lnTo>
                  <a:pt x="955" y="47"/>
                </a:lnTo>
                <a:lnTo>
                  <a:pt x="955" y="54"/>
                </a:lnTo>
                <a:lnTo>
                  <a:pt x="962" y="47"/>
                </a:lnTo>
                <a:lnTo>
                  <a:pt x="962" y="40"/>
                </a:lnTo>
                <a:lnTo>
                  <a:pt x="968" y="40"/>
                </a:lnTo>
                <a:lnTo>
                  <a:pt x="975" y="40"/>
                </a:lnTo>
                <a:lnTo>
                  <a:pt x="982" y="40"/>
                </a:lnTo>
                <a:lnTo>
                  <a:pt x="989" y="47"/>
                </a:lnTo>
                <a:lnTo>
                  <a:pt x="995" y="47"/>
                </a:lnTo>
                <a:lnTo>
                  <a:pt x="1009" y="54"/>
                </a:lnTo>
                <a:lnTo>
                  <a:pt x="1022" y="40"/>
                </a:lnTo>
                <a:lnTo>
                  <a:pt x="1029" y="47"/>
                </a:lnTo>
                <a:lnTo>
                  <a:pt x="1036" y="40"/>
                </a:lnTo>
                <a:lnTo>
                  <a:pt x="1043" y="47"/>
                </a:lnTo>
                <a:lnTo>
                  <a:pt x="1050" y="54"/>
                </a:lnTo>
                <a:lnTo>
                  <a:pt x="1050" y="67"/>
                </a:lnTo>
                <a:lnTo>
                  <a:pt x="1043" y="74"/>
                </a:lnTo>
                <a:lnTo>
                  <a:pt x="1036" y="88"/>
                </a:lnTo>
                <a:lnTo>
                  <a:pt x="1029" y="108"/>
                </a:lnTo>
                <a:lnTo>
                  <a:pt x="1036" y="115"/>
                </a:lnTo>
                <a:lnTo>
                  <a:pt x="1029" y="128"/>
                </a:lnTo>
                <a:lnTo>
                  <a:pt x="1022" y="162"/>
                </a:lnTo>
                <a:lnTo>
                  <a:pt x="1029" y="169"/>
                </a:lnTo>
                <a:lnTo>
                  <a:pt x="1029" y="196"/>
                </a:lnTo>
                <a:lnTo>
                  <a:pt x="1036" y="216"/>
                </a:lnTo>
                <a:lnTo>
                  <a:pt x="1029" y="223"/>
                </a:lnTo>
                <a:lnTo>
                  <a:pt x="1022" y="223"/>
                </a:lnTo>
                <a:lnTo>
                  <a:pt x="1022" y="237"/>
                </a:lnTo>
                <a:lnTo>
                  <a:pt x="1022" y="243"/>
                </a:lnTo>
                <a:lnTo>
                  <a:pt x="1022" y="250"/>
                </a:lnTo>
                <a:lnTo>
                  <a:pt x="1022" y="257"/>
                </a:lnTo>
                <a:lnTo>
                  <a:pt x="1022" y="264"/>
                </a:lnTo>
                <a:lnTo>
                  <a:pt x="1022" y="277"/>
                </a:lnTo>
                <a:lnTo>
                  <a:pt x="1022" y="284"/>
                </a:lnTo>
                <a:lnTo>
                  <a:pt x="1029" y="298"/>
                </a:lnTo>
                <a:lnTo>
                  <a:pt x="1036" y="304"/>
                </a:lnTo>
                <a:lnTo>
                  <a:pt x="1036" y="311"/>
                </a:lnTo>
                <a:lnTo>
                  <a:pt x="1043" y="311"/>
                </a:lnTo>
                <a:lnTo>
                  <a:pt x="1050" y="318"/>
                </a:lnTo>
                <a:lnTo>
                  <a:pt x="1050" y="331"/>
                </a:lnTo>
                <a:lnTo>
                  <a:pt x="1056" y="338"/>
                </a:lnTo>
                <a:lnTo>
                  <a:pt x="1056" y="345"/>
                </a:lnTo>
                <a:lnTo>
                  <a:pt x="1063" y="352"/>
                </a:lnTo>
                <a:lnTo>
                  <a:pt x="1070" y="359"/>
                </a:lnTo>
                <a:lnTo>
                  <a:pt x="1077" y="365"/>
                </a:lnTo>
                <a:lnTo>
                  <a:pt x="1070" y="372"/>
                </a:lnTo>
                <a:lnTo>
                  <a:pt x="1077" y="372"/>
                </a:lnTo>
                <a:lnTo>
                  <a:pt x="1111" y="426"/>
                </a:lnTo>
                <a:lnTo>
                  <a:pt x="1111" y="433"/>
                </a:lnTo>
                <a:lnTo>
                  <a:pt x="1151" y="487"/>
                </a:lnTo>
                <a:lnTo>
                  <a:pt x="1158" y="487"/>
                </a:lnTo>
                <a:lnTo>
                  <a:pt x="1165" y="501"/>
                </a:lnTo>
                <a:lnTo>
                  <a:pt x="1172" y="521"/>
                </a:lnTo>
                <a:lnTo>
                  <a:pt x="1172" y="528"/>
                </a:lnTo>
                <a:lnTo>
                  <a:pt x="1205" y="548"/>
                </a:lnTo>
                <a:lnTo>
                  <a:pt x="1205" y="528"/>
                </a:lnTo>
                <a:lnTo>
                  <a:pt x="1219" y="528"/>
                </a:lnTo>
                <a:lnTo>
                  <a:pt x="1232" y="535"/>
                </a:lnTo>
                <a:lnTo>
                  <a:pt x="1273" y="535"/>
                </a:lnTo>
                <a:lnTo>
                  <a:pt x="1300" y="562"/>
                </a:lnTo>
                <a:lnTo>
                  <a:pt x="1341" y="582"/>
                </a:lnTo>
                <a:lnTo>
                  <a:pt x="1375" y="616"/>
                </a:lnTo>
                <a:lnTo>
                  <a:pt x="1368" y="616"/>
                </a:lnTo>
                <a:lnTo>
                  <a:pt x="1361" y="616"/>
                </a:lnTo>
                <a:lnTo>
                  <a:pt x="1354" y="636"/>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81" name="granda">
            <a:extLst>
              <a:ext uri="{FF2B5EF4-FFF2-40B4-BE49-F238E27FC236}">
                <a16:creationId xmlns:a16="http://schemas.microsoft.com/office/drawing/2014/main" id="{68F6C2F5-16EB-4FF1-A291-AC2B1B52968D}"/>
              </a:ext>
            </a:extLst>
          </p:cNvPr>
          <p:cNvSpPr>
            <a:spLocks/>
          </p:cNvSpPr>
          <p:nvPr/>
        </p:nvSpPr>
        <p:spPr bwMode="auto">
          <a:xfrm>
            <a:off x="4569041" y="4116266"/>
            <a:ext cx="830262" cy="725487"/>
          </a:xfrm>
          <a:custGeom>
            <a:avLst/>
            <a:gdLst>
              <a:gd name="T0" fmla="*/ 2147483647 w 1924"/>
              <a:gd name="T1" fmla="*/ 2147483647 h 1578"/>
              <a:gd name="T2" fmla="*/ 2147483647 w 1924"/>
              <a:gd name="T3" fmla="*/ 2147483647 h 1578"/>
              <a:gd name="T4" fmla="*/ 2147483647 w 1924"/>
              <a:gd name="T5" fmla="*/ 2147483647 h 1578"/>
              <a:gd name="T6" fmla="*/ 2147483647 w 1924"/>
              <a:gd name="T7" fmla="*/ 2147483647 h 1578"/>
              <a:gd name="T8" fmla="*/ 2147483647 w 1924"/>
              <a:gd name="T9" fmla="*/ 2147483647 h 1578"/>
              <a:gd name="T10" fmla="*/ 2147483647 w 1924"/>
              <a:gd name="T11" fmla="*/ 2147483647 h 1578"/>
              <a:gd name="T12" fmla="*/ 2147483647 w 1924"/>
              <a:gd name="T13" fmla="*/ 2147483647 h 1578"/>
              <a:gd name="T14" fmla="*/ 2147483647 w 1924"/>
              <a:gd name="T15" fmla="*/ 2147483647 h 1578"/>
              <a:gd name="T16" fmla="*/ 2147483647 w 1924"/>
              <a:gd name="T17" fmla="*/ 2147483647 h 1578"/>
              <a:gd name="T18" fmla="*/ 2147483647 w 1924"/>
              <a:gd name="T19" fmla="*/ 2147483647 h 1578"/>
              <a:gd name="T20" fmla="*/ 2147483647 w 1924"/>
              <a:gd name="T21" fmla="*/ 2147483647 h 1578"/>
              <a:gd name="T22" fmla="*/ 2147483647 w 1924"/>
              <a:gd name="T23" fmla="*/ 2147483647 h 1578"/>
              <a:gd name="T24" fmla="*/ 2147483647 w 1924"/>
              <a:gd name="T25" fmla="*/ 2147483647 h 1578"/>
              <a:gd name="T26" fmla="*/ 2147483647 w 1924"/>
              <a:gd name="T27" fmla="*/ 2147483647 h 1578"/>
              <a:gd name="T28" fmla="*/ 2147483647 w 1924"/>
              <a:gd name="T29" fmla="*/ 2147483647 h 1578"/>
              <a:gd name="T30" fmla="*/ 2147483647 w 1924"/>
              <a:gd name="T31" fmla="*/ 2147483647 h 1578"/>
              <a:gd name="T32" fmla="*/ 2147483647 w 1924"/>
              <a:gd name="T33" fmla="*/ 2147483647 h 1578"/>
              <a:gd name="T34" fmla="*/ 2147483647 w 1924"/>
              <a:gd name="T35" fmla="*/ 2147483647 h 1578"/>
              <a:gd name="T36" fmla="*/ 2147483647 w 1924"/>
              <a:gd name="T37" fmla="*/ 2147483647 h 1578"/>
              <a:gd name="T38" fmla="*/ 2147483647 w 1924"/>
              <a:gd name="T39" fmla="*/ 2147483647 h 1578"/>
              <a:gd name="T40" fmla="*/ 2147483647 w 1924"/>
              <a:gd name="T41" fmla="*/ 2147483647 h 1578"/>
              <a:gd name="T42" fmla="*/ 2147483647 w 1924"/>
              <a:gd name="T43" fmla="*/ 2147483647 h 1578"/>
              <a:gd name="T44" fmla="*/ 2147483647 w 1924"/>
              <a:gd name="T45" fmla="*/ 2147483647 h 1578"/>
              <a:gd name="T46" fmla="*/ 2147483647 w 1924"/>
              <a:gd name="T47" fmla="*/ 2147483647 h 1578"/>
              <a:gd name="T48" fmla="*/ 2147483647 w 1924"/>
              <a:gd name="T49" fmla="*/ 2147483647 h 1578"/>
              <a:gd name="T50" fmla="*/ 2147483647 w 1924"/>
              <a:gd name="T51" fmla="*/ 2147483647 h 1578"/>
              <a:gd name="T52" fmla="*/ 2147483647 w 1924"/>
              <a:gd name="T53" fmla="*/ 2147483647 h 1578"/>
              <a:gd name="T54" fmla="*/ 2147483647 w 1924"/>
              <a:gd name="T55" fmla="*/ 2147483647 h 1578"/>
              <a:gd name="T56" fmla="*/ 2147483647 w 1924"/>
              <a:gd name="T57" fmla="*/ 2147483647 h 1578"/>
              <a:gd name="T58" fmla="*/ 2147483647 w 1924"/>
              <a:gd name="T59" fmla="*/ 2147483647 h 1578"/>
              <a:gd name="T60" fmla="*/ 2147483647 w 1924"/>
              <a:gd name="T61" fmla="*/ 2147483647 h 1578"/>
              <a:gd name="T62" fmla="*/ 2147483647 w 1924"/>
              <a:gd name="T63" fmla="*/ 2147483647 h 1578"/>
              <a:gd name="T64" fmla="*/ 2147483647 w 1924"/>
              <a:gd name="T65" fmla="*/ 2147483647 h 1578"/>
              <a:gd name="T66" fmla="*/ 2147483647 w 1924"/>
              <a:gd name="T67" fmla="*/ 2147483647 h 1578"/>
              <a:gd name="T68" fmla="*/ 2147483647 w 1924"/>
              <a:gd name="T69" fmla="*/ 2147483647 h 1578"/>
              <a:gd name="T70" fmla="*/ 2132883936 w 1924"/>
              <a:gd name="T71" fmla="*/ 2147483647 h 1578"/>
              <a:gd name="T72" fmla="*/ 2132883936 w 1924"/>
              <a:gd name="T73" fmla="*/ 2147483647 h 1578"/>
              <a:gd name="T74" fmla="*/ 2147483647 w 1924"/>
              <a:gd name="T75" fmla="*/ 2147483647 h 1578"/>
              <a:gd name="T76" fmla="*/ 2147483647 w 1924"/>
              <a:gd name="T77" fmla="*/ 2147483647 h 1578"/>
              <a:gd name="T78" fmla="*/ 2147483647 w 1924"/>
              <a:gd name="T79" fmla="*/ 2147483647 h 1578"/>
              <a:gd name="T80" fmla="*/ 2147483647 w 1924"/>
              <a:gd name="T81" fmla="*/ 2147483647 h 1578"/>
              <a:gd name="T82" fmla="*/ 2147483647 w 1924"/>
              <a:gd name="T83" fmla="*/ 2147483647 h 1578"/>
              <a:gd name="T84" fmla="*/ 2147483647 w 1924"/>
              <a:gd name="T85" fmla="*/ 2147483647 h 1578"/>
              <a:gd name="T86" fmla="*/ 2147483647 w 1924"/>
              <a:gd name="T87" fmla="*/ 2147483647 h 1578"/>
              <a:gd name="T88" fmla="*/ 2147483647 w 1924"/>
              <a:gd name="T89" fmla="*/ 2147483647 h 1578"/>
              <a:gd name="T90" fmla="*/ 2147483647 w 1924"/>
              <a:gd name="T91" fmla="*/ 2147483647 h 1578"/>
              <a:gd name="T92" fmla="*/ 2147483647 w 1924"/>
              <a:gd name="T93" fmla="*/ 2147483647 h 1578"/>
              <a:gd name="T94" fmla="*/ 2147483647 w 1924"/>
              <a:gd name="T95" fmla="*/ 2147483647 h 1578"/>
              <a:gd name="T96" fmla="*/ 2147483647 w 1924"/>
              <a:gd name="T97" fmla="*/ 2147483647 h 1578"/>
              <a:gd name="T98" fmla="*/ 2147483647 w 1924"/>
              <a:gd name="T99" fmla="*/ 2147483647 h 1578"/>
              <a:gd name="T100" fmla="*/ 2147483647 w 1924"/>
              <a:gd name="T101" fmla="*/ 2147483647 h 1578"/>
              <a:gd name="T102" fmla="*/ 2147483647 w 1924"/>
              <a:gd name="T103" fmla="*/ 2147483647 h 1578"/>
              <a:gd name="T104" fmla="*/ 2147483647 w 1924"/>
              <a:gd name="T105" fmla="*/ 2147483647 h 1578"/>
              <a:gd name="T106" fmla="*/ 2147483647 w 1924"/>
              <a:gd name="T107" fmla="*/ 2147483647 h 1578"/>
              <a:gd name="T108" fmla="*/ 2147483647 w 1924"/>
              <a:gd name="T109" fmla="*/ 2147483647 h 1578"/>
              <a:gd name="T110" fmla="*/ 2147483647 w 1924"/>
              <a:gd name="T111" fmla="*/ 2147483647 h 1578"/>
              <a:gd name="T112" fmla="*/ 2147483647 w 1924"/>
              <a:gd name="T113" fmla="*/ 2147483647 h 1578"/>
              <a:gd name="T114" fmla="*/ 2147483647 w 1924"/>
              <a:gd name="T115" fmla="*/ 2147483647 h 1578"/>
              <a:gd name="T116" fmla="*/ 2147483647 w 1924"/>
              <a:gd name="T117" fmla="*/ 0 h 1578"/>
              <a:gd name="T118" fmla="*/ 2147483647 w 1924"/>
              <a:gd name="T119" fmla="*/ 2147483647 h 1578"/>
              <a:gd name="T120" fmla="*/ 2147483647 w 1924"/>
              <a:gd name="T121" fmla="*/ 2147483647 h 15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24"/>
              <a:gd name="T184" fmla="*/ 0 h 1578"/>
              <a:gd name="T185" fmla="*/ 1924 w 1924"/>
              <a:gd name="T186" fmla="*/ 1578 h 15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24" h="1578">
                <a:moveTo>
                  <a:pt x="1842" y="88"/>
                </a:moveTo>
                <a:lnTo>
                  <a:pt x="1842" y="101"/>
                </a:lnTo>
                <a:lnTo>
                  <a:pt x="1863" y="135"/>
                </a:lnTo>
                <a:lnTo>
                  <a:pt x="1869" y="142"/>
                </a:lnTo>
                <a:lnTo>
                  <a:pt x="1876" y="149"/>
                </a:lnTo>
                <a:lnTo>
                  <a:pt x="1883" y="162"/>
                </a:lnTo>
                <a:lnTo>
                  <a:pt x="1896" y="169"/>
                </a:lnTo>
                <a:lnTo>
                  <a:pt x="1903" y="176"/>
                </a:lnTo>
                <a:lnTo>
                  <a:pt x="1910" y="176"/>
                </a:lnTo>
                <a:lnTo>
                  <a:pt x="1924" y="183"/>
                </a:lnTo>
                <a:lnTo>
                  <a:pt x="1890" y="210"/>
                </a:lnTo>
                <a:lnTo>
                  <a:pt x="1883" y="216"/>
                </a:lnTo>
                <a:lnTo>
                  <a:pt x="1876" y="223"/>
                </a:lnTo>
                <a:lnTo>
                  <a:pt x="1863" y="223"/>
                </a:lnTo>
                <a:lnTo>
                  <a:pt x="1849" y="223"/>
                </a:lnTo>
                <a:lnTo>
                  <a:pt x="1849" y="230"/>
                </a:lnTo>
                <a:lnTo>
                  <a:pt x="1842" y="250"/>
                </a:lnTo>
                <a:lnTo>
                  <a:pt x="1849" y="271"/>
                </a:lnTo>
                <a:lnTo>
                  <a:pt x="1849" y="277"/>
                </a:lnTo>
                <a:lnTo>
                  <a:pt x="1849" y="284"/>
                </a:lnTo>
                <a:lnTo>
                  <a:pt x="1842" y="305"/>
                </a:lnTo>
                <a:lnTo>
                  <a:pt x="1842" y="318"/>
                </a:lnTo>
                <a:lnTo>
                  <a:pt x="1849" y="325"/>
                </a:lnTo>
                <a:lnTo>
                  <a:pt x="1842" y="332"/>
                </a:lnTo>
                <a:lnTo>
                  <a:pt x="1849" y="332"/>
                </a:lnTo>
                <a:lnTo>
                  <a:pt x="1863" y="345"/>
                </a:lnTo>
                <a:lnTo>
                  <a:pt x="1856" y="372"/>
                </a:lnTo>
                <a:lnTo>
                  <a:pt x="1849" y="379"/>
                </a:lnTo>
                <a:lnTo>
                  <a:pt x="1849" y="386"/>
                </a:lnTo>
                <a:lnTo>
                  <a:pt x="1836" y="406"/>
                </a:lnTo>
                <a:lnTo>
                  <a:pt x="1836" y="413"/>
                </a:lnTo>
                <a:lnTo>
                  <a:pt x="1836" y="420"/>
                </a:lnTo>
                <a:lnTo>
                  <a:pt x="1829" y="420"/>
                </a:lnTo>
                <a:lnTo>
                  <a:pt x="1822" y="440"/>
                </a:lnTo>
                <a:lnTo>
                  <a:pt x="1822" y="467"/>
                </a:lnTo>
                <a:lnTo>
                  <a:pt x="1822" y="474"/>
                </a:lnTo>
                <a:lnTo>
                  <a:pt x="1822" y="481"/>
                </a:lnTo>
                <a:lnTo>
                  <a:pt x="1829" y="481"/>
                </a:lnTo>
                <a:lnTo>
                  <a:pt x="1829" y="494"/>
                </a:lnTo>
                <a:lnTo>
                  <a:pt x="1829" y="501"/>
                </a:lnTo>
                <a:lnTo>
                  <a:pt x="1836" y="508"/>
                </a:lnTo>
                <a:lnTo>
                  <a:pt x="1829" y="521"/>
                </a:lnTo>
                <a:lnTo>
                  <a:pt x="1808" y="521"/>
                </a:lnTo>
                <a:lnTo>
                  <a:pt x="1802" y="515"/>
                </a:lnTo>
                <a:lnTo>
                  <a:pt x="1795" y="521"/>
                </a:lnTo>
                <a:lnTo>
                  <a:pt x="1788" y="521"/>
                </a:lnTo>
                <a:lnTo>
                  <a:pt x="1775" y="515"/>
                </a:lnTo>
                <a:lnTo>
                  <a:pt x="1761" y="508"/>
                </a:lnTo>
                <a:lnTo>
                  <a:pt x="1761" y="528"/>
                </a:lnTo>
                <a:lnTo>
                  <a:pt x="1775" y="535"/>
                </a:lnTo>
                <a:lnTo>
                  <a:pt x="1781" y="555"/>
                </a:lnTo>
                <a:lnTo>
                  <a:pt x="1781" y="569"/>
                </a:lnTo>
                <a:lnTo>
                  <a:pt x="1775" y="569"/>
                </a:lnTo>
                <a:lnTo>
                  <a:pt x="1775" y="575"/>
                </a:lnTo>
                <a:lnTo>
                  <a:pt x="1781" y="575"/>
                </a:lnTo>
                <a:lnTo>
                  <a:pt x="1781" y="589"/>
                </a:lnTo>
                <a:lnTo>
                  <a:pt x="1775" y="596"/>
                </a:lnTo>
                <a:lnTo>
                  <a:pt x="1795" y="609"/>
                </a:lnTo>
                <a:lnTo>
                  <a:pt x="1788" y="616"/>
                </a:lnTo>
                <a:lnTo>
                  <a:pt x="1795" y="623"/>
                </a:lnTo>
                <a:lnTo>
                  <a:pt x="1788" y="623"/>
                </a:lnTo>
                <a:lnTo>
                  <a:pt x="1795" y="636"/>
                </a:lnTo>
                <a:lnTo>
                  <a:pt x="1788" y="636"/>
                </a:lnTo>
                <a:lnTo>
                  <a:pt x="1775" y="636"/>
                </a:lnTo>
                <a:lnTo>
                  <a:pt x="1761" y="643"/>
                </a:lnTo>
                <a:lnTo>
                  <a:pt x="1754" y="643"/>
                </a:lnTo>
                <a:lnTo>
                  <a:pt x="1747" y="636"/>
                </a:lnTo>
                <a:lnTo>
                  <a:pt x="1741" y="630"/>
                </a:lnTo>
                <a:lnTo>
                  <a:pt x="1741" y="636"/>
                </a:lnTo>
                <a:lnTo>
                  <a:pt x="1741" y="643"/>
                </a:lnTo>
                <a:lnTo>
                  <a:pt x="1727" y="650"/>
                </a:lnTo>
                <a:lnTo>
                  <a:pt x="1720" y="650"/>
                </a:lnTo>
                <a:lnTo>
                  <a:pt x="1714" y="650"/>
                </a:lnTo>
                <a:lnTo>
                  <a:pt x="1700" y="650"/>
                </a:lnTo>
                <a:lnTo>
                  <a:pt x="1700" y="657"/>
                </a:lnTo>
                <a:lnTo>
                  <a:pt x="1700" y="664"/>
                </a:lnTo>
                <a:lnTo>
                  <a:pt x="1700" y="670"/>
                </a:lnTo>
                <a:lnTo>
                  <a:pt x="1687" y="684"/>
                </a:lnTo>
                <a:lnTo>
                  <a:pt x="1659" y="684"/>
                </a:lnTo>
                <a:lnTo>
                  <a:pt x="1653" y="684"/>
                </a:lnTo>
                <a:lnTo>
                  <a:pt x="1639" y="704"/>
                </a:lnTo>
                <a:lnTo>
                  <a:pt x="1632" y="704"/>
                </a:lnTo>
                <a:lnTo>
                  <a:pt x="1619" y="711"/>
                </a:lnTo>
                <a:lnTo>
                  <a:pt x="1612" y="718"/>
                </a:lnTo>
                <a:lnTo>
                  <a:pt x="1598" y="725"/>
                </a:lnTo>
                <a:lnTo>
                  <a:pt x="1598" y="731"/>
                </a:lnTo>
                <a:lnTo>
                  <a:pt x="1592" y="745"/>
                </a:lnTo>
                <a:lnTo>
                  <a:pt x="1578" y="752"/>
                </a:lnTo>
                <a:lnTo>
                  <a:pt x="1571" y="758"/>
                </a:lnTo>
                <a:lnTo>
                  <a:pt x="1565" y="765"/>
                </a:lnTo>
                <a:lnTo>
                  <a:pt x="1544" y="785"/>
                </a:lnTo>
                <a:lnTo>
                  <a:pt x="1537" y="792"/>
                </a:lnTo>
                <a:lnTo>
                  <a:pt x="1537" y="799"/>
                </a:lnTo>
                <a:lnTo>
                  <a:pt x="1537" y="806"/>
                </a:lnTo>
                <a:lnTo>
                  <a:pt x="1544" y="813"/>
                </a:lnTo>
                <a:lnTo>
                  <a:pt x="1537" y="840"/>
                </a:lnTo>
                <a:lnTo>
                  <a:pt x="1531" y="840"/>
                </a:lnTo>
                <a:lnTo>
                  <a:pt x="1524" y="846"/>
                </a:lnTo>
                <a:lnTo>
                  <a:pt x="1524" y="853"/>
                </a:lnTo>
                <a:lnTo>
                  <a:pt x="1531" y="860"/>
                </a:lnTo>
                <a:lnTo>
                  <a:pt x="1524" y="867"/>
                </a:lnTo>
                <a:lnTo>
                  <a:pt x="1524" y="874"/>
                </a:lnTo>
                <a:lnTo>
                  <a:pt x="1531" y="874"/>
                </a:lnTo>
                <a:lnTo>
                  <a:pt x="1524" y="880"/>
                </a:lnTo>
                <a:lnTo>
                  <a:pt x="1524" y="887"/>
                </a:lnTo>
                <a:lnTo>
                  <a:pt x="1517" y="887"/>
                </a:lnTo>
                <a:lnTo>
                  <a:pt x="1517" y="894"/>
                </a:lnTo>
                <a:lnTo>
                  <a:pt x="1517" y="901"/>
                </a:lnTo>
                <a:lnTo>
                  <a:pt x="1517" y="907"/>
                </a:lnTo>
                <a:lnTo>
                  <a:pt x="1517" y="914"/>
                </a:lnTo>
                <a:lnTo>
                  <a:pt x="1517" y="921"/>
                </a:lnTo>
                <a:lnTo>
                  <a:pt x="1517" y="928"/>
                </a:lnTo>
                <a:lnTo>
                  <a:pt x="1510" y="948"/>
                </a:lnTo>
                <a:lnTo>
                  <a:pt x="1517" y="962"/>
                </a:lnTo>
                <a:lnTo>
                  <a:pt x="1517" y="968"/>
                </a:lnTo>
                <a:lnTo>
                  <a:pt x="1524" y="968"/>
                </a:lnTo>
                <a:lnTo>
                  <a:pt x="1517" y="989"/>
                </a:lnTo>
                <a:lnTo>
                  <a:pt x="1510" y="982"/>
                </a:lnTo>
                <a:lnTo>
                  <a:pt x="1504" y="989"/>
                </a:lnTo>
                <a:lnTo>
                  <a:pt x="1497" y="982"/>
                </a:lnTo>
                <a:lnTo>
                  <a:pt x="1490" y="982"/>
                </a:lnTo>
                <a:lnTo>
                  <a:pt x="1483" y="975"/>
                </a:lnTo>
                <a:lnTo>
                  <a:pt x="1477" y="975"/>
                </a:lnTo>
                <a:lnTo>
                  <a:pt x="1477" y="968"/>
                </a:lnTo>
                <a:lnTo>
                  <a:pt x="1463" y="968"/>
                </a:lnTo>
                <a:lnTo>
                  <a:pt x="1456" y="968"/>
                </a:lnTo>
                <a:lnTo>
                  <a:pt x="1456" y="962"/>
                </a:lnTo>
                <a:lnTo>
                  <a:pt x="1449" y="968"/>
                </a:lnTo>
                <a:lnTo>
                  <a:pt x="1429" y="975"/>
                </a:lnTo>
                <a:lnTo>
                  <a:pt x="1422" y="968"/>
                </a:lnTo>
                <a:lnTo>
                  <a:pt x="1429" y="968"/>
                </a:lnTo>
                <a:lnTo>
                  <a:pt x="1422" y="962"/>
                </a:lnTo>
                <a:lnTo>
                  <a:pt x="1416" y="962"/>
                </a:lnTo>
                <a:lnTo>
                  <a:pt x="1416" y="955"/>
                </a:lnTo>
                <a:lnTo>
                  <a:pt x="1409" y="948"/>
                </a:lnTo>
                <a:lnTo>
                  <a:pt x="1416" y="941"/>
                </a:lnTo>
                <a:lnTo>
                  <a:pt x="1409" y="941"/>
                </a:lnTo>
                <a:lnTo>
                  <a:pt x="1416" y="934"/>
                </a:lnTo>
                <a:lnTo>
                  <a:pt x="1409" y="934"/>
                </a:lnTo>
                <a:lnTo>
                  <a:pt x="1395" y="934"/>
                </a:lnTo>
                <a:lnTo>
                  <a:pt x="1388" y="928"/>
                </a:lnTo>
                <a:lnTo>
                  <a:pt x="1382" y="921"/>
                </a:lnTo>
                <a:lnTo>
                  <a:pt x="1375" y="914"/>
                </a:lnTo>
                <a:lnTo>
                  <a:pt x="1368" y="914"/>
                </a:lnTo>
                <a:lnTo>
                  <a:pt x="1361" y="914"/>
                </a:lnTo>
                <a:lnTo>
                  <a:pt x="1355" y="914"/>
                </a:lnTo>
                <a:lnTo>
                  <a:pt x="1348" y="914"/>
                </a:lnTo>
                <a:lnTo>
                  <a:pt x="1348" y="921"/>
                </a:lnTo>
                <a:lnTo>
                  <a:pt x="1341" y="928"/>
                </a:lnTo>
                <a:lnTo>
                  <a:pt x="1341" y="934"/>
                </a:lnTo>
                <a:lnTo>
                  <a:pt x="1334" y="941"/>
                </a:lnTo>
                <a:lnTo>
                  <a:pt x="1341" y="948"/>
                </a:lnTo>
                <a:lnTo>
                  <a:pt x="1334" y="948"/>
                </a:lnTo>
                <a:lnTo>
                  <a:pt x="1328" y="955"/>
                </a:lnTo>
                <a:lnTo>
                  <a:pt x="1334" y="955"/>
                </a:lnTo>
                <a:lnTo>
                  <a:pt x="1321" y="968"/>
                </a:lnTo>
                <a:lnTo>
                  <a:pt x="1321" y="975"/>
                </a:lnTo>
                <a:lnTo>
                  <a:pt x="1328" y="982"/>
                </a:lnTo>
                <a:lnTo>
                  <a:pt x="1321" y="1002"/>
                </a:lnTo>
                <a:lnTo>
                  <a:pt x="1321" y="1016"/>
                </a:lnTo>
                <a:lnTo>
                  <a:pt x="1321" y="1023"/>
                </a:lnTo>
                <a:lnTo>
                  <a:pt x="1314" y="1016"/>
                </a:lnTo>
                <a:lnTo>
                  <a:pt x="1314" y="1023"/>
                </a:lnTo>
                <a:lnTo>
                  <a:pt x="1307" y="1029"/>
                </a:lnTo>
                <a:lnTo>
                  <a:pt x="1307" y="1043"/>
                </a:lnTo>
                <a:lnTo>
                  <a:pt x="1294" y="1050"/>
                </a:lnTo>
                <a:lnTo>
                  <a:pt x="1287" y="1050"/>
                </a:lnTo>
                <a:lnTo>
                  <a:pt x="1273" y="1056"/>
                </a:lnTo>
                <a:lnTo>
                  <a:pt x="1273" y="1070"/>
                </a:lnTo>
                <a:lnTo>
                  <a:pt x="1273" y="1077"/>
                </a:lnTo>
                <a:lnTo>
                  <a:pt x="1267" y="1077"/>
                </a:lnTo>
                <a:lnTo>
                  <a:pt x="1267" y="1084"/>
                </a:lnTo>
                <a:lnTo>
                  <a:pt x="1260" y="1090"/>
                </a:lnTo>
                <a:lnTo>
                  <a:pt x="1260" y="1097"/>
                </a:lnTo>
                <a:lnTo>
                  <a:pt x="1260" y="1104"/>
                </a:lnTo>
                <a:lnTo>
                  <a:pt x="1260" y="1111"/>
                </a:lnTo>
                <a:lnTo>
                  <a:pt x="1253" y="1117"/>
                </a:lnTo>
                <a:lnTo>
                  <a:pt x="1260" y="1124"/>
                </a:lnTo>
                <a:lnTo>
                  <a:pt x="1239" y="1124"/>
                </a:lnTo>
                <a:lnTo>
                  <a:pt x="1226" y="1124"/>
                </a:lnTo>
                <a:lnTo>
                  <a:pt x="1212" y="1124"/>
                </a:lnTo>
                <a:lnTo>
                  <a:pt x="1206" y="1124"/>
                </a:lnTo>
                <a:lnTo>
                  <a:pt x="1199" y="1104"/>
                </a:lnTo>
                <a:lnTo>
                  <a:pt x="1192" y="1104"/>
                </a:lnTo>
                <a:lnTo>
                  <a:pt x="1185" y="1097"/>
                </a:lnTo>
                <a:lnTo>
                  <a:pt x="1185" y="1104"/>
                </a:lnTo>
                <a:lnTo>
                  <a:pt x="1185" y="1117"/>
                </a:lnTo>
                <a:lnTo>
                  <a:pt x="1192" y="1117"/>
                </a:lnTo>
                <a:lnTo>
                  <a:pt x="1192" y="1131"/>
                </a:lnTo>
                <a:lnTo>
                  <a:pt x="1185" y="1131"/>
                </a:lnTo>
                <a:lnTo>
                  <a:pt x="1185" y="1138"/>
                </a:lnTo>
                <a:lnTo>
                  <a:pt x="1192" y="1151"/>
                </a:lnTo>
                <a:lnTo>
                  <a:pt x="1192" y="1172"/>
                </a:lnTo>
                <a:lnTo>
                  <a:pt x="1206" y="1192"/>
                </a:lnTo>
                <a:lnTo>
                  <a:pt x="1206" y="1205"/>
                </a:lnTo>
                <a:lnTo>
                  <a:pt x="1212" y="1205"/>
                </a:lnTo>
                <a:lnTo>
                  <a:pt x="1212" y="1219"/>
                </a:lnTo>
                <a:lnTo>
                  <a:pt x="1219" y="1219"/>
                </a:lnTo>
                <a:lnTo>
                  <a:pt x="1219" y="1226"/>
                </a:lnTo>
                <a:lnTo>
                  <a:pt x="1226" y="1226"/>
                </a:lnTo>
                <a:lnTo>
                  <a:pt x="1233" y="1239"/>
                </a:lnTo>
                <a:lnTo>
                  <a:pt x="1233" y="1246"/>
                </a:lnTo>
                <a:lnTo>
                  <a:pt x="1233" y="1253"/>
                </a:lnTo>
                <a:lnTo>
                  <a:pt x="1233" y="1260"/>
                </a:lnTo>
                <a:lnTo>
                  <a:pt x="1226" y="1266"/>
                </a:lnTo>
                <a:lnTo>
                  <a:pt x="1226" y="1273"/>
                </a:lnTo>
                <a:lnTo>
                  <a:pt x="1219" y="1280"/>
                </a:lnTo>
                <a:lnTo>
                  <a:pt x="1212" y="1280"/>
                </a:lnTo>
                <a:lnTo>
                  <a:pt x="1199" y="1280"/>
                </a:lnTo>
                <a:lnTo>
                  <a:pt x="1192" y="1287"/>
                </a:lnTo>
                <a:lnTo>
                  <a:pt x="1179" y="1293"/>
                </a:lnTo>
                <a:lnTo>
                  <a:pt x="1185" y="1307"/>
                </a:lnTo>
                <a:lnTo>
                  <a:pt x="1179" y="1307"/>
                </a:lnTo>
                <a:lnTo>
                  <a:pt x="1179" y="1314"/>
                </a:lnTo>
                <a:lnTo>
                  <a:pt x="1185" y="1314"/>
                </a:lnTo>
                <a:lnTo>
                  <a:pt x="1179" y="1314"/>
                </a:lnTo>
                <a:lnTo>
                  <a:pt x="1179" y="1321"/>
                </a:lnTo>
                <a:lnTo>
                  <a:pt x="1172" y="1321"/>
                </a:lnTo>
                <a:lnTo>
                  <a:pt x="1165" y="1327"/>
                </a:lnTo>
                <a:lnTo>
                  <a:pt x="1158" y="1334"/>
                </a:lnTo>
                <a:lnTo>
                  <a:pt x="1151" y="1334"/>
                </a:lnTo>
                <a:lnTo>
                  <a:pt x="1145" y="1327"/>
                </a:lnTo>
                <a:lnTo>
                  <a:pt x="1145" y="1341"/>
                </a:lnTo>
                <a:lnTo>
                  <a:pt x="1145" y="1348"/>
                </a:lnTo>
                <a:lnTo>
                  <a:pt x="1151" y="1348"/>
                </a:lnTo>
                <a:lnTo>
                  <a:pt x="1151" y="1354"/>
                </a:lnTo>
                <a:lnTo>
                  <a:pt x="1158" y="1361"/>
                </a:lnTo>
                <a:lnTo>
                  <a:pt x="1165" y="1368"/>
                </a:lnTo>
                <a:lnTo>
                  <a:pt x="1172" y="1368"/>
                </a:lnTo>
                <a:lnTo>
                  <a:pt x="1172" y="1375"/>
                </a:lnTo>
                <a:lnTo>
                  <a:pt x="1179" y="1388"/>
                </a:lnTo>
                <a:lnTo>
                  <a:pt x="1185" y="1409"/>
                </a:lnTo>
                <a:lnTo>
                  <a:pt x="1179" y="1422"/>
                </a:lnTo>
                <a:lnTo>
                  <a:pt x="1172" y="1422"/>
                </a:lnTo>
                <a:lnTo>
                  <a:pt x="1145" y="1429"/>
                </a:lnTo>
                <a:lnTo>
                  <a:pt x="1138" y="1436"/>
                </a:lnTo>
                <a:lnTo>
                  <a:pt x="1124" y="1449"/>
                </a:lnTo>
                <a:lnTo>
                  <a:pt x="1084" y="1476"/>
                </a:lnTo>
                <a:lnTo>
                  <a:pt x="1084" y="1483"/>
                </a:lnTo>
                <a:lnTo>
                  <a:pt x="1084" y="1497"/>
                </a:lnTo>
                <a:lnTo>
                  <a:pt x="1090" y="1510"/>
                </a:lnTo>
                <a:lnTo>
                  <a:pt x="1090" y="1517"/>
                </a:lnTo>
                <a:lnTo>
                  <a:pt x="1084" y="1517"/>
                </a:lnTo>
                <a:lnTo>
                  <a:pt x="1077" y="1524"/>
                </a:lnTo>
                <a:lnTo>
                  <a:pt x="1063" y="1517"/>
                </a:lnTo>
                <a:lnTo>
                  <a:pt x="1057" y="1524"/>
                </a:lnTo>
                <a:lnTo>
                  <a:pt x="1050" y="1517"/>
                </a:lnTo>
                <a:lnTo>
                  <a:pt x="1043" y="1517"/>
                </a:lnTo>
                <a:lnTo>
                  <a:pt x="1036" y="1517"/>
                </a:lnTo>
                <a:lnTo>
                  <a:pt x="1023" y="1517"/>
                </a:lnTo>
                <a:lnTo>
                  <a:pt x="1016" y="1524"/>
                </a:lnTo>
                <a:lnTo>
                  <a:pt x="1002" y="1517"/>
                </a:lnTo>
                <a:lnTo>
                  <a:pt x="996" y="1517"/>
                </a:lnTo>
                <a:lnTo>
                  <a:pt x="982" y="1510"/>
                </a:lnTo>
                <a:lnTo>
                  <a:pt x="969" y="1517"/>
                </a:lnTo>
                <a:lnTo>
                  <a:pt x="962" y="1517"/>
                </a:lnTo>
                <a:lnTo>
                  <a:pt x="948" y="1524"/>
                </a:lnTo>
                <a:lnTo>
                  <a:pt x="928" y="1531"/>
                </a:lnTo>
                <a:lnTo>
                  <a:pt x="921" y="1524"/>
                </a:lnTo>
                <a:lnTo>
                  <a:pt x="908" y="1531"/>
                </a:lnTo>
                <a:lnTo>
                  <a:pt x="901" y="1531"/>
                </a:lnTo>
                <a:lnTo>
                  <a:pt x="894" y="1537"/>
                </a:lnTo>
                <a:lnTo>
                  <a:pt x="887" y="1537"/>
                </a:lnTo>
                <a:lnTo>
                  <a:pt x="881" y="1551"/>
                </a:lnTo>
                <a:lnTo>
                  <a:pt x="881" y="1558"/>
                </a:lnTo>
                <a:lnTo>
                  <a:pt x="874" y="1558"/>
                </a:lnTo>
                <a:lnTo>
                  <a:pt x="867" y="1558"/>
                </a:lnTo>
                <a:lnTo>
                  <a:pt x="860" y="1558"/>
                </a:lnTo>
                <a:lnTo>
                  <a:pt x="853" y="1558"/>
                </a:lnTo>
                <a:lnTo>
                  <a:pt x="853" y="1564"/>
                </a:lnTo>
                <a:lnTo>
                  <a:pt x="847" y="1564"/>
                </a:lnTo>
                <a:lnTo>
                  <a:pt x="840" y="1564"/>
                </a:lnTo>
                <a:lnTo>
                  <a:pt x="833" y="1571"/>
                </a:lnTo>
                <a:lnTo>
                  <a:pt x="826" y="1578"/>
                </a:lnTo>
                <a:lnTo>
                  <a:pt x="820" y="1578"/>
                </a:lnTo>
                <a:lnTo>
                  <a:pt x="792" y="1578"/>
                </a:lnTo>
                <a:lnTo>
                  <a:pt x="786" y="1578"/>
                </a:lnTo>
                <a:lnTo>
                  <a:pt x="779" y="1578"/>
                </a:lnTo>
                <a:lnTo>
                  <a:pt x="765" y="1578"/>
                </a:lnTo>
                <a:lnTo>
                  <a:pt x="738" y="1551"/>
                </a:lnTo>
                <a:lnTo>
                  <a:pt x="731" y="1551"/>
                </a:lnTo>
                <a:lnTo>
                  <a:pt x="731" y="1544"/>
                </a:lnTo>
                <a:lnTo>
                  <a:pt x="725" y="1544"/>
                </a:lnTo>
                <a:lnTo>
                  <a:pt x="725" y="1551"/>
                </a:lnTo>
                <a:lnTo>
                  <a:pt x="731" y="1551"/>
                </a:lnTo>
                <a:lnTo>
                  <a:pt x="718" y="1544"/>
                </a:lnTo>
                <a:lnTo>
                  <a:pt x="704" y="1558"/>
                </a:lnTo>
                <a:lnTo>
                  <a:pt x="691" y="1551"/>
                </a:lnTo>
                <a:lnTo>
                  <a:pt x="677" y="1544"/>
                </a:lnTo>
                <a:lnTo>
                  <a:pt x="657" y="1524"/>
                </a:lnTo>
                <a:lnTo>
                  <a:pt x="643" y="1524"/>
                </a:lnTo>
                <a:lnTo>
                  <a:pt x="623" y="1524"/>
                </a:lnTo>
                <a:lnTo>
                  <a:pt x="616" y="1524"/>
                </a:lnTo>
                <a:lnTo>
                  <a:pt x="610" y="1517"/>
                </a:lnTo>
                <a:lnTo>
                  <a:pt x="603" y="1524"/>
                </a:lnTo>
                <a:lnTo>
                  <a:pt x="596" y="1531"/>
                </a:lnTo>
                <a:lnTo>
                  <a:pt x="589" y="1537"/>
                </a:lnTo>
                <a:lnTo>
                  <a:pt x="576" y="1537"/>
                </a:lnTo>
                <a:lnTo>
                  <a:pt x="562" y="1531"/>
                </a:lnTo>
                <a:lnTo>
                  <a:pt x="562" y="1537"/>
                </a:lnTo>
                <a:lnTo>
                  <a:pt x="555" y="1537"/>
                </a:lnTo>
                <a:lnTo>
                  <a:pt x="549" y="1537"/>
                </a:lnTo>
                <a:lnTo>
                  <a:pt x="542" y="1537"/>
                </a:lnTo>
                <a:lnTo>
                  <a:pt x="542" y="1544"/>
                </a:lnTo>
                <a:lnTo>
                  <a:pt x="542" y="1551"/>
                </a:lnTo>
                <a:lnTo>
                  <a:pt x="535" y="1551"/>
                </a:lnTo>
                <a:lnTo>
                  <a:pt x="535" y="1544"/>
                </a:lnTo>
                <a:lnTo>
                  <a:pt x="535" y="1537"/>
                </a:lnTo>
                <a:lnTo>
                  <a:pt x="522" y="1531"/>
                </a:lnTo>
                <a:lnTo>
                  <a:pt x="508" y="1531"/>
                </a:lnTo>
                <a:lnTo>
                  <a:pt x="508" y="1537"/>
                </a:lnTo>
                <a:lnTo>
                  <a:pt x="501" y="1537"/>
                </a:lnTo>
                <a:lnTo>
                  <a:pt x="501" y="1531"/>
                </a:lnTo>
                <a:lnTo>
                  <a:pt x="494" y="1531"/>
                </a:lnTo>
                <a:lnTo>
                  <a:pt x="494" y="1517"/>
                </a:lnTo>
                <a:lnTo>
                  <a:pt x="494" y="1510"/>
                </a:lnTo>
                <a:lnTo>
                  <a:pt x="494" y="1503"/>
                </a:lnTo>
                <a:lnTo>
                  <a:pt x="494" y="1497"/>
                </a:lnTo>
                <a:lnTo>
                  <a:pt x="494" y="1483"/>
                </a:lnTo>
                <a:lnTo>
                  <a:pt x="501" y="1483"/>
                </a:lnTo>
                <a:lnTo>
                  <a:pt x="501" y="1476"/>
                </a:lnTo>
                <a:lnTo>
                  <a:pt x="508" y="1476"/>
                </a:lnTo>
                <a:lnTo>
                  <a:pt x="508" y="1470"/>
                </a:lnTo>
                <a:lnTo>
                  <a:pt x="501" y="1463"/>
                </a:lnTo>
                <a:lnTo>
                  <a:pt x="508" y="1456"/>
                </a:lnTo>
                <a:lnTo>
                  <a:pt x="488" y="1443"/>
                </a:lnTo>
                <a:lnTo>
                  <a:pt x="488" y="1436"/>
                </a:lnTo>
                <a:lnTo>
                  <a:pt x="481" y="1436"/>
                </a:lnTo>
                <a:lnTo>
                  <a:pt x="481" y="1429"/>
                </a:lnTo>
                <a:lnTo>
                  <a:pt x="481" y="1422"/>
                </a:lnTo>
                <a:lnTo>
                  <a:pt x="461" y="1409"/>
                </a:lnTo>
                <a:lnTo>
                  <a:pt x="461" y="1402"/>
                </a:lnTo>
                <a:lnTo>
                  <a:pt x="454" y="1395"/>
                </a:lnTo>
                <a:lnTo>
                  <a:pt x="440" y="1395"/>
                </a:lnTo>
                <a:lnTo>
                  <a:pt x="440" y="1388"/>
                </a:lnTo>
                <a:lnTo>
                  <a:pt x="427" y="1395"/>
                </a:lnTo>
                <a:lnTo>
                  <a:pt x="420" y="1402"/>
                </a:lnTo>
                <a:lnTo>
                  <a:pt x="420" y="1395"/>
                </a:lnTo>
                <a:lnTo>
                  <a:pt x="413" y="1402"/>
                </a:lnTo>
                <a:lnTo>
                  <a:pt x="406" y="1395"/>
                </a:lnTo>
                <a:lnTo>
                  <a:pt x="400" y="1388"/>
                </a:lnTo>
                <a:lnTo>
                  <a:pt x="406" y="1388"/>
                </a:lnTo>
                <a:lnTo>
                  <a:pt x="400" y="1388"/>
                </a:lnTo>
                <a:lnTo>
                  <a:pt x="393" y="1382"/>
                </a:lnTo>
                <a:lnTo>
                  <a:pt x="386" y="1382"/>
                </a:lnTo>
                <a:lnTo>
                  <a:pt x="379" y="1382"/>
                </a:lnTo>
                <a:lnTo>
                  <a:pt x="373" y="1375"/>
                </a:lnTo>
                <a:lnTo>
                  <a:pt x="373" y="1382"/>
                </a:lnTo>
                <a:lnTo>
                  <a:pt x="366" y="1375"/>
                </a:lnTo>
                <a:lnTo>
                  <a:pt x="366" y="1368"/>
                </a:lnTo>
                <a:lnTo>
                  <a:pt x="359" y="1361"/>
                </a:lnTo>
                <a:lnTo>
                  <a:pt x="352" y="1361"/>
                </a:lnTo>
                <a:lnTo>
                  <a:pt x="345" y="1354"/>
                </a:lnTo>
                <a:lnTo>
                  <a:pt x="345" y="1361"/>
                </a:lnTo>
                <a:lnTo>
                  <a:pt x="339" y="1354"/>
                </a:lnTo>
                <a:lnTo>
                  <a:pt x="332" y="1354"/>
                </a:lnTo>
                <a:lnTo>
                  <a:pt x="325" y="1354"/>
                </a:lnTo>
                <a:lnTo>
                  <a:pt x="312" y="1348"/>
                </a:lnTo>
                <a:lnTo>
                  <a:pt x="305" y="1354"/>
                </a:lnTo>
                <a:lnTo>
                  <a:pt x="298" y="1354"/>
                </a:lnTo>
                <a:lnTo>
                  <a:pt x="284" y="1348"/>
                </a:lnTo>
                <a:lnTo>
                  <a:pt x="284" y="1341"/>
                </a:lnTo>
                <a:lnTo>
                  <a:pt x="264" y="1334"/>
                </a:lnTo>
                <a:lnTo>
                  <a:pt x="257" y="1341"/>
                </a:lnTo>
                <a:lnTo>
                  <a:pt x="251" y="1334"/>
                </a:lnTo>
                <a:lnTo>
                  <a:pt x="244" y="1327"/>
                </a:lnTo>
                <a:lnTo>
                  <a:pt x="237" y="1314"/>
                </a:lnTo>
                <a:lnTo>
                  <a:pt x="230" y="1314"/>
                </a:lnTo>
                <a:lnTo>
                  <a:pt x="224" y="1307"/>
                </a:lnTo>
                <a:lnTo>
                  <a:pt x="217" y="1307"/>
                </a:lnTo>
                <a:lnTo>
                  <a:pt x="210" y="1300"/>
                </a:lnTo>
                <a:lnTo>
                  <a:pt x="203" y="1293"/>
                </a:lnTo>
                <a:lnTo>
                  <a:pt x="203" y="1280"/>
                </a:lnTo>
                <a:lnTo>
                  <a:pt x="196" y="1287"/>
                </a:lnTo>
                <a:lnTo>
                  <a:pt x="169" y="1280"/>
                </a:lnTo>
                <a:lnTo>
                  <a:pt x="142" y="1273"/>
                </a:lnTo>
                <a:lnTo>
                  <a:pt x="142" y="1266"/>
                </a:lnTo>
                <a:lnTo>
                  <a:pt x="135" y="1266"/>
                </a:lnTo>
                <a:lnTo>
                  <a:pt x="122" y="1246"/>
                </a:lnTo>
                <a:lnTo>
                  <a:pt x="108" y="1239"/>
                </a:lnTo>
                <a:lnTo>
                  <a:pt x="102" y="1233"/>
                </a:lnTo>
                <a:lnTo>
                  <a:pt x="95" y="1219"/>
                </a:lnTo>
                <a:lnTo>
                  <a:pt x="95" y="1212"/>
                </a:lnTo>
                <a:lnTo>
                  <a:pt x="88" y="1205"/>
                </a:lnTo>
                <a:lnTo>
                  <a:pt x="68" y="1199"/>
                </a:lnTo>
                <a:lnTo>
                  <a:pt x="61" y="1199"/>
                </a:lnTo>
                <a:lnTo>
                  <a:pt x="61" y="1205"/>
                </a:lnTo>
                <a:lnTo>
                  <a:pt x="47" y="1205"/>
                </a:lnTo>
                <a:lnTo>
                  <a:pt x="47" y="1192"/>
                </a:lnTo>
                <a:lnTo>
                  <a:pt x="47" y="1178"/>
                </a:lnTo>
                <a:lnTo>
                  <a:pt x="41" y="1165"/>
                </a:lnTo>
                <a:lnTo>
                  <a:pt x="41" y="1144"/>
                </a:lnTo>
                <a:lnTo>
                  <a:pt x="41" y="1124"/>
                </a:lnTo>
                <a:lnTo>
                  <a:pt x="41" y="1117"/>
                </a:lnTo>
                <a:lnTo>
                  <a:pt x="34" y="1111"/>
                </a:lnTo>
                <a:lnTo>
                  <a:pt x="34" y="1104"/>
                </a:lnTo>
                <a:lnTo>
                  <a:pt x="34" y="1097"/>
                </a:lnTo>
                <a:lnTo>
                  <a:pt x="34" y="1090"/>
                </a:lnTo>
                <a:lnTo>
                  <a:pt x="34" y="1077"/>
                </a:lnTo>
                <a:lnTo>
                  <a:pt x="27" y="1070"/>
                </a:lnTo>
                <a:lnTo>
                  <a:pt x="20" y="1056"/>
                </a:lnTo>
                <a:lnTo>
                  <a:pt x="14" y="1050"/>
                </a:lnTo>
                <a:lnTo>
                  <a:pt x="7" y="1016"/>
                </a:lnTo>
                <a:lnTo>
                  <a:pt x="0" y="1016"/>
                </a:lnTo>
                <a:lnTo>
                  <a:pt x="7" y="1009"/>
                </a:lnTo>
                <a:lnTo>
                  <a:pt x="27" y="995"/>
                </a:lnTo>
                <a:lnTo>
                  <a:pt x="34" y="995"/>
                </a:lnTo>
                <a:lnTo>
                  <a:pt x="41" y="989"/>
                </a:lnTo>
                <a:lnTo>
                  <a:pt x="61" y="968"/>
                </a:lnTo>
                <a:lnTo>
                  <a:pt x="68" y="962"/>
                </a:lnTo>
                <a:lnTo>
                  <a:pt x="68" y="941"/>
                </a:lnTo>
                <a:lnTo>
                  <a:pt x="61" y="934"/>
                </a:lnTo>
                <a:lnTo>
                  <a:pt x="61" y="928"/>
                </a:lnTo>
                <a:lnTo>
                  <a:pt x="74" y="921"/>
                </a:lnTo>
                <a:lnTo>
                  <a:pt x="81" y="894"/>
                </a:lnTo>
                <a:lnTo>
                  <a:pt x="88" y="887"/>
                </a:lnTo>
                <a:lnTo>
                  <a:pt x="88" y="867"/>
                </a:lnTo>
                <a:lnTo>
                  <a:pt x="81" y="853"/>
                </a:lnTo>
                <a:lnTo>
                  <a:pt x="88" y="840"/>
                </a:lnTo>
                <a:lnTo>
                  <a:pt x="95" y="840"/>
                </a:lnTo>
                <a:lnTo>
                  <a:pt x="95" y="833"/>
                </a:lnTo>
                <a:lnTo>
                  <a:pt x="108" y="826"/>
                </a:lnTo>
                <a:lnTo>
                  <a:pt x="115" y="826"/>
                </a:lnTo>
                <a:lnTo>
                  <a:pt x="122" y="826"/>
                </a:lnTo>
                <a:lnTo>
                  <a:pt x="129" y="826"/>
                </a:lnTo>
                <a:lnTo>
                  <a:pt x="142" y="826"/>
                </a:lnTo>
                <a:lnTo>
                  <a:pt x="156" y="840"/>
                </a:lnTo>
                <a:lnTo>
                  <a:pt x="163" y="833"/>
                </a:lnTo>
                <a:lnTo>
                  <a:pt x="169" y="813"/>
                </a:lnTo>
                <a:lnTo>
                  <a:pt x="183" y="799"/>
                </a:lnTo>
                <a:lnTo>
                  <a:pt x="190" y="792"/>
                </a:lnTo>
                <a:lnTo>
                  <a:pt x="203" y="785"/>
                </a:lnTo>
                <a:lnTo>
                  <a:pt x="210" y="785"/>
                </a:lnTo>
                <a:lnTo>
                  <a:pt x="210" y="779"/>
                </a:lnTo>
                <a:lnTo>
                  <a:pt x="210" y="772"/>
                </a:lnTo>
                <a:lnTo>
                  <a:pt x="224" y="765"/>
                </a:lnTo>
                <a:lnTo>
                  <a:pt x="237" y="772"/>
                </a:lnTo>
                <a:lnTo>
                  <a:pt x="237" y="765"/>
                </a:lnTo>
                <a:lnTo>
                  <a:pt x="251" y="772"/>
                </a:lnTo>
                <a:lnTo>
                  <a:pt x="271" y="765"/>
                </a:lnTo>
                <a:lnTo>
                  <a:pt x="278" y="765"/>
                </a:lnTo>
                <a:lnTo>
                  <a:pt x="284" y="772"/>
                </a:lnTo>
                <a:lnTo>
                  <a:pt x="298" y="772"/>
                </a:lnTo>
                <a:lnTo>
                  <a:pt x="318" y="785"/>
                </a:lnTo>
                <a:lnTo>
                  <a:pt x="325" y="785"/>
                </a:lnTo>
                <a:lnTo>
                  <a:pt x="332" y="792"/>
                </a:lnTo>
                <a:lnTo>
                  <a:pt x="345" y="799"/>
                </a:lnTo>
                <a:lnTo>
                  <a:pt x="359" y="799"/>
                </a:lnTo>
                <a:lnTo>
                  <a:pt x="373" y="799"/>
                </a:lnTo>
                <a:lnTo>
                  <a:pt x="379" y="799"/>
                </a:lnTo>
                <a:lnTo>
                  <a:pt x="386" y="792"/>
                </a:lnTo>
                <a:lnTo>
                  <a:pt x="393" y="792"/>
                </a:lnTo>
                <a:lnTo>
                  <a:pt x="406" y="785"/>
                </a:lnTo>
                <a:lnTo>
                  <a:pt x="433" y="785"/>
                </a:lnTo>
                <a:lnTo>
                  <a:pt x="440" y="792"/>
                </a:lnTo>
                <a:lnTo>
                  <a:pt x="447" y="792"/>
                </a:lnTo>
                <a:lnTo>
                  <a:pt x="447" y="779"/>
                </a:lnTo>
                <a:lnTo>
                  <a:pt x="454" y="772"/>
                </a:lnTo>
                <a:lnTo>
                  <a:pt x="461" y="772"/>
                </a:lnTo>
                <a:lnTo>
                  <a:pt x="461" y="765"/>
                </a:lnTo>
                <a:lnTo>
                  <a:pt x="461" y="758"/>
                </a:lnTo>
                <a:lnTo>
                  <a:pt x="467" y="752"/>
                </a:lnTo>
                <a:lnTo>
                  <a:pt x="467" y="738"/>
                </a:lnTo>
                <a:lnTo>
                  <a:pt x="474" y="738"/>
                </a:lnTo>
                <a:lnTo>
                  <a:pt x="474" y="731"/>
                </a:lnTo>
                <a:lnTo>
                  <a:pt x="481" y="711"/>
                </a:lnTo>
                <a:lnTo>
                  <a:pt x="474" y="711"/>
                </a:lnTo>
                <a:lnTo>
                  <a:pt x="474" y="704"/>
                </a:lnTo>
                <a:lnTo>
                  <a:pt x="481" y="704"/>
                </a:lnTo>
                <a:lnTo>
                  <a:pt x="494" y="697"/>
                </a:lnTo>
                <a:lnTo>
                  <a:pt x="494" y="691"/>
                </a:lnTo>
                <a:lnTo>
                  <a:pt x="494" y="684"/>
                </a:lnTo>
                <a:lnTo>
                  <a:pt x="488" y="677"/>
                </a:lnTo>
                <a:lnTo>
                  <a:pt x="494" y="670"/>
                </a:lnTo>
                <a:lnTo>
                  <a:pt x="501" y="670"/>
                </a:lnTo>
                <a:lnTo>
                  <a:pt x="508" y="677"/>
                </a:lnTo>
                <a:lnTo>
                  <a:pt x="508" y="684"/>
                </a:lnTo>
                <a:lnTo>
                  <a:pt x="535" y="677"/>
                </a:lnTo>
                <a:lnTo>
                  <a:pt x="549" y="670"/>
                </a:lnTo>
                <a:lnTo>
                  <a:pt x="549" y="677"/>
                </a:lnTo>
                <a:lnTo>
                  <a:pt x="562" y="664"/>
                </a:lnTo>
                <a:lnTo>
                  <a:pt x="562" y="657"/>
                </a:lnTo>
                <a:lnTo>
                  <a:pt x="576" y="650"/>
                </a:lnTo>
                <a:lnTo>
                  <a:pt x="582" y="643"/>
                </a:lnTo>
                <a:lnTo>
                  <a:pt x="589" y="643"/>
                </a:lnTo>
                <a:lnTo>
                  <a:pt x="603" y="643"/>
                </a:lnTo>
                <a:lnTo>
                  <a:pt x="610" y="636"/>
                </a:lnTo>
                <a:lnTo>
                  <a:pt x="623" y="630"/>
                </a:lnTo>
                <a:lnTo>
                  <a:pt x="637" y="630"/>
                </a:lnTo>
                <a:lnTo>
                  <a:pt x="643" y="630"/>
                </a:lnTo>
                <a:lnTo>
                  <a:pt x="664" y="609"/>
                </a:lnTo>
                <a:lnTo>
                  <a:pt x="677" y="609"/>
                </a:lnTo>
                <a:lnTo>
                  <a:pt x="671" y="603"/>
                </a:lnTo>
                <a:lnTo>
                  <a:pt x="684" y="603"/>
                </a:lnTo>
                <a:lnTo>
                  <a:pt x="691" y="589"/>
                </a:lnTo>
                <a:lnTo>
                  <a:pt x="704" y="589"/>
                </a:lnTo>
                <a:lnTo>
                  <a:pt x="704" y="582"/>
                </a:lnTo>
                <a:lnTo>
                  <a:pt x="704" y="575"/>
                </a:lnTo>
                <a:lnTo>
                  <a:pt x="725" y="569"/>
                </a:lnTo>
                <a:lnTo>
                  <a:pt x="725" y="562"/>
                </a:lnTo>
                <a:lnTo>
                  <a:pt x="725" y="555"/>
                </a:lnTo>
                <a:lnTo>
                  <a:pt x="725" y="548"/>
                </a:lnTo>
                <a:lnTo>
                  <a:pt x="752" y="528"/>
                </a:lnTo>
                <a:lnTo>
                  <a:pt x="772" y="548"/>
                </a:lnTo>
                <a:lnTo>
                  <a:pt x="792" y="548"/>
                </a:lnTo>
                <a:lnTo>
                  <a:pt x="799" y="555"/>
                </a:lnTo>
                <a:lnTo>
                  <a:pt x="799" y="562"/>
                </a:lnTo>
                <a:lnTo>
                  <a:pt x="806" y="569"/>
                </a:lnTo>
                <a:lnTo>
                  <a:pt x="813" y="575"/>
                </a:lnTo>
                <a:lnTo>
                  <a:pt x="820" y="575"/>
                </a:lnTo>
                <a:lnTo>
                  <a:pt x="826" y="582"/>
                </a:lnTo>
                <a:lnTo>
                  <a:pt x="840" y="582"/>
                </a:lnTo>
                <a:lnTo>
                  <a:pt x="847" y="589"/>
                </a:lnTo>
                <a:lnTo>
                  <a:pt x="860" y="589"/>
                </a:lnTo>
                <a:lnTo>
                  <a:pt x="867" y="589"/>
                </a:lnTo>
                <a:lnTo>
                  <a:pt x="874" y="582"/>
                </a:lnTo>
                <a:lnTo>
                  <a:pt x="881" y="582"/>
                </a:lnTo>
                <a:lnTo>
                  <a:pt x="887" y="575"/>
                </a:lnTo>
                <a:lnTo>
                  <a:pt x="894" y="575"/>
                </a:lnTo>
                <a:lnTo>
                  <a:pt x="908" y="569"/>
                </a:lnTo>
                <a:lnTo>
                  <a:pt x="914" y="569"/>
                </a:lnTo>
                <a:lnTo>
                  <a:pt x="921" y="569"/>
                </a:lnTo>
                <a:lnTo>
                  <a:pt x="935" y="562"/>
                </a:lnTo>
                <a:lnTo>
                  <a:pt x="941" y="562"/>
                </a:lnTo>
                <a:lnTo>
                  <a:pt x="948" y="555"/>
                </a:lnTo>
                <a:lnTo>
                  <a:pt x="948" y="542"/>
                </a:lnTo>
                <a:lnTo>
                  <a:pt x="955" y="535"/>
                </a:lnTo>
                <a:lnTo>
                  <a:pt x="962" y="528"/>
                </a:lnTo>
                <a:lnTo>
                  <a:pt x="969" y="515"/>
                </a:lnTo>
                <a:lnTo>
                  <a:pt x="975" y="508"/>
                </a:lnTo>
                <a:lnTo>
                  <a:pt x="969" y="508"/>
                </a:lnTo>
                <a:lnTo>
                  <a:pt x="975" y="501"/>
                </a:lnTo>
                <a:lnTo>
                  <a:pt x="996" y="508"/>
                </a:lnTo>
                <a:lnTo>
                  <a:pt x="1002" y="508"/>
                </a:lnTo>
                <a:lnTo>
                  <a:pt x="1016" y="501"/>
                </a:lnTo>
                <a:lnTo>
                  <a:pt x="1043" y="501"/>
                </a:lnTo>
                <a:lnTo>
                  <a:pt x="1057" y="501"/>
                </a:lnTo>
                <a:lnTo>
                  <a:pt x="1077" y="521"/>
                </a:lnTo>
                <a:lnTo>
                  <a:pt x="1084" y="521"/>
                </a:lnTo>
                <a:lnTo>
                  <a:pt x="1084" y="528"/>
                </a:lnTo>
                <a:lnTo>
                  <a:pt x="1097" y="535"/>
                </a:lnTo>
                <a:lnTo>
                  <a:pt x="1104" y="542"/>
                </a:lnTo>
                <a:lnTo>
                  <a:pt x="1118" y="542"/>
                </a:lnTo>
                <a:lnTo>
                  <a:pt x="1118" y="548"/>
                </a:lnTo>
                <a:lnTo>
                  <a:pt x="1124" y="555"/>
                </a:lnTo>
                <a:lnTo>
                  <a:pt x="1131" y="555"/>
                </a:lnTo>
                <a:lnTo>
                  <a:pt x="1131" y="548"/>
                </a:lnTo>
                <a:lnTo>
                  <a:pt x="1138" y="548"/>
                </a:lnTo>
                <a:lnTo>
                  <a:pt x="1145" y="548"/>
                </a:lnTo>
                <a:lnTo>
                  <a:pt x="1145" y="542"/>
                </a:lnTo>
                <a:lnTo>
                  <a:pt x="1151" y="542"/>
                </a:lnTo>
                <a:lnTo>
                  <a:pt x="1158" y="542"/>
                </a:lnTo>
                <a:lnTo>
                  <a:pt x="1158" y="535"/>
                </a:lnTo>
                <a:lnTo>
                  <a:pt x="1165" y="535"/>
                </a:lnTo>
                <a:lnTo>
                  <a:pt x="1165" y="528"/>
                </a:lnTo>
                <a:lnTo>
                  <a:pt x="1172" y="528"/>
                </a:lnTo>
                <a:lnTo>
                  <a:pt x="1179" y="528"/>
                </a:lnTo>
                <a:lnTo>
                  <a:pt x="1179" y="535"/>
                </a:lnTo>
                <a:lnTo>
                  <a:pt x="1185" y="528"/>
                </a:lnTo>
                <a:lnTo>
                  <a:pt x="1185" y="535"/>
                </a:lnTo>
                <a:lnTo>
                  <a:pt x="1185" y="528"/>
                </a:lnTo>
                <a:lnTo>
                  <a:pt x="1185" y="535"/>
                </a:lnTo>
                <a:lnTo>
                  <a:pt x="1192" y="535"/>
                </a:lnTo>
                <a:lnTo>
                  <a:pt x="1206" y="542"/>
                </a:lnTo>
                <a:lnTo>
                  <a:pt x="1212" y="548"/>
                </a:lnTo>
                <a:lnTo>
                  <a:pt x="1219" y="542"/>
                </a:lnTo>
                <a:lnTo>
                  <a:pt x="1226" y="548"/>
                </a:lnTo>
                <a:lnTo>
                  <a:pt x="1233" y="548"/>
                </a:lnTo>
                <a:lnTo>
                  <a:pt x="1233" y="542"/>
                </a:lnTo>
                <a:lnTo>
                  <a:pt x="1226" y="535"/>
                </a:lnTo>
                <a:lnTo>
                  <a:pt x="1233" y="528"/>
                </a:lnTo>
                <a:lnTo>
                  <a:pt x="1233" y="521"/>
                </a:lnTo>
                <a:lnTo>
                  <a:pt x="1233" y="508"/>
                </a:lnTo>
                <a:lnTo>
                  <a:pt x="1267" y="494"/>
                </a:lnTo>
                <a:lnTo>
                  <a:pt x="1280" y="481"/>
                </a:lnTo>
                <a:lnTo>
                  <a:pt x="1300" y="474"/>
                </a:lnTo>
                <a:lnTo>
                  <a:pt x="1307" y="467"/>
                </a:lnTo>
                <a:lnTo>
                  <a:pt x="1314" y="460"/>
                </a:lnTo>
                <a:lnTo>
                  <a:pt x="1314" y="454"/>
                </a:lnTo>
                <a:lnTo>
                  <a:pt x="1300" y="454"/>
                </a:lnTo>
                <a:lnTo>
                  <a:pt x="1300" y="447"/>
                </a:lnTo>
                <a:lnTo>
                  <a:pt x="1294" y="426"/>
                </a:lnTo>
                <a:lnTo>
                  <a:pt x="1300" y="406"/>
                </a:lnTo>
                <a:lnTo>
                  <a:pt x="1294" y="406"/>
                </a:lnTo>
                <a:lnTo>
                  <a:pt x="1294" y="399"/>
                </a:lnTo>
                <a:lnTo>
                  <a:pt x="1300" y="393"/>
                </a:lnTo>
                <a:lnTo>
                  <a:pt x="1294" y="379"/>
                </a:lnTo>
                <a:lnTo>
                  <a:pt x="1300" y="372"/>
                </a:lnTo>
                <a:lnTo>
                  <a:pt x="1307" y="365"/>
                </a:lnTo>
                <a:lnTo>
                  <a:pt x="1321" y="365"/>
                </a:lnTo>
                <a:lnTo>
                  <a:pt x="1321" y="345"/>
                </a:lnTo>
                <a:lnTo>
                  <a:pt x="1321" y="338"/>
                </a:lnTo>
                <a:lnTo>
                  <a:pt x="1328" y="332"/>
                </a:lnTo>
                <a:lnTo>
                  <a:pt x="1334" y="318"/>
                </a:lnTo>
                <a:lnTo>
                  <a:pt x="1341" y="311"/>
                </a:lnTo>
                <a:lnTo>
                  <a:pt x="1348" y="305"/>
                </a:lnTo>
                <a:lnTo>
                  <a:pt x="1355" y="298"/>
                </a:lnTo>
                <a:lnTo>
                  <a:pt x="1355" y="291"/>
                </a:lnTo>
                <a:lnTo>
                  <a:pt x="1361" y="284"/>
                </a:lnTo>
                <a:lnTo>
                  <a:pt x="1361" y="277"/>
                </a:lnTo>
                <a:lnTo>
                  <a:pt x="1368" y="271"/>
                </a:lnTo>
                <a:lnTo>
                  <a:pt x="1375" y="264"/>
                </a:lnTo>
                <a:lnTo>
                  <a:pt x="1375" y="257"/>
                </a:lnTo>
                <a:lnTo>
                  <a:pt x="1368" y="257"/>
                </a:lnTo>
                <a:lnTo>
                  <a:pt x="1375" y="237"/>
                </a:lnTo>
                <a:lnTo>
                  <a:pt x="1382" y="230"/>
                </a:lnTo>
                <a:lnTo>
                  <a:pt x="1388" y="216"/>
                </a:lnTo>
                <a:lnTo>
                  <a:pt x="1395" y="210"/>
                </a:lnTo>
                <a:lnTo>
                  <a:pt x="1402" y="196"/>
                </a:lnTo>
                <a:lnTo>
                  <a:pt x="1402" y="189"/>
                </a:lnTo>
                <a:lnTo>
                  <a:pt x="1416" y="176"/>
                </a:lnTo>
                <a:lnTo>
                  <a:pt x="1416" y="183"/>
                </a:lnTo>
                <a:lnTo>
                  <a:pt x="1422" y="183"/>
                </a:lnTo>
                <a:lnTo>
                  <a:pt x="1429" y="176"/>
                </a:lnTo>
                <a:lnTo>
                  <a:pt x="1436" y="169"/>
                </a:lnTo>
                <a:lnTo>
                  <a:pt x="1443" y="169"/>
                </a:lnTo>
                <a:lnTo>
                  <a:pt x="1449" y="156"/>
                </a:lnTo>
                <a:lnTo>
                  <a:pt x="1449" y="149"/>
                </a:lnTo>
                <a:lnTo>
                  <a:pt x="1456" y="142"/>
                </a:lnTo>
                <a:lnTo>
                  <a:pt x="1463" y="135"/>
                </a:lnTo>
                <a:lnTo>
                  <a:pt x="1470" y="135"/>
                </a:lnTo>
                <a:lnTo>
                  <a:pt x="1470" y="128"/>
                </a:lnTo>
                <a:lnTo>
                  <a:pt x="1477" y="128"/>
                </a:lnTo>
                <a:lnTo>
                  <a:pt x="1483" y="122"/>
                </a:lnTo>
                <a:lnTo>
                  <a:pt x="1490" y="122"/>
                </a:lnTo>
                <a:lnTo>
                  <a:pt x="1497" y="128"/>
                </a:lnTo>
                <a:lnTo>
                  <a:pt x="1497" y="135"/>
                </a:lnTo>
                <a:lnTo>
                  <a:pt x="1504" y="135"/>
                </a:lnTo>
                <a:lnTo>
                  <a:pt x="1510" y="135"/>
                </a:lnTo>
                <a:lnTo>
                  <a:pt x="1517" y="128"/>
                </a:lnTo>
                <a:lnTo>
                  <a:pt x="1524" y="128"/>
                </a:lnTo>
                <a:lnTo>
                  <a:pt x="1531" y="115"/>
                </a:lnTo>
                <a:lnTo>
                  <a:pt x="1551" y="108"/>
                </a:lnTo>
                <a:lnTo>
                  <a:pt x="1565" y="95"/>
                </a:lnTo>
                <a:lnTo>
                  <a:pt x="1565" y="88"/>
                </a:lnTo>
                <a:lnTo>
                  <a:pt x="1571" y="88"/>
                </a:lnTo>
                <a:lnTo>
                  <a:pt x="1571" y="40"/>
                </a:lnTo>
                <a:lnTo>
                  <a:pt x="1571" y="34"/>
                </a:lnTo>
                <a:lnTo>
                  <a:pt x="1571" y="27"/>
                </a:lnTo>
                <a:lnTo>
                  <a:pt x="1565" y="27"/>
                </a:lnTo>
                <a:lnTo>
                  <a:pt x="1565" y="20"/>
                </a:lnTo>
                <a:lnTo>
                  <a:pt x="1578" y="20"/>
                </a:lnTo>
                <a:lnTo>
                  <a:pt x="1578" y="13"/>
                </a:lnTo>
                <a:lnTo>
                  <a:pt x="1585" y="13"/>
                </a:lnTo>
                <a:lnTo>
                  <a:pt x="1585" y="7"/>
                </a:lnTo>
                <a:lnTo>
                  <a:pt x="1592" y="7"/>
                </a:lnTo>
                <a:lnTo>
                  <a:pt x="1598" y="7"/>
                </a:lnTo>
                <a:lnTo>
                  <a:pt x="1592" y="7"/>
                </a:lnTo>
                <a:lnTo>
                  <a:pt x="1598" y="0"/>
                </a:lnTo>
                <a:lnTo>
                  <a:pt x="1612" y="0"/>
                </a:lnTo>
                <a:lnTo>
                  <a:pt x="1619" y="0"/>
                </a:lnTo>
                <a:lnTo>
                  <a:pt x="1626" y="7"/>
                </a:lnTo>
                <a:lnTo>
                  <a:pt x="1632" y="7"/>
                </a:lnTo>
                <a:lnTo>
                  <a:pt x="1639" y="13"/>
                </a:lnTo>
                <a:lnTo>
                  <a:pt x="1659" y="13"/>
                </a:lnTo>
                <a:lnTo>
                  <a:pt x="1666" y="20"/>
                </a:lnTo>
                <a:lnTo>
                  <a:pt x="1680" y="27"/>
                </a:lnTo>
                <a:lnTo>
                  <a:pt x="1680" y="34"/>
                </a:lnTo>
                <a:lnTo>
                  <a:pt x="1687" y="27"/>
                </a:lnTo>
                <a:lnTo>
                  <a:pt x="1693" y="34"/>
                </a:lnTo>
                <a:lnTo>
                  <a:pt x="1707" y="34"/>
                </a:lnTo>
                <a:lnTo>
                  <a:pt x="1720" y="40"/>
                </a:lnTo>
                <a:lnTo>
                  <a:pt x="1727" y="54"/>
                </a:lnTo>
                <a:lnTo>
                  <a:pt x="1741" y="54"/>
                </a:lnTo>
                <a:lnTo>
                  <a:pt x="1747" y="54"/>
                </a:lnTo>
                <a:lnTo>
                  <a:pt x="1754" y="54"/>
                </a:lnTo>
                <a:lnTo>
                  <a:pt x="1775" y="67"/>
                </a:lnTo>
                <a:lnTo>
                  <a:pt x="1788" y="67"/>
                </a:lnTo>
                <a:lnTo>
                  <a:pt x="1802" y="61"/>
                </a:lnTo>
                <a:lnTo>
                  <a:pt x="1822" y="74"/>
                </a:lnTo>
                <a:lnTo>
                  <a:pt x="1836" y="81"/>
                </a:lnTo>
                <a:lnTo>
                  <a:pt x="1842" y="88"/>
                </a:lnTo>
                <a:close/>
              </a:path>
            </a:pathLst>
          </a:custGeom>
          <a:solidFill>
            <a:schemeClr val="accent6">
              <a:lumMod val="40000"/>
              <a:lumOff val="60000"/>
            </a:schemeClr>
          </a:solidFill>
          <a:ln w="0">
            <a:solidFill>
              <a:srgbClr val="7F7F7F"/>
            </a:solidFill>
            <a:prstDash val="solid"/>
            <a:round/>
            <a:headEnd/>
            <a:tailEnd/>
          </a:ln>
        </p:spPr>
        <p:txBody>
          <a:bodyPr/>
          <a:lstStyle/>
          <a:p>
            <a:endParaRPr lang="es-ES"/>
          </a:p>
        </p:txBody>
      </p:sp>
      <p:sp>
        <p:nvSpPr>
          <p:cNvPr id="82" name="jaen">
            <a:extLst>
              <a:ext uri="{FF2B5EF4-FFF2-40B4-BE49-F238E27FC236}">
                <a16:creationId xmlns:a16="http://schemas.microsoft.com/office/drawing/2014/main" id="{4CBA47D5-45F2-4B74-9A66-7EF4363FF27D}"/>
              </a:ext>
            </a:extLst>
          </p:cNvPr>
          <p:cNvSpPr>
            <a:spLocks/>
          </p:cNvSpPr>
          <p:nvPr/>
        </p:nvSpPr>
        <p:spPr bwMode="auto">
          <a:xfrm>
            <a:off x="4589678" y="3890841"/>
            <a:ext cx="723900" cy="604837"/>
          </a:xfrm>
          <a:custGeom>
            <a:avLst/>
            <a:gdLst>
              <a:gd name="T0" fmla="*/ 2147483647 w 1666"/>
              <a:gd name="T1" fmla="*/ 1765805238 h 1314"/>
              <a:gd name="T2" fmla="*/ 2147483647 w 1666"/>
              <a:gd name="T3" fmla="*/ 2147483647 h 1314"/>
              <a:gd name="T4" fmla="*/ 2147483647 w 1666"/>
              <a:gd name="T5" fmla="*/ 2147483647 h 1314"/>
              <a:gd name="T6" fmla="*/ 2147483647 w 1666"/>
              <a:gd name="T7" fmla="*/ 2147483647 h 1314"/>
              <a:gd name="T8" fmla="*/ 2147483647 w 1666"/>
              <a:gd name="T9" fmla="*/ 2147483647 h 1314"/>
              <a:gd name="T10" fmla="*/ 2147483647 w 1666"/>
              <a:gd name="T11" fmla="*/ 2147483647 h 1314"/>
              <a:gd name="T12" fmla="*/ 2147483647 w 1666"/>
              <a:gd name="T13" fmla="*/ 2147483647 h 1314"/>
              <a:gd name="T14" fmla="*/ 2147483647 w 1666"/>
              <a:gd name="T15" fmla="*/ 2147483647 h 1314"/>
              <a:gd name="T16" fmla="*/ 2147483647 w 1666"/>
              <a:gd name="T17" fmla="*/ 2147483647 h 1314"/>
              <a:gd name="T18" fmla="*/ 2147483647 w 1666"/>
              <a:gd name="T19" fmla="*/ 2147483647 h 1314"/>
              <a:gd name="T20" fmla="*/ 2147483647 w 1666"/>
              <a:gd name="T21" fmla="*/ 2147483647 h 1314"/>
              <a:gd name="T22" fmla="*/ 2147483647 w 1666"/>
              <a:gd name="T23" fmla="*/ 2147483647 h 1314"/>
              <a:gd name="T24" fmla="*/ 2147483647 w 1666"/>
              <a:gd name="T25" fmla="*/ 2147483647 h 1314"/>
              <a:gd name="T26" fmla="*/ 2147483647 w 1666"/>
              <a:gd name="T27" fmla="*/ 2147483647 h 1314"/>
              <a:gd name="T28" fmla="*/ 2147483647 w 1666"/>
              <a:gd name="T29" fmla="*/ 2147483647 h 1314"/>
              <a:gd name="T30" fmla="*/ 2147483647 w 1666"/>
              <a:gd name="T31" fmla="*/ 2147483647 h 1314"/>
              <a:gd name="T32" fmla="*/ 2147483647 w 1666"/>
              <a:gd name="T33" fmla="*/ 2147483647 h 1314"/>
              <a:gd name="T34" fmla="*/ 2147483647 w 1666"/>
              <a:gd name="T35" fmla="*/ 2147483647 h 1314"/>
              <a:gd name="T36" fmla="*/ 2147483647 w 1666"/>
              <a:gd name="T37" fmla="*/ 2147483647 h 1314"/>
              <a:gd name="T38" fmla="*/ 2147483647 w 1666"/>
              <a:gd name="T39" fmla="*/ 2147483647 h 1314"/>
              <a:gd name="T40" fmla="*/ 2147483647 w 1666"/>
              <a:gd name="T41" fmla="*/ 2147483647 h 1314"/>
              <a:gd name="T42" fmla="*/ 2147483647 w 1666"/>
              <a:gd name="T43" fmla="*/ 2147483647 h 1314"/>
              <a:gd name="T44" fmla="*/ 2147483647 w 1666"/>
              <a:gd name="T45" fmla="*/ 2147483647 h 1314"/>
              <a:gd name="T46" fmla="*/ 2147483647 w 1666"/>
              <a:gd name="T47" fmla="*/ 2147483647 h 1314"/>
              <a:gd name="T48" fmla="*/ 2147483647 w 1666"/>
              <a:gd name="T49" fmla="*/ 2147483647 h 1314"/>
              <a:gd name="T50" fmla="*/ 2147483647 w 1666"/>
              <a:gd name="T51" fmla="*/ 2147483647 h 1314"/>
              <a:gd name="T52" fmla="*/ 2147483647 w 1666"/>
              <a:gd name="T53" fmla="*/ 2147483647 h 1314"/>
              <a:gd name="T54" fmla="*/ 2147483647 w 1666"/>
              <a:gd name="T55" fmla="*/ 2147483647 h 1314"/>
              <a:gd name="T56" fmla="*/ 2147483647 w 1666"/>
              <a:gd name="T57" fmla="*/ 2147483647 h 1314"/>
              <a:gd name="T58" fmla="*/ 2147483647 w 1666"/>
              <a:gd name="T59" fmla="*/ 2147483647 h 1314"/>
              <a:gd name="T60" fmla="*/ 2147483647 w 1666"/>
              <a:gd name="T61" fmla="*/ 2147483647 h 1314"/>
              <a:gd name="T62" fmla="*/ 2147483647 w 1666"/>
              <a:gd name="T63" fmla="*/ 2147483647 h 1314"/>
              <a:gd name="T64" fmla="*/ 2147483647 w 1666"/>
              <a:gd name="T65" fmla="*/ 2147483647 h 1314"/>
              <a:gd name="T66" fmla="*/ 445506057 w 1666"/>
              <a:gd name="T67" fmla="*/ 2147483647 h 1314"/>
              <a:gd name="T68" fmla="*/ 1273040409 w 1666"/>
              <a:gd name="T69" fmla="*/ 2147483647 h 1314"/>
              <a:gd name="T70" fmla="*/ 1273040409 w 1666"/>
              <a:gd name="T71" fmla="*/ 2147483647 h 1314"/>
              <a:gd name="T72" fmla="*/ 2147483647 w 1666"/>
              <a:gd name="T73" fmla="*/ 2147483647 h 1314"/>
              <a:gd name="T74" fmla="*/ 2147483647 w 1666"/>
              <a:gd name="T75" fmla="*/ 2147483647 h 1314"/>
              <a:gd name="T76" fmla="*/ 2147483647 w 1666"/>
              <a:gd name="T77" fmla="*/ 2147483647 h 1314"/>
              <a:gd name="T78" fmla="*/ 2147483647 w 1666"/>
              <a:gd name="T79" fmla="*/ 2147483647 h 1314"/>
              <a:gd name="T80" fmla="*/ 2147483647 w 1666"/>
              <a:gd name="T81" fmla="*/ 2147483647 h 1314"/>
              <a:gd name="T82" fmla="*/ 2147483647 w 1666"/>
              <a:gd name="T83" fmla="*/ 2147483647 h 1314"/>
              <a:gd name="T84" fmla="*/ 1718713372 w 1666"/>
              <a:gd name="T85" fmla="*/ 2147483647 h 1314"/>
              <a:gd name="T86" fmla="*/ 2147483647 w 1666"/>
              <a:gd name="T87" fmla="*/ 2147483647 h 1314"/>
              <a:gd name="T88" fmla="*/ 2147483647 w 1666"/>
              <a:gd name="T89" fmla="*/ 2147483647 h 1314"/>
              <a:gd name="T90" fmla="*/ 2147483647 w 1666"/>
              <a:gd name="T91" fmla="*/ 2147483647 h 1314"/>
              <a:gd name="T92" fmla="*/ 2147483647 w 1666"/>
              <a:gd name="T93" fmla="*/ 2147483647 h 1314"/>
              <a:gd name="T94" fmla="*/ 2147483647 w 1666"/>
              <a:gd name="T95" fmla="*/ 2147483647 h 1314"/>
              <a:gd name="T96" fmla="*/ 2147483647 w 1666"/>
              <a:gd name="T97" fmla="*/ 2147483647 h 1314"/>
              <a:gd name="T98" fmla="*/ 2147483647 w 1666"/>
              <a:gd name="T99" fmla="*/ 2147483647 h 1314"/>
              <a:gd name="T100" fmla="*/ 2147483647 w 1666"/>
              <a:gd name="T101" fmla="*/ 2147483647 h 1314"/>
              <a:gd name="T102" fmla="*/ 2147483647 w 1666"/>
              <a:gd name="T103" fmla="*/ 2147483647 h 1314"/>
              <a:gd name="T104" fmla="*/ 2147483647 w 1666"/>
              <a:gd name="T105" fmla="*/ 2147483647 h 1314"/>
              <a:gd name="T106" fmla="*/ 2147483647 w 1666"/>
              <a:gd name="T107" fmla="*/ 2147483647 h 1314"/>
              <a:gd name="T108" fmla="*/ 2147483647 w 1666"/>
              <a:gd name="T109" fmla="*/ 2147483647 h 1314"/>
              <a:gd name="T110" fmla="*/ 2147483647 w 1666"/>
              <a:gd name="T111" fmla="*/ 2147483647 h 1314"/>
              <a:gd name="T112" fmla="*/ 2147483647 w 1666"/>
              <a:gd name="T113" fmla="*/ 2147483647 h 1314"/>
              <a:gd name="T114" fmla="*/ 2147483647 w 1666"/>
              <a:gd name="T115" fmla="*/ 1308053969 h 1314"/>
              <a:gd name="T116" fmla="*/ 2147483647 w 1666"/>
              <a:gd name="T117" fmla="*/ 850133478 h 1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66"/>
              <a:gd name="T178" fmla="*/ 0 h 1314"/>
              <a:gd name="T179" fmla="*/ 1666 w 1666"/>
              <a:gd name="T180" fmla="*/ 1314 h 1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66" h="1314">
                <a:moveTo>
                  <a:pt x="1395" y="13"/>
                </a:moveTo>
                <a:lnTo>
                  <a:pt x="1402" y="20"/>
                </a:lnTo>
                <a:lnTo>
                  <a:pt x="1409" y="27"/>
                </a:lnTo>
                <a:lnTo>
                  <a:pt x="1422" y="34"/>
                </a:lnTo>
                <a:lnTo>
                  <a:pt x="1429" y="34"/>
                </a:lnTo>
                <a:lnTo>
                  <a:pt x="1436" y="41"/>
                </a:lnTo>
                <a:lnTo>
                  <a:pt x="1456" y="41"/>
                </a:lnTo>
                <a:lnTo>
                  <a:pt x="1463" y="34"/>
                </a:lnTo>
                <a:lnTo>
                  <a:pt x="1470" y="34"/>
                </a:lnTo>
                <a:lnTo>
                  <a:pt x="1483" y="27"/>
                </a:lnTo>
                <a:lnTo>
                  <a:pt x="1490" y="27"/>
                </a:lnTo>
                <a:lnTo>
                  <a:pt x="1504" y="27"/>
                </a:lnTo>
                <a:lnTo>
                  <a:pt x="1517" y="20"/>
                </a:lnTo>
                <a:lnTo>
                  <a:pt x="1524" y="20"/>
                </a:lnTo>
                <a:lnTo>
                  <a:pt x="1524" y="27"/>
                </a:lnTo>
                <a:lnTo>
                  <a:pt x="1531" y="27"/>
                </a:lnTo>
                <a:lnTo>
                  <a:pt x="1531" y="34"/>
                </a:lnTo>
                <a:lnTo>
                  <a:pt x="1538" y="34"/>
                </a:lnTo>
                <a:lnTo>
                  <a:pt x="1551" y="47"/>
                </a:lnTo>
                <a:lnTo>
                  <a:pt x="1544" y="54"/>
                </a:lnTo>
                <a:lnTo>
                  <a:pt x="1544" y="68"/>
                </a:lnTo>
                <a:lnTo>
                  <a:pt x="1544" y="74"/>
                </a:lnTo>
                <a:lnTo>
                  <a:pt x="1551" y="81"/>
                </a:lnTo>
                <a:lnTo>
                  <a:pt x="1551" y="88"/>
                </a:lnTo>
                <a:lnTo>
                  <a:pt x="1544" y="101"/>
                </a:lnTo>
                <a:lnTo>
                  <a:pt x="1551" y="101"/>
                </a:lnTo>
                <a:lnTo>
                  <a:pt x="1544" y="108"/>
                </a:lnTo>
                <a:lnTo>
                  <a:pt x="1544" y="115"/>
                </a:lnTo>
                <a:lnTo>
                  <a:pt x="1544" y="122"/>
                </a:lnTo>
                <a:lnTo>
                  <a:pt x="1544" y="135"/>
                </a:lnTo>
                <a:lnTo>
                  <a:pt x="1558" y="142"/>
                </a:lnTo>
                <a:lnTo>
                  <a:pt x="1565" y="149"/>
                </a:lnTo>
                <a:lnTo>
                  <a:pt x="1571" y="142"/>
                </a:lnTo>
                <a:lnTo>
                  <a:pt x="1578" y="142"/>
                </a:lnTo>
                <a:lnTo>
                  <a:pt x="1592" y="149"/>
                </a:lnTo>
                <a:lnTo>
                  <a:pt x="1598" y="149"/>
                </a:lnTo>
                <a:lnTo>
                  <a:pt x="1619" y="156"/>
                </a:lnTo>
                <a:lnTo>
                  <a:pt x="1626" y="156"/>
                </a:lnTo>
                <a:lnTo>
                  <a:pt x="1626" y="162"/>
                </a:lnTo>
                <a:lnTo>
                  <a:pt x="1619" y="183"/>
                </a:lnTo>
                <a:lnTo>
                  <a:pt x="1619" y="190"/>
                </a:lnTo>
                <a:lnTo>
                  <a:pt x="1619" y="196"/>
                </a:lnTo>
                <a:lnTo>
                  <a:pt x="1626" y="203"/>
                </a:lnTo>
                <a:lnTo>
                  <a:pt x="1632" y="210"/>
                </a:lnTo>
                <a:lnTo>
                  <a:pt x="1626" y="230"/>
                </a:lnTo>
                <a:lnTo>
                  <a:pt x="1632" y="230"/>
                </a:lnTo>
                <a:lnTo>
                  <a:pt x="1626" y="237"/>
                </a:lnTo>
                <a:lnTo>
                  <a:pt x="1626" y="244"/>
                </a:lnTo>
                <a:lnTo>
                  <a:pt x="1626" y="251"/>
                </a:lnTo>
                <a:lnTo>
                  <a:pt x="1626" y="264"/>
                </a:lnTo>
                <a:lnTo>
                  <a:pt x="1626" y="271"/>
                </a:lnTo>
                <a:lnTo>
                  <a:pt x="1659" y="278"/>
                </a:lnTo>
                <a:lnTo>
                  <a:pt x="1666" y="284"/>
                </a:lnTo>
                <a:lnTo>
                  <a:pt x="1666" y="298"/>
                </a:lnTo>
                <a:lnTo>
                  <a:pt x="1666" y="311"/>
                </a:lnTo>
                <a:lnTo>
                  <a:pt x="1659" y="318"/>
                </a:lnTo>
                <a:lnTo>
                  <a:pt x="1666" y="325"/>
                </a:lnTo>
                <a:lnTo>
                  <a:pt x="1659" y="332"/>
                </a:lnTo>
                <a:lnTo>
                  <a:pt x="1666" y="332"/>
                </a:lnTo>
                <a:lnTo>
                  <a:pt x="1666" y="339"/>
                </a:lnTo>
                <a:lnTo>
                  <a:pt x="1666" y="345"/>
                </a:lnTo>
                <a:lnTo>
                  <a:pt x="1659" y="359"/>
                </a:lnTo>
                <a:lnTo>
                  <a:pt x="1653" y="359"/>
                </a:lnTo>
                <a:lnTo>
                  <a:pt x="1653" y="366"/>
                </a:lnTo>
                <a:lnTo>
                  <a:pt x="1659" y="372"/>
                </a:lnTo>
                <a:lnTo>
                  <a:pt x="1659" y="393"/>
                </a:lnTo>
                <a:lnTo>
                  <a:pt x="1659" y="400"/>
                </a:lnTo>
                <a:lnTo>
                  <a:pt x="1653" y="400"/>
                </a:lnTo>
                <a:lnTo>
                  <a:pt x="1653" y="406"/>
                </a:lnTo>
                <a:lnTo>
                  <a:pt x="1646" y="413"/>
                </a:lnTo>
                <a:lnTo>
                  <a:pt x="1639" y="413"/>
                </a:lnTo>
                <a:lnTo>
                  <a:pt x="1639" y="420"/>
                </a:lnTo>
                <a:lnTo>
                  <a:pt x="1632" y="427"/>
                </a:lnTo>
                <a:lnTo>
                  <a:pt x="1632" y="433"/>
                </a:lnTo>
                <a:lnTo>
                  <a:pt x="1626" y="433"/>
                </a:lnTo>
                <a:lnTo>
                  <a:pt x="1626" y="440"/>
                </a:lnTo>
                <a:lnTo>
                  <a:pt x="1612" y="454"/>
                </a:lnTo>
                <a:lnTo>
                  <a:pt x="1598" y="461"/>
                </a:lnTo>
                <a:lnTo>
                  <a:pt x="1598" y="467"/>
                </a:lnTo>
                <a:lnTo>
                  <a:pt x="1598" y="474"/>
                </a:lnTo>
                <a:lnTo>
                  <a:pt x="1592" y="488"/>
                </a:lnTo>
                <a:lnTo>
                  <a:pt x="1578" y="494"/>
                </a:lnTo>
                <a:lnTo>
                  <a:pt x="1578" y="501"/>
                </a:lnTo>
                <a:lnTo>
                  <a:pt x="1571" y="508"/>
                </a:lnTo>
                <a:lnTo>
                  <a:pt x="1565" y="515"/>
                </a:lnTo>
                <a:lnTo>
                  <a:pt x="1551" y="515"/>
                </a:lnTo>
                <a:lnTo>
                  <a:pt x="1544" y="521"/>
                </a:lnTo>
                <a:lnTo>
                  <a:pt x="1551" y="521"/>
                </a:lnTo>
                <a:lnTo>
                  <a:pt x="1544" y="521"/>
                </a:lnTo>
                <a:lnTo>
                  <a:pt x="1538" y="521"/>
                </a:lnTo>
                <a:lnTo>
                  <a:pt x="1538" y="528"/>
                </a:lnTo>
                <a:lnTo>
                  <a:pt x="1531" y="528"/>
                </a:lnTo>
                <a:lnTo>
                  <a:pt x="1531" y="535"/>
                </a:lnTo>
                <a:lnTo>
                  <a:pt x="1517" y="535"/>
                </a:lnTo>
                <a:lnTo>
                  <a:pt x="1517" y="542"/>
                </a:lnTo>
                <a:lnTo>
                  <a:pt x="1524" y="542"/>
                </a:lnTo>
                <a:lnTo>
                  <a:pt x="1524" y="549"/>
                </a:lnTo>
                <a:lnTo>
                  <a:pt x="1524" y="555"/>
                </a:lnTo>
                <a:lnTo>
                  <a:pt x="1524" y="603"/>
                </a:lnTo>
                <a:lnTo>
                  <a:pt x="1517" y="603"/>
                </a:lnTo>
                <a:lnTo>
                  <a:pt x="1517" y="610"/>
                </a:lnTo>
                <a:lnTo>
                  <a:pt x="1504" y="623"/>
                </a:lnTo>
                <a:lnTo>
                  <a:pt x="1483" y="630"/>
                </a:lnTo>
                <a:lnTo>
                  <a:pt x="1477" y="643"/>
                </a:lnTo>
                <a:lnTo>
                  <a:pt x="1470" y="643"/>
                </a:lnTo>
                <a:lnTo>
                  <a:pt x="1463" y="650"/>
                </a:lnTo>
                <a:lnTo>
                  <a:pt x="1456" y="650"/>
                </a:lnTo>
                <a:lnTo>
                  <a:pt x="1449" y="650"/>
                </a:lnTo>
                <a:lnTo>
                  <a:pt x="1449" y="643"/>
                </a:lnTo>
                <a:lnTo>
                  <a:pt x="1443" y="637"/>
                </a:lnTo>
                <a:lnTo>
                  <a:pt x="1436" y="637"/>
                </a:lnTo>
                <a:lnTo>
                  <a:pt x="1429" y="643"/>
                </a:lnTo>
                <a:lnTo>
                  <a:pt x="1422" y="643"/>
                </a:lnTo>
                <a:lnTo>
                  <a:pt x="1422" y="650"/>
                </a:lnTo>
                <a:lnTo>
                  <a:pt x="1416" y="650"/>
                </a:lnTo>
                <a:lnTo>
                  <a:pt x="1409" y="657"/>
                </a:lnTo>
                <a:lnTo>
                  <a:pt x="1402" y="664"/>
                </a:lnTo>
                <a:lnTo>
                  <a:pt x="1402" y="671"/>
                </a:lnTo>
                <a:lnTo>
                  <a:pt x="1395" y="684"/>
                </a:lnTo>
                <a:lnTo>
                  <a:pt x="1389" y="684"/>
                </a:lnTo>
                <a:lnTo>
                  <a:pt x="1382" y="691"/>
                </a:lnTo>
                <a:lnTo>
                  <a:pt x="1375" y="698"/>
                </a:lnTo>
                <a:lnTo>
                  <a:pt x="1368" y="698"/>
                </a:lnTo>
                <a:lnTo>
                  <a:pt x="1368" y="691"/>
                </a:lnTo>
                <a:lnTo>
                  <a:pt x="1355" y="704"/>
                </a:lnTo>
                <a:lnTo>
                  <a:pt x="1355" y="711"/>
                </a:lnTo>
                <a:lnTo>
                  <a:pt x="1348" y="725"/>
                </a:lnTo>
                <a:lnTo>
                  <a:pt x="1341" y="731"/>
                </a:lnTo>
                <a:lnTo>
                  <a:pt x="1334" y="745"/>
                </a:lnTo>
                <a:lnTo>
                  <a:pt x="1328" y="752"/>
                </a:lnTo>
                <a:lnTo>
                  <a:pt x="1321" y="772"/>
                </a:lnTo>
                <a:lnTo>
                  <a:pt x="1328" y="772"/>
                </a:lnTo>
                <a:lnTo>
                  <a:pt x="1328" y="779"/>
                </a:lnTo>
                <a:lnTo>
                  <a:pt x="1321" y="786"/>
                </a:lnTo>
                <a:lnTo>
                  <a:pt x="1314" y="792"/>
                </a:lnTo>
                <a:lnTo>
                  <a:pt x="1314" y="799"/>
                </a:lnTo>
                <a:lnTo>
                  <a:pt x="1307" y="806"/>
                </a:lnTo>
                <a:lnTo>
                  <a:pt x="1307" y="813"/>
                </a:lnTo>
                <a:lnTo>
                  <a:pt x="1300" y="820"/>
                </a:lnTo>
                <a:lnTo>
                  <a:pt x="1294" y="826"/>
                </a:lnTo>
                <a:lnTo>
                  <a:pt x="1287" y="833"/>
                </a:lnTo>
                <a:lnTo>
                  <a:pt x="1280" y="847"/>
                </a:lnTo>
                <a:lnTo>
                  <a:pt x="1273" y="853"/>
                </a:lnTo>
                <a:lnTo>
                  <a:pt x="1273" y="860"/>
                </a:lnTo>
                <a:lnTo>
                  <a:pt x="1273" y="880"/>
                </a:lnTo>
                <a:lnTo>
                  <a:pt x="1260" y="880"/>
                </a:lnTo>
                <a:lnTo>
                  <a:pt x="1253" y="887"/>
                </a:lnTo>
                <a:lnTo>
                  <a:pt x="1246" y="894"/>
                </a:lnTo>
                <a:lnTo>
                  <a:pt x="1253" y="908"/>
                </a:lnTo>
                <a:lnTo>
                  <a:pt x="1246" y="914"/>
                </a:lnTo>
                <a:lnTo>
                  <a:pt x="1246" y="921"/>
                </a:lnTo>
                <a:lnTo>
                  <a:pt x="1253" y="921"/>
                </a:lnTo>
                <a:lnTo>
                  <a:pt x="1246" y="941"/>
                </a:lnTo>
                <a:lnTo>
                  <a:pt x="1253" y="962"/>
                </a:lnTo>
                <a:lnTo>
                  <a:pt x="1253" y="969"/>
                </a:lnTo>
                <a:lnTo>
                  <a:pt x="1267" y="969"/>
                </a:lnTo>
                <a:lnTo>
                  <a:pt x="1267" y="975"/>
                </a:lnTo>
                <a:lnTo>
                  <a:pt x="1260" y="982"/>
                </a:lnTo>
                <a:lnTo>
                  <a:pt x="1253" y="989"/>
                </a:lnTo>
                <a:lnTo>
                  <a:pt x="1233" y="996"/>
                </a:lnTo>
                <a:lnTo>
                  <a:pt x="1219" y="1009"/>
                </a:lnTo>
                <a:lnTo>
                  <a:pt x="1185" y="1023"/>
                </a:lnTo>
                <a:lnTo>
                  <a:pt x="1185" y="1036"/>
                </a:lnTo>
                <a:lnTo>
                  <a:pt x="1185" y="1043"/>
                </a:lnTo>
                <a:lnTo>
                  <a:pt x="1179" y="1050"/>
                </a:lnTo>
                <a:lnTo>
                  <a:pt x="1185" y="1057"/>
                </a:lnTo>
                <a:lnTo>
                  <a:pt x="1185" y="1063"/>
                </a:lnTo>
                <a:lnTo>
                  <a:pt x="1179" y="1063"/>
                </a:lnTo>
                <a:lnTo>
                  <a:pt x="1172" y="1057"/>
                </a:lnTo>
                <a:lnTo>
                  <a:pt x="1165" y="1063"/>
                </a:lnTo>
                <a:lnTo>
                  <a:pt x="1158" y="1057"/>
                </a:lnTo>
                <a:lnTo>
                  <a:pt x="1145" y="1050"/>
                </a:lnTo>
                <a:lnTo>
                  <a:pt x="1138" y="1050"/>
                </a:lnTo>
                <a:lnTo>
                  <a:pt x="1138" y="1043"/>
                </a:lnTo>
                <a:lnTo>
                  <a:pt x="1138" y="1050"/>
                </a:lnTo>
                <a:lnTo>
                  <a:pt x="1138" y="1043"/>
                </a:lnTo>
                <a:lnTo>
                  <a:pt x="1131" y="1050"/>
                </a:lnTo>
                <a:lnTo>
                  <a:pt x="1131" y="1043"/>
                </a:lnTo>
                <a:lnTo>
                  <a:pt x="1124" y="1043"/>
                </a:lnTo>
                <a:lnTo>
                  <a:pt x="1118" y="1043"/>
                </a:lnTo>
                <a:lnTo>
                  <a:pt x="1118" y="1050"/>
                </a:lnTo>
                <a:lnTo>
                  <a:pt x="1111" y="1050"/>
                </a:lnTo>
                <a:lnTo>
                  <a:pt x="1111" y="1057"/>
                </a:lnTo>
                <a:lnTo>
                  <a:pt x="1104" y="1057"/>
                </a:lnTo>
                <a:lnTo>
                  <a:pt x="1097" y="1057"/>
                </a:lnTo>
                <a:lnTo>
                  <a:pt x="1097" y="1063"/>
                </a:lnTo>
                <a:lnTo>
                  <a:pt x="1091" y="1063"/>
                </a:lnTo>
                <a:lnTo>
                  <a:pt x="1084" y="1063"/>
                </a:lnTo>
                <a:lnTo>
                  <a:pt x="1084" y="1070"/>
                </a:lnTo>
                <a:lnTo>
                  <a:pt x="1077" y="1070"/>
                </a:lnTo>
                <a:lnTo>
                  <a:pt x="1070" y="1063"/>
                </a:lnTo>
                <a:lnTo>
                  <a:pt x="1070" y="1057"/>
                </a:lnTo>
                <a:lnTo>
                  <a:pt x="1057" y="1057"/>
                </a:lnTo>
                <a:lnTo>
                  <a:pt x="1050" y="1050"/>
                </a:lnTo>
                <a:lnTo>
                  <a:pt x="1036" y="1043"/>
                </a:lnTo>
                <a:lnTo>
                  <a:pt x="1036" y="1036"/>
                </a:lnTo>
                <a:lnTo>
                  <a:pt x="1030" y="1036"/>
                </a:lnTo>
                <a:lnTo>
                  <a:pt x="1009" y="1016"/>
                </a:lnTo>
                <a:lnTo>
                  <a:pt x="996" y="1016"/>
                </a:lnTo>
                <a:lnTo>
                  <a:pt x="969" y="1016"/>
                </a:lnTo>
                <a:lnTo>
                  <a:pt x="955" y="1023"/>
                </a:lnTo>
                <a:lnTo>
                  <a:pt x="948" y="1023"/>
                </a:lnTo>
                <a:lnTo>
                  <a:pt x="928" y="1016"/>
                </a:lnTo>
                <a:lnTo>
                  <a:pt x="921" y="1023"/>
                </a:lnTo>
                <a:lnTo>
                  <a:pt x="928" y="1023"/>
                </a:lnTo>
                <a:lnTo>
                  <a:pt x="921" y="1029"/>
                </a:lnTo>
                <a:lnTo>
                  <a:pt x="914" y="1043"/>
                </a:lnTo>
                <a:lnTo>
                  <a:pt x="908" y="1050"/>
                </a:lnTo>
                <a:lnTo>
                  <a:pt x="901" y="1057"/>
                </a:lnTo>
                <a:lnTo>
                  <a:pt x="901" y="1070"/>
                </a:lnTo>
                <a:lnTo>
                  <a:pt x="894" y="1077"/>
                </a:lnTo>
                <a:lnTo>
                  <a:pt x="887" y="1077"/>
                </a:lnTo>
                <a:lnTo>
                  <a:pt x="874" y="1084"/>
                </a:lnTo>
                <a:lnTo>
                  <a:pt x="867" y="1084"/>
                </a:lnTo>
                <a:lnTo>
                  <a:pt x="860" y="1084"/>
                </a:lnTo>
                <a:lnTo>
                  <a:pt x="847" y="1090"/>
                </a:lnTo>
                <a:lnTo>
                  <a:pt x="840" y="1090"/>
                </a:lnTo>
                <a:lnTo>
                  <a:pt x="833" y="1097"/>
                </a:lnTo>
                <a:lnTo>
                  <a:pt x="826" y="1097"/>
                </a:lnTo>
                <a:lnTo>
                  <a:pt x="820" y="1104"/>
                </a:lnTo>
                <a:lnTo>
                  <a:pt x="813" y="1104"/>
                </a:lnTo>
                <a:lnTo>
                  <a:pt x="799" y="1104"/>
                </a:lnTo>
                <a:lnTo>
                  <a:pt x="792" y="1097"/>
                </a:lnTo>
                <a:lnTo>
                  <a:pt x="779" y="1097"/>
                </a:lnTo>
                <a:lnTo>
                  <a:pt x="772" y="1090"/>
                </a:lnTo>
                <a:lnTo>
                  <a:pt x="765" y="1090"/>
                </a:lnTo>
                <a:lnTo>
                  <a:pt x="759" y="1084"/>
                </a:lnTo>
                <a:lnTo>
                  <a:pt x="752" y="1077"/>
                </a:lnTo>
                <a:lnTo>
                  <a:pt x="752" y="1070"/>
                </a:lnTo>
                <a:lnTo>
                  <a:pt x="745" y="1063"/>
                </a:lnTo>
                <a:lnTo>
                  <a:pt x="725" y="1063"/>
                </a:lnTo>
                <a:lnTo>
                  <a:pt x="704" y="1043"/>
                </a:lnTo>
                <a:lnTo>
                  <a:pt x="677" y="1063"/>
                </a:lnTo>
                <a:lnTo>
                  <a:pt x="677" y="1070"/>
                </a:lnTo>
                <a:lnTo>
                  <a:pt x="677" y="1077"/>
                </a:lnTo>
                <a:lnTo>
                  <a:pt x="677" y="1084"/>
                </a:lnTo>
                <a:lnTo>
                  <a:pt x="657" y="1090"/>
                </a:lnTo>
                <a:lnTo>
                  <a:pt x="657" y="1097"/>
                </a:lnTo>
                <a:lnTo>
                  <a:pt x="657" y="1104"/>
                </a:lnTo>
                <a:lnTo>
                  <a:pt x="643" y="1104"/>
                </a:lnTo>
                <a:lnTo>
                  <a:pt x="637" y="1118"/>
                </a:lnTo>
                <a:lnTo>
                  <a:pt x="623" y="1118"/>
                </a:lnTo>
                <a:lnTo>
                  <a:pt x="630" y="1124"/>
                </a:lnTo>
                <a:lnTo>
                  <a:pt x="616" y="1124"/>
                </a:lnTo>
                <a:lnTo>
                  <a:pt x="596" y="1145"/>
                </a:lnTo>
                <a:lnTo>
                  <a:pt x="589" y="1145"/>
                </a:lnTo>
                <a:lnTo>
                  <a:pt x="576" y="1145"/>
                </a:lnTo>
                <a:lnTo>
                  <a:pt x="562" y="1151"/>
                </a:lnTo>
                <a:lnTo>
                  <a:pt x="555" y="1158"/>
                </a:lnTo>
                <a:lnTo>
                  <a:pt x="542" y="1158"/>
                </a:lnTo>
                <a:lnTo>
                  <a:pt x="535" y="1158"/>
                </a:lnTo>
                <a:lnTo>
                  <a:pt x="528" y="1165"/>
                </a:lnTo>
                <a:lnTo>
                  <a:pt x="515" y="1172"/>
                </a:lnTo>
                <a:lnTo>
                  <a:pt x="515" y="1179"/>
                </a:lnTo>
                <a:lnTo>
                  <a:pt x="501" y="1192"/>
                </a:lnTo>
                <a:lnTo>
                  <a:pt x="501" y="1185"/>
                </a:lnTo>
                <a:lnTo>
                  <a:pt x="488" y="1192"/>
                </a:lnTo>
                <a:lnTo>
                  <a:pt x="461" y="1199"/>
                </a:lnTo>
                <a:lnTo>
                  <a:pt x="461" y="1192"/>
                </a:lnTo>
                <a:lnTo>
                  <a:pt x="454" y="1185"/>
                </a:lnTo>
                <a:lnTo>
                  <a:pt x="447" y="1185"/>
                </a:lnTo>
                <a:lnTo>
                  <a:pt x="440" y="1192"/>
                </a:lnTo>
                <a:lnTo>
                  <a:pt x="447" y="1199"/>
                </a:lnTo>
                <a:lnTo>
                  <a:pt x="447" y="1206"/>
                </a:lnTo>
                <a:lnTo>
                  <a:pt x="447" y="1212"/>
                </a:lnTo>
                <a:lnTo>
                  <a:pt x="433" y="1219"/>
                </a:lnTo>
                <a:lnTo>
                  <a:pt x="427" y="1219"/>
                </a:lnTo>
                <a:lnTo>
                  <a:pt x="427" y="1226"/>
                </a:lnTo>
                <a:lnTo>
                  <a:pt x="433" y="1226"/>
                </a:lnTo>
                <a:lnTo>
                  <a:pt x="427" y="1246"/>
                </a:lnTo>
                <a:lnTo>
                  <a:pt x="427" y="1253"/>
                </a:lnTo>
                <a:lnTo>
                  <a:pt x="420" y="1253"/>
                </a:lnTo>
                <a:lnTo>
                  <a:pt x="420" y="1267"/>
                </a:lnTo>
                <a:lnTo>
                  <a:pt x="413" y="1273"/>
                </a:lnTo>
                <a:lnTo>
                  <a:pt x="413" y="1280"/>
                </a:lnTo>
                <a:lnTo>
                  <a:pt x="413" y="1287"/>
                </a:lnTo>
                <a:lnTo>
                  <a:pt x="406" y="1287"/>
                </a:lnTo>
                <a:lnTo>
                  <a:pt x="400" y="1294"/>
                </a:lnTo>
                <a:lnTo>
                  <a:pt x="400" y="1307"/>
                </a:lnTo>
                <a:lnTo>
                  <a:pt x="393" y="1307"/>
                </a:lnTo>
                <a:lnTo>
                  <a:pt x="386" y="1300"/>
                </a:lnTo>
                <a:lnTo>
                  <a:pt x="359" y="1300"/>
                </a:lnTo>
                <a:lnTo>
                  <a:pt x="345" y="1307"/>
                </a:lnTo>
                <a:lnTo>
                  <a:pt x="339" y="1307"/>
                </a:lnTo>
                <a:lnTo>
                  <a:pt x="332" y="1314"/>
                </a:lnTo>
                <a:lnTo>
                  <a:pt x="325" y="1314"/>
                </a:lnTo>
                <a:lnTo>
                  <a:pt x="312" y="1314"/>
                </a:lnTo>
                <a:lnTo>
                  <a:pt x="298" y="1314"/>
                </a:lnTo>
                <a:lnTo>
                  <a:pt x="284" y="1307"/>
                </a:lnTo>
                <a:lnTo>
                  <a:pt x="278" y="1300"/>
                </a:lnTo>
                <a:lnTo>
                  <a:pt x="271" y="1300"/>
                </a:lnTo>
                <a:lnTo>
                  <a:pt x="251" y="1287"/>
                </a:lnTo>
                <a:lnTo>
                  <a:pt x="244" y="1267"/>
                </a:lnTo>
                <a:lnTo>
                  <a:pt x="237" y="1267"/>
                </a:lnTo>
                <a:lnTo>
                  <a:pt x="237" y="1253"/>
                </a:lnTo>
                <a:lnTo>
                  <a:pt x="230" y="1246"/>
                </a:lnTo>
                <a:lnTo>
                  <a:pt x="230" y="1239"/>
                </a:lnTo>
                <a:lnTo>
                  <a:pt x="224" y="1239"/>
                </a:lnTo>
                <a:lnTo>
                  <a:pt x="217" y="1219"/>
                </a:lnTo>
                <a:lnTo>
                  <a:pt x="210" y="1212"/>
                </a:lnTo>
                <a:lnTo>
                  <a:pt x="203" y="1206"/>
                </a:lnTo>
                <a:lnTo>
                  <a:pt x="196" y="1206"/>
                </a:lnTo>
                <a:lnTo>
                  <a:pt x="190" y="1206"/>
                </a:lnTo>
                <a:lnTo>
                  <a:pt x="183" y="1192"/>
                </a:lnTo>
                <a:lnTo>
                  <a:pt x="176" y="1185"/>
                </a:lnTo>
                <a:lnTo>
                  <a:pt x="190" y="1179"/>
                </a:lnTo>
                <a:lnTo>
                  <a:pt x="203" y="1165"/>
                </a:lnTo>
                <a:lnTo>
                  <a:pt x="196" y="1165"/>
                </a:lnTo>
                <a:lnTo>
                  <a:pt x="190" y="1165"/>
                </a:lnTo>
                <a:lnTo>
                  <a:pt x="183" y="1158"/>
                </a:lnTo>
                <a:lnTo>
                  <a:pt x="183" y="1165"/>
                </a:lnTo>
                <a:lnTo>
                  <a:pt x="176" y="1158"/>
                </a:lnTo>
                <a:lnTo>
                  <a:pt x="169" y="1158"/>
                </a:lnTo>
                <a:lnTo>
                  <a:pt x="163" y="1158"/>
                </a:lnTo>
                <a:lnTo>
                  <a:pt x="169" y="1151"/>
                </a:lnTo>
                <a:lnTo>
                  <a:pt x="163" y="1145"/>
                </a:lnTo>
                <a:lnTo>
                  <a:pt x="169" y="1138"/>
                </a:lnTo>
                <a:lnTo>
                  <a:pt x="163" y="1138"/>
                </a:lnTo>
                <a:lnTo>
                  <a:pt x="163" y="1131"/>
                </a:lnTo>
                <a:lnTo>
                  <a:pt x="156" y="1138"/>
                </a:lnTo>
                <a:lnTo>
                  <a:pt x="156" y="1131"/>
                </a:lnTo>
                <a:lnTo>
                  <a:pt x="156" y="1124"/>
                </a:lnTo>
                <a:lnTo>
                  <a:pt x="149" y="1118"/>
                </a:lnTo>
                <a:lnTo>
                  <a:pt x="142" y="1118"/>
                </a:lnTo>
                <a:lnTo>
                  <a:pt x="142" y="1111"/>
                </a:lnTo>
                <a:lnTo>
                  <a:pt x="149" y="1111"/>
                </a:lnTo>
                <a:lnTo>
                  <a:pt x="142" y="1111"/>
                </a:lnTo>
                <a:lnTo>
                  <a:pt x="135" y="1104"/>
                </a:lnTo>
                <a:lnTo>
                  <a:pt x="129" y="1104"/>
                </a:lnTo>
                <a:lnTo>
                  <a:pt x="122" y="1097"/>
                </a:lnTo>
                <a:lnTo>
                  <a:pt x="122" y="1090"/>
                </a:lnTo>
                <a:lnTo>
                  <a:pt x="122" y="1097"/>
                </a:lnTo>
                <a:lnTo>
                  <a:pt x="122" y="1084"/>
                </a:lnTo>
                <a:lnTo>
                  <a:pt x="108" y="1084"/>
                </a:lnTo>
                <a:lnTo>
                  <a:pt x="115" y="1084"/>
                </a:lnTo>
                <a:lnTo>
                  <a:pt x="108" y="1077"/>
                </a:lnTo>
                <a:lnTo>
                  <a:pt x="108" y="1070"/>
                </a:lnTo>
                <a:lnTo>
                  <a:pt x="102" y="1070"/>
                </a:lnTo>
                <a:lnTo>
                  <a:pt x="108" y="1063"/>
                </a:lnTo>
                <a:lnTo>
                  <a:pt x="108" y="1057"/>
                </a:lnTo>
                <a:lnTo>
                  <a:pt x="102" y="1043"/>
                </a:lnTo>
                <a:lnTo>
                  <a:pt x="95" y="1043"/>
                </a:lnTo>
                <a:lnTo>
                  <a:pt x="88" y="1036"/>
                </a:lnTo>
                <a:lnTo>
                  <a:pt x="81" y="1036"/>
                </a:lnTo>
                <a:lnTo>
                  <a:pt x="81" y="1043"/>
                </a:lnTo>
                <a:lnTo>
                  <a:pt x="75" y="1043"/>
                </a:lnTo>
                <a:lnTo>
                  <a:pt x="75" y="1036"/>
                </a:lnTo>
                <a:lnTo>
                  <a:pt x="68" y="1043"/>
                </a:lnTo>
                <a:lnTo>
                  <a:pt x="68" y="1036"/>
                </a:lnTo>
                <a:lnTo>
                  <a:pt x="54" y="1036"/>
                </a:lnTo>
                <a:lnTo>
                  <a:pt x="54" y="1029"/>
                </a:lnTo>
                <a:lnTo>
                  <a:pt x="61" y="1029"/>
                </a:lnTo>
                <a:lnTo>
                  <a:pt x="54" y="1023"/>
                </a:lnTo>
                <a:lnTo>
                  <a:pt x="54" y="1016"/>
                </a:lnTo>
                <a:lnTo>
                  <a:pt x="47" y="1009"/>
                </a:lnTo>
                <a:lnTo>
                  <a:pt x="61" y="1002"/>
                </a:lnTo>
                <a:lnTo>
                  <a:pt x="88" y="975"/>
                </a:lnTo>
                <a:lnTo>
                  <a:pt x="102" y="969"/>
                </a:lnTo>
                <a:lnTo>
                  <a:pt x="108" y="962"/>
                </a:lnTo>
                <a:lnTo>
                  <a:pt x="95" y="948"/>
                </a:lnTo>
                <a:lnTo>
                  <a:pt x="88" y="935"/>
                </a:lnTo>
                <a:lnTo>
                  <a:pt x="81" y="935"/>
                </a:lnTo>
                <a:lnTo>
                  <a:pt x="47" y="921"/>
                </a:lnTo>
                <a:lnTo>
                  <a:pt x="41" y="921"/>
                </a:lnTo>
                <a:lnTo>
                  <a:pt x="41" y="914"/>
                </a:lnTo>
                <a:lnTo>
                  <a:pt x="47" y="901"/>
                </a:lnTo>
                <a:lnTo>
                  <a:pt x="54" y="874"/>
                </a:lnTo>
                <a:lnTo>
                  <a:pt x="61" y="867"/>
                </a:lnTo>
                <a:lnTo>
                  <a:pt x="68" y="867"/>
                </a:lnTo>
                <a:lnTo>
                  <a:pt x="75" y="853"/>
                </a:lnTo>
                <a:lnTo>
                  <a:pt x="68" y="847"/>
                </a:lnTo>
                <a:lnTo>
                  <a:pt x="41" y="840"/>
                </a:lnTo>
                <a:lnTo>
                  <a:pt x="27" y="840"/>
                </a:lnTo>
                <a:lnTo>
                  <a:pt x="7" y="833"/>
                </a:lnTo>
                <a:lnTo>
                  <a:pt x="0" y="833"/>
                </a:lnTo>
                <a:lnTo>
                  <a:pt x="0" y="826"/>
                </a:lnTo>
                <a:lnTo>
                  <a:pt x="0" y="813"/>
                </a:lnTo>
                <a:lnTo>
                  <a:pt x="0" y="806"/>
                </a:lnTo>
                <a:lnTo>
                  <a:pt x="7" y="792"/>
                </a:lnTo>
                <a:lnTo>
                  <a:pt x="7" y="765"/>
                </a:lnTo>
                <a:lnTo>
                  <a:pt x="7" y="745"/>
                </a:lnTo>
                <a:lnTo>
                  <a:pt x="14" y="718"/>
                </a:lnTo>
                <a:lnTo>
                  <a:pt x="14" y="711"/>
                </a:lnTo>
                <a:lnTo>
                  <a:pt x="14" y="704"/>
                </a:lnTo>
                <a:lnTo>
                  <a:pt x="20" y="704"/>
                </a:lnTo>
                <a:lnTo>
                  <a:pt x="20" y="698"/>
                </a:lnTo>
                <a:lnTo>
                  <a:pt x="27" y="677"/>
                </a:lnTo>
                <a:lnTo>
                  <a:pt x="27" y="650"/>
                </a:lnTo>
                <a:lnTo>
                  <a:pt x="20" y="630"/>
                </a:lnTo>
                <a:lnTo>
                  <a:pt x="14" y="603"/>
                </a:lnTo>
                <a:lnTo>
                  <a:pt x="7" y="596"/>
                </a:lnTo>
                <a:lnTo>
                  <a:pt x="7" y="576"/>
                </a:lnTo>
                <a:lnTo>
                  <a:pt x="14" y="576"/>
                </a:lnTo>
                <a:lnTo>
                  <a:pt x="27" y="576"/>
                </a:lnTo>
                <a:lnTo>
                  <a:pt x="27" y="569"/>
                </a:lnTo>
                <a:lnTo>
                  <a:pt x="20" y="555"/>
                </a:lnTo>
                <a:lnTo>
                  <a:pt x="27" y="555"/>
                </a:lnTo>
                <a:lnTo>
                  <a:pt x="34" y="555"/>
                </a:lnTo>
                <a:lnTo>
                  <a:pt x="47" y="549"/>
                </a:lnTo>
                <a:lnTo>
                  <a:pt x="47" y="542"/>
                </a:lnTo>
                <a:lnTo>
                  <a:pt x="41" y="542"/>
                </a:lnTo>
                <a:lnTo>
                  <a:pt x="34" y="549"/>
                </a:lnTo>
                <a:lnTo>
                  <a:pt x="34" y="528"/>
                </a:lnTo>
                <a:lnTo>
                  <a:pt x="34" y="521"/>
                </a:lnTo>
                <a:lnTo>
                  <a:pt x="41" y="521"/>
                </a:lnTo>
                <a:lnTo>
                  <a:pt x="47" y="521"/>
                </a:lnTo>
                <a:lnTo>
                  <a:pt x="47" y="528"/>
                </a:lnTo>
                <a:lnTo>
                  <a:pt x="47" y="521"/>
                </a:lnTo>
                <a:lnTo>
                  <a:pt x="54" y="515"/>
                </a:lnTo>
                <a:lnTo>
                  <a:pt x="61" y="508"/>
                </a:lnTo>
                <a:lnTo>
                  <a:pt x="54" y="508"/>
                </a:lnTo>
                <a:lnTo>
                  <a:pt x="54" y="501"/>
                </a:lnTo>
                <a:lnTo>
                  <a:pt x="61" y="508"/>
                </a:lnTo>
                <a:lnTo>
                  <a:pt x="54" y="501"/>
                </a:lnTo>
                <a:lnTo>
                  <a:pt x="54" y="494"/>
                </a:lnTo>
                <a:lnTo>
                  <a:pt x="61" y="494"/>
                </a:lnTo>
                <a:lnTo>
                  <a:pt x="68" y="501"/>
                </a:lnTo>
                <a:lnTo>
                  <a:pt x="68" y="494"/>
                </a:lnTo>
                <a:lnTo>
                  <a:pt x="61" y="481"/>
                </a:lnTo>
                <a:lnTo>
                  <a:pt x="68" y="474"/>
                </a:lnTo>
                <a:lnTo>
                  <a:pt x="81" y="481"/>
                </a:lnTo>
                <a:lnTo>
                  <a:pt x="81" y="474"/>
                </a:lnTo>
                <a:lnTo>
                  <a:pt x="81" y="467"/>
                </a:lnTo>
                <a:lnTo>
                  <a:pt x="81" y="461"/>
                </a:lnTo>
                <a:lnTo>
                  <a:pt x="88" y="454"/>
                </a:lnTo>
                <a:lnTo>
                  <a:pt x="95" y="454"/>
                </a:lnTo>
                <a:lnTo>
                  <a:pt x="108" y="454"/>
                </a:lnTo>
                <a:lnTo>
                  <a:pt x="108" y="447"/>
                </a:lnTo>
                <a:lnTo>
                  <a:pt x="115" y="440"/>
                </a:lnTo>
                <a:lnTo>
                  <a:pt x="115" y="433"/>
                </a:lnTo>
                <a:lnTo>
                  <a:pt x="115" y="420"/>
                </a:lnTo>
                <a:lnTo>
                  <a:pt x="108" y="413"/>
                </a:lnTo>
                <a:lnTo>
                  <a:pt x="115" y="406"/>
                </a:lnTo>
                <a:lnTo>
                  <a:pt x="108" y="393"/>
                </a:lnTo>
                <a:lnTo>
                  <a:pt x="102" y="386"/>
                </a:lnTo>
                <a:lnTo>
                  <a:pt x="102" y="379"/>
                </a:lnTo>
                <a:lnTo>
                  <a:pt x="95" y="379"/>
                </a:lnTo>
                <a:lnTo>
                  <a:pt x="95" y="372"/>
                </a:lnTo>
                <a:lnTo>
                  <a:pt x="95" y="366"/>
                </a:lnTo>
                <a:lnTo>
                  <a:pt x="88" y="359"/>
                </a:lnTo>
                <a:lnTo>
                  <a:pt x="81" y="359"/>
                </a:lnTo>
                <a:lnTo>
                  <a:pt x="81" y="352"/>
                </a:lnTo>
                <a:lnTo>
                  <a:pt x="88" y="345"/>
                </a:lnTo>
                <a:lnTo>
                  <a:pt x="88" y="339"/>
                </a:lnTo>
                <a:lnTo>
                  <a:pt x="88" y="332"/>
                </a:lnTo>
                <a:lnTo>
                  <a:pt x="81" y="318"/>
                </a:lnTo>
                <a:lnTo>
                  <a:pt x="75" y="325"/>
                </a:lnTo>
                <a:lnTo>
                  <a:pt x="68" y="318"/>
                </a:lnTo>
                <a:lnTo>
                  <a:pt x="68" y="311"/>
                </a:lnTo>
                <a:lnTo>
                  <a:pt x="75" y="298"/>
                </a:lnTo>
                <a:lnTo>
                  <a:pt x="75" y="291"/>
                </a:lnTo>
                <a:lnTo>
                  <a:pt x="75" y="284"/>
                </a:lnTo>
                <a:lnTo>
                  <a:pt x="75" y="278"/>
                </a:lnTo>
                <a:lnTo>
                  <a:pt x="75" y="257"/>
                </a:lnTo>
                <a:lnTo>
                  <a:pt x="68" y="257"/>
                </a:lnTo>
                <a:lnTo>
                  <a:pt x="68" y="264"/>
                </a:lnTo>
                <a:lnTo>
                  <a:pt x="61" y="257"/>
                </a:lnTo>
                <a:lnTo>
                  <a:pt x="61" y="251"/>
                </a:lnTo>
                <a:lnTo>
                  <a:pt x="54" y="244"/>
                </a:lnTo>
                <a:lnTo>
                  <a:pt x="47" y="244"/>
                </a:lnTo>
                <a:lnTo>
                  <a:pt x="54" y="237"/>
                </a:lnTo>
                <a:lnTo>
                  <a:pt x="47" y="237"/>
                </a:lnTo>
                <a:lnTo>
                  <a:pt x="54" y="230"/>
                </a:lnTo>
                <a:lnTo>
                  <a:pt x="54" y="223"/>
                </a:lnTo>
                <a:lnTo>
                  <a:pt x="54" y="230"/>
                </a:lnTo>
                <a:lnTo>
                  <a:pt x="47" y="223"/>
                </a:lnTo>
                <a:lnTo>
                  <a:pt x="54" y="217"/>
                </a:lnTo>
                <a:lnTo>
                  <a:pt x="54" y="210"/>
                </a:lnTo>
                <a:lnTo>
                  <a:pt x="47" y="217"/>
                </a:lnTo>
                <a:lnTo>
                  <a:pt x="47" y="210"/>
                </a:lnTo>
                <a:lnTo>
                  <a:pt x="41" y="210"/>
                </a:lnTo>
                <a:lnTo>
                  <a:pt x="34" y="210"/>
                </a:lnTo>
                <a:lnTo>
                  <a:pt x="27" y="210"/>
                </a:lnTo>
                <a:lnTo>
                  <a:pt x="27" y="203"/>
                </a:lnTo>
                <a:lnTo>
                  <a:pt x="20" y="196"/>
                </a:lnTo>
                <a:lnTo>
                  <a:pt x="20" y="190"/>
                </a:lnTo>
                <a:lnTo>
                  <a:pt x="20" y="183"/>
                </a:lnTo>
                <a:lnTo>
                  <a:pt x="20" y="176"/>
                </a:lnTo>
                <a:lnTo>
                  <a:pt x="14" y="169"/>
                </a:lnTo>
                <a:lnTo>
                  <a:pt x="20" y="162"/>
                </a:lnTo>
                <a:lnTo>
                  <a:pt x="20" y="156"/>
                </a:lnTo>
                <a:lnTo>
                  <a:pt x="27" y="149"/>
                </a:lnTo>
                <a:lnTo>
                  <a:pt x="34" y="142"/>
                </a:lnTo>
                <a:lnTo>
                  <a:pt x="47" y="149"/>
                </a:lnTo>
                <a:lnTo>
                  <a:pt x="68" y="149"/>
                </a:lnTo>
                <a:lnTo>
                  <a:pt x="95" y="156"/>
                </a:lnTo>
                <a:lnTo>
                  <a:pt x="108" y="162"/>
                </a:lnTo>
                <a:lnTo>
                  <a:pt x="129" y="169"/>
                </a:lnTo>
                <a:lnTo>
                  <a:pt x="135" y="162"/>
                </a:lnTo>
                <a:lnTo>
                  <a:pt x="149" y="162"/>
                </a:lnTo>
                <a:lnTo>
                  <a:pt x="149" y="169"/>
                </a:lnTo>
                <a:lnTo>
                  <a:pt x="163" y="169"/>
                </a:lnTo>
                <a:lnTo>
                  <a:pt x="183" y="169"/>
                </a:lnTo>
                <a:lnTo>
                  <a:pt x="190" y="176"/>
                </a:lnTo>
                <a:lnTo>
                  <a:pt x="196" y="176"/>
                </a:lnTo>
                <a:lnTo>
                  <a:pt x="203" y="169"/>
                </a:lnTo>
                <a:lnTo>
                  <a:pt x="217" y="169"/>
                </a:lnTo>
                <a:lnTo>
                  <a:pt x="217" y="176"/>
                </a:lnTo>
                <a:lnTo>
                  <a:pt x="224" y="176"/>
                </a:lnTo>
                <a:lnTo>
                  <a:pt x="237" y="176"/>
                </a:lnTo>
                <a:lnTo>
                  <a:pt x="251" y="183"/>
                </a:lnTo>
                <a:lnTo>
                  <a:pt x="257" y="183"/>
                </a:lnTo>
                <a:lnTo>
                  <a:pt x="264" y="183"/>
                </a:lnTo>
                <a:lnTo>
                  <a:pt x="271" y="183"/>
                </a:lnTo>
                <a:lnTo>
                  <a:pt x="278" y="183"/>
                </a:lnTo>
                <a:lnTo>
                  <a:pt x="284" y="183"/>
                </a:lnTo>
                <a:lnTo>
                  <a:pt x="298" y="190"/>
                </a:lnTo>
                <a:lnTo>
                  <a:pt x="312" y="183"/>
                </a:lnTo>
                <a:lnTo>
                  <a:pt x="318" y="183"/>
                </a:lnTo>
                <a:lnTo>
                  <a:pt x="325" y="183"/>
                </a:lnTo>
                <a:lnTo>
                  <a:pt x="345" y="183"/>
                </a:lnTo>
                <a:lnTo>
                  <a:pt x="352" y="183"/>
                </a:lnTo>
                <a:lnTo>
                  <a:pt x="359" y="183"/>
                </a:lnTo>
                <a:lnTo>
                  <a:pt x="379" y="176"/>
                </a:lnTo>
                <a:lnTo>
                  <a:pt x="386" y="176"/>
                </a:lnTo>
                <a:lnTo>
                  <a:pt x="393" y="176"/>
                </a:lnTo>
                <a:lnTo>
                  <a:pt x="393" y="183"/>
                </a:lnTo>
                <a:lnTo>
                  <a:pt x="400" y="176"/>
                </a:lnTo>
                <a:lnTo>
                  <a:pt x="413" y="162"/>
                </a:lnTo>
                <a:lnTo>
                  <a:pt x="420" y="156"/>
                </a:lnTo>
                <a:lnTo>
                  <a:pt x="413" y="149"/>
                </a:lnTo>
                <a:lnTo>
                  <a:pt x="420" y="135"/>
                </a:lnTo>
                <a:lnTo>
                  <a:pt x="427" y="129"/>
                </a:lnTo>
                <a:lnTo>
                  <a:pt x="433" y="129"/>
                </a:lnTo>
                <a:lnTo>
                  <a:pt x="440" y="122"/>
                </a:lnTo>
                <a:lnTo>
                  <a:pt x="447" y="129"/>
                </a:lnTo>
                <a:lnTo>
                  <a:pt x="461" y="122"/>
                </a:lnTo>
                <a:lnTo>
                  <a:pt x="474" y="122"/>
                </a:lnTo>
                <a:lnTo>
                  <a:pt x="501" y="135"/>
                </a:lnTo>
                <a:lnTo>
                  <a:pt x="508" y="122"/>
                </a:lnTo>
                <a:lnTo>
                  <a:pt x="535" y="135"/>
                </a:lnTo>
                <a:lnTo>
                  <a:pt x="576" y="142"/>
                </a:lnTo>
                <a:lnTo>
                  <a:pt x="610" y="156"/>
                </a:lnTo>
                <a:lnTo>
                  <a:pt x="623" y="149"/>
                </a:lnTo>
                <a:lnTo>
                  <a:pt x="623" y="156"/>
                </a:lnTo>
                <a:lnTo>
                  <a:pt x="637" y="142"/>
                </a:lnTo>
                <a:lnTo>
                  <a:pt x="637" y="115"/>
                </a:lnTo>
                <a:lnTo>
                  <a:pt x="643" y="95"/>
                </a:lnTo>
                <a:lnTo>
                  <a:pt x="657" y="95"/>
                </a:lnTo>
                <a:lnTo>
                  <a:pt x="671" y="101"/>
                </a:lnTo>
                <a:lnTo>
                  <a:pt x="677" y="101"/>
                </a:lnTo>
                <a:lnTo>
                  <a:pt x="684" y="108"/>
                </a:lnTo>
                <a:lnTo>
                  <a:pt x="684" y="115"/>
                </a:lnTo>
                <a:lnTo>
                  <a:pt x="684" y="122"/>
                </a:lnTo>
                <a:lnTo>
                  <a:pt x="684" y="135"/>
                </a:lnTo>
                <a:lnTo>
                  <a:pt x="691" y="135"/>
                </a:lnTo>
                <a:lnTo>
                  <a:pt x="691" y="142"/>
                </a:lnTo>
                <a:lnTo>
                  <a:pt x="711" y="142"/>
                </a:lnTo>
                <a:lnTo>
                  <a:pt x="718" y="149"/>
                </a:lnTo>
                <a:lnTo>
                  <a:pt x="725" y="149"/>
                </a:lnTo>
                <a:lnTo>
                  <a:pt x="732" y="149"/>
                </a:lnTo>
                <a:lnTo>
                  <a:pt x="738" y="156"/>
                </a:lnTo>
                <a:lnTo>
                  <a:pt x="759" y="149"/>
                </a:lnTo>
                <a:lnTo>
                  <a:pt x="765" y="149"/>
                </a:lnTo>
                <a:lnTo>
                  <a:pt x="772" y="149"/>
                </a:lnTo>
                <a:lnTo>
                  <a:pt x="772" y="142"/>
                </a:lnTo>
                <a:lnTo>
                  <a:pt x="779" y="142"/>
                </a:lnTo>
                <a:lnTo>
                  <a:pt x="786" y="142"/>
                </a:lnTo>
                <a:lnTo>
                  <a:pt x="792" y="122"/>
                </a:lnTo>
                <a:lnTo>
                  <a:pt x="799" y="122"/>
                </a:lnTo>
                <a:lnTo>
                  <a:pt x="813" y="115"/>
                </a:lnTo>
                <a:lnTo>
                  <a:pt x="826" y="108"/>
                </a:lnTo>
                <a:lnTo>
                  <a:pt x="826" y="101"/>
                </a:lnTo>
                <a:lnTo>
                  <a:pt x="820" y="101"/>
                </a:lnTo>
                <a:lnTo>
                  <a:pt x="820" y="95"/>
                </a:lnTo>
                <a:lnTo>
                  <a:pt x="826" y="81"/>
                </a:lnTo>
                <a:lnTo>
                  <a:pt x="826" y="74"/>
                </a:lnTo>
                <a:lnTo>
                  <a:pt x="826" y="68"/>
                </a:lnTo>
                <a:lnTo>
                  <a:pt x="860" y="61"/>
                </a:lnTo>
                <a:lnTo>
                  <a:pt x="867" y="61"/>
                </a:lnTo>
                <a:lnTo>
                  <a:pt x="874" y="61"/>
                </a:lnTo>
                <a:lnTo>
                  <a:pt x="887" y="61"/>
                </a:lnTo>
                <a:lnTo>
                  <a:pt x="894" y="74"/>
                </a:lnTo>
                <a:lnTo>
                  <a:pt x="901" y="74"/>
                </a:lnTo>
                <a:lnTo>
                  <a:pt x="908" y="81"/>
                </a:lnTo>
                <a:lnTo>
                  <a:pt x="914" y="81"/>
                </a:lnTo>
                <a:lnTo>
                  <a:pt x="928" y="88"/>
                </a:lnTo>
                <a:lnTo>
                  <a:pt x="935" y="88"/>
                </a:lnTo>
                <a:lnTo>
                  <a:pt x="941" y="88"/>
                </a:lnTo>
                <a:lnTo>
                  <a:pt x="955" y="88"/>
                </a:lnTo>
                <a:lnTo>
                  <a:pt x="969" y="95"/>
                </a:lnTo>
                <a:lnTo>
                  <a:pt x="1002" y="95"/>
                </a:lnTo>
                <a:lnTo>
                  <a:pt x="1030" y="108"/>
                </a:lnTo>
                <a:lnTo>
                  <a:pt x="1043" y="108"/>
                </a:lnTo>
                <a:lnTo>
                  <a:pt x="1057" y="95"/>
                </a:lnTo>
                <a:lnTo>
                  <a:pt x="1104" y="61"/>
                </a:lnTo>
                <a:lnTo>
                  <a:pt x="1158" y="135"/>
                </a:lnTo>
                <a:lnTo>
                  <a:pt x="1158" y="142"/>
                </a:lnTo>
                <a:lnTo>
                  <a:pt x="1165" y="142"/>
                </a:lnTo>
                <a:lnTo>
                  <a:pt x="1158" y="135"/>
                </a:lnTo>
                <a:lnTo>
                  <a:pt x="1165" y="135"/>
                </a:lnTo>
                <a:lnTo>
                  <a:pt x="1165" y="129"/>
                </a:lnTo>
                <a:lnTo>
                  <a:pt x="1172" y="122"/>
                </a:lnTo>
                <a:lnTo>
                  <a:pt x="1165" y="115"/>
                </a:lnTo>
                <a:lnTo>
                  <a:pt x="1172" y="108"/>
                </a:lnTo>
                <a:lnTo>
                  <a:pt x="1165" y="101"/>
                </a:lnTo>
                <a:lnTo>
                  <a:pt x="1172" y="95"/>
                </a:lnTo>
                <a:lnTo>
                  <a:pt x="1185" y="88"/>
                </a:lnTo>
                <a:lnTo>
                  <a:pt x="1192" y="81"/>
                </a:lnTo>
                <a:lnTo>
                  <a:pt x="1192" y="74"/>
                </a:lnTo>
                <a:lnTo>
                  <a:pt x="1199" y="74"/>
                </a:lnTo>
                <a:lnTo>
                  <a:pt x="1212" y="74"/>
                </a:lnTo>
                <a:lnTo>
                  <a:pt x="1219" y="68"/>
                </a:lnTo>
                <a:lnTo>
                  <a:pt x="1226" y="74"/>
                </a:lnTo>
                <a:lnTo>
                  <a:pt x="1239" y="74"/>
                </a:lnTo>
                <a:lnTo>
                  <a:pt x="1246" y="74"/>
                </a:lnTo>
                <a:lnTo>
                  <a:pt x="1253" y="81"/>
                </a:lnTo>
                <a:lnTo>
                  <a:pt x="1260" y="88"/>
                </a:lnTo>
                <a:lnTo>
                  <a:pt x="1267" y="95"/>
                </a:lnTo>
                <a:lnTo>
                  <a:pt x="1267" y="88"/>
                </a:lnTo>
                <a:lnTo>
                  <a:pt x="1273" y="88"/>
                </a:lnTo>
                <a:lnTo>
                  <a:pt x="1267" y="81"/>
                </a:lnTo>
                <a:lnTo>
                  <a:pt x="1273" y="81"/>
                </a:lnTo>
                <a:lnTo>
                  <a:pt x="1280" y="74"/>
                </a:lnTo>
                <a:lnTo>
                  <a:pt x="1287" y="68"/>
                </a:lnTo>
                <a:lnTo>
                  <a:pt x="1287" y="74"/>
                </a:lnTo>
                <a:lnTo>
                  <a:pt x="1287" y="68"/>
                </a:lnTo>
                <a:lnTo>
                  <a:pt x="1294" y="68"/>
                </a:lnTo>
                <a:lnTo>
                  <a:pt x="1294" y="61"/>
                </a:lnTo>
                <a:lnTo>
                  <a:pt x="1300" y="61"/>
                </a:lnTo>
                <a:lnTo>
                  <a:pt x="1307" y="68"/>
                </a:lnTo>
                <a:lnTo>
                  <a:pt x="1307" y="61"/>
                </a:lnTo>
                <a:lnTo>
                  <a:pt x="1307" y="54"/>
                </a:lnTo>
                <a:lnTo>
                  <a:pt x="1314" y="68"/>
                </a:lnTo>
                <a:lnTo>
                  <a:pt x="1314" y="61"/>
                </a:lnTo>
                <a:lnTo>
                  <a:pt x="1314" y="54"/>
                </a:lnTo>
                <a:lnTo>
                  <a:pt x="1321" y="54"/>
                </a:lnTo>
                <a:lnTo>
                  <a:pt x="1328" y="47"/>
                </a:lnTo>
                <a:lnTo>
                  <a:pt x="1328" y="41"/>
                </a:lnTo>
                <a:lnTo>
                  <a:pt x="1334" y="47"/>
                </a:lnTo>
                <a:lnTo>
                  <a:pt x="1334" y="41"/>
                </a:lnTo>
                <a:lnTo>
                  <a:pt x="1334" y="34"/>
                </a:lnTo>
                <a:lnTo>
                  <a:pt x="1341" y="41"/>
                </a:lnTo>
                <a:lnTo>
                  <a:pt x="1341" y="34"/>
                </a:lnTo>
                <a:lnTo>
                  <a:pt x="1348" y="34"/>
                </a:lnTo>
                <a:lnTo>
                  <a:pt x="1348" y="27"/>
                </a:lnTo>
                <a:lnTo>
                  <a:pt x="1355" y="27"/>
                </a:lnTo>
                <a:lnTo>
                  <a:pt x="1355" y="20"/>
                </a:lnTo>
                <a:lnTo>
                  <a:pt x="1361" y="27"/>
                </a:lnTo>
                <a:lnTo>
                  <a:pt x="1361" y="20"/>
                </a:lnTo>
                <a:lnTo>
                  <a:pt x="1361" y="13"/>
                </a:lnTo>
                <a:lnTo>
                  <a:pt x="1368" y="13"/>
                </a:lnTo>
                <a:lnTo>
                  <a:pt x="1368" y="7"/>
                </a:lnTo>
                <a:lnTo>
                  <a:pt x="1368" y="0"/>
                </a:lnTo>
                <a:lnTo>
                  <a:pt x="1375" y="0"/>
                </a:lnTo>
                <a:lnTo>
                  <a:pt x="1382" y="7"/>
                </a:lnTo>
                <a:lnTo>
                  <a:pt x="1389" y="7"/>
                </a:lnTo>
                <a:lnTo>
                  <a:pt x="1395" y="13"/>
                </a:lnTo>
                <a:close/>
              </a:path>
            </a:pathLst>
          </a:custGeom>
          <a:solidFill>
            <a:schemeClr val="bg1">
              <a:lumMod val="85000"/>
            </a:schemeClr>
          </a:solidFill>
          <a:ln w="0">
            <a:solidFill>
              <a:srgbClr val="7F7F7F"/>
            </a:solidFill>
            <a:prstDash val="solid"/>
            <a:round/>
            <a:headEnd/>
            <a:tailEnd/>
          </a:ln>
        </p:spPr>
        <p:txBody>
          <a:bodyPr/>
          <a:lstStyle/>
          <a:p>
            <a:endParaRPr lang="es-ES"/>
          </a:p>
        </p:txBody>
      </p:sp>
      <p:sp>
        <p:nvSpPr>
          <p:cNvPr id="83" name="c_real">
            <a:extLst>
              <a:ext uri="{FF2B5EF4-FFF2-40B4-BE49-F238E27FC236}">
                <a16:creationId xmlns:a16="http://schemas.microsoft.com/office/drawing/2014/main" id="{714E6D76-E0F3-4E89-AAA0-49C796357375}"/>
              </a:ext>
            </a:extLst>
          </p:cNvPr>
          <p:cNvSpPr>
            <a:spLocks/>
          </p:cNvSpPr>
          <p:nvPr/>
        </p:nvSpPr>
        <p:spPr bwMode="auto">
          <a:xfrm>
            <a:off x="4299166" y="3357708"/>
            <a:ext cx="938212" cy="619125"/>
          </a:xfrm>
          <a:custGeom>
            <a:avLst/>
            <a:gdLst>
              <a:gd name="T0" fmla="*/ 2147483647 w 2147"/>
              <a:gd name="T1" fmla="*/ 2147483647 h 1402"/>
              <a:gd name="T2" fmla="*/ 2147483647 w 2147"/>
              <a:gd name="T3" fmla="*/ 2147483647 h 1402"/>
              <a:gd name="T4" fmla="*/ 2147483647 w 2147"/>
              <a:gd name="T5" fmla="*/ 2147483647 h 1402"/>
              <a:gd name="T6" fmla="*/ 2147483647 w 2147"/>
              <a:gd name="T7" fmla="*/ 2147483647 h 1402"/>
              <a:gd name="T8" fmla="*/ 2147483647 w 2147"/>
              <a:gd name="T9" fmla="*/ 2147483647 h 1402"/>
              <a:gd name="T10" fmla="*/ 2147483647 w 2147"/>
              <a:gd name="T11" fmla="*/ 2147483647 h 1402"/>
              <a:gd name="T12" fmla="*/ 2147483647 w 2147"/>
              <a:gd name="T13" fmla="*/ 2147483647 h 1402"/>
              <a:gd name="T14" fmla="*/ 2147483647 w 2147"/>
              <a:gd name="T15" fmla="*/ 2147483647 h 1402"/>
              <a:gd name="T16" fmla="*/ 2147483647 w 2147"/>
              <a:gd name="T17" fmla="*/ 2147483647 h 1402"/>
              <a:gd name="T18" fmla="*/ 2147483647 w 2147"/>
              <a:gd name="T19" fmla="*/ 2147483647 h 1402"/>
              <a:gd name="T20" fmla="*/ 2147483647 w 2147"/>
              <a:gd name="T21" fmla="*/ 2147483647 h 1402"/>
              <a:gd name="T22" fmla="*/ 2147483647 w 2147"/>
              <a:gd name="T23" fmla="*/ 2147483647 h 1402"/>
              <a:gd name="T24" fmla="*/ 2147483647 w 2147"/>
              <a:gd name="T25" fmla="*/ 2147483647 h 1402"/>
              <a:gd name="T26" fmla="*/ 2147483647 w 2147"/>
              <a:gd name="T27" fmla="*/ 2147483647 h 1402"/>
              <a:gd name="T28" fmla="*/ 2147483647 w 2147"/>
              <a:gd name="T29" fmla="*/ 2147483647 h 1402"/>
              <a:gd name="T30" fmla="*/ 2147483647 w 2147"/>
              <a:gd name="T31" fmla="*/ 2147483647 h 1402"/>
              <a:gd name="T32" fmla="*/ 2147483647 w 2147"/>
              <a:gd name="T33" fmla="*/ 2147483647 h 1402"/>
              <a:gd name="T34" fmla="*/ 2147483647 w 2147"/>
              <a:gd name="T35" fmla="*/ 2147483647 h 1402"/>
              <a:gd name="T36" fmla="*/ 2147483647 w 2147"/>
              <a:gd name="T37" fmla="*/ 2147483647 h 1402"/>
              <a:gd name="T38" fmla="*/ 2147483647 w 2147"/>
              <a:gd name="T39" fmla="*/ 2147483647 h 1402"/>
              <a:gd name="T40" fmla="*/ 2147483647 w 2147"/>
              <a:gd name="T41" fmla="*/ 2147483647 h 1402"/>
              <a:gd name="T42" fmla="*/ 2147483647 w 2147"/>
              <a:gd name="T43" fmla="*/ 2147483647 h 1402"/>
              <a:gd name="T44" fmla="*/ 2147483647 w 2147"/>
              <a:gd name="T45" fmla="*/ 2147483647 h 1402"/>
              <a:gd name="T46" fmla="*/ 2147483647 w 2147"/>
              <a:gd name="T47" fmla="*/ 2147483647 h 1402"/>
              <a:gd name="T48" fmla="*/ 2147483647 w 2147"/>
              <a:gd name="T49" fmla="*/ 2147483647 h 1402"/>
              <a:gd name="T50" fmla="*/ 2147483647 w 2147"/>
              <a:gd name="T51" fmla="*/ 2147483647 h 1402"/>
              <a:gd name="T52" fmla="*/ 2147483647 w 2147"/>
              <a:gd name="T53" fmla="*/ 2147483647 h 1402"/>
              <a:gd name="T54" fmla="*/ 2147483647 w 2147"/>
              <a:gd name="T55" fmla="*/ 2147483647 h 1402"/>
              <a:gd name="T56" fmla="*/ 2147483647 w 2147"/>
              <a:gd name="T57" fmla="*/ 2147483647 h 1402"/>
              <a:gd name="T58" fmla="*/ 2147483647 w 2147"/>
              <a:gd name="T59" fmla="*/ 2147483647 h 1402"/>
              <a:gd name="T60" fmla="*/ 2147483647 w 2147"/>
              <a:gd name="T61" fmla="*/ 2147483647 h 1402"/>
              <a:gd name="T62" fmla="*/ 2147483647 w 2147"/>
              <a:gd name="T63" fmla="*/ 2147483647 h 1402"/>
              <a:gd name="T64" fmla="*/ 2147483647 w 2147"/>
              <a:gd name="T65" fmla="*/ 2147483647 h 1402"/>
              <a:gd name="T66" fmla="*/ 2147483647 w 2147"/>
              <a:gd name="T67" fmla="*/ 2147483647 h 1402"/>
              <a:gd name="T68" fmla="*/ 2147483647 w 2147"/>
              <a:gd name="T69" fmla="*/ 2147483647 h 1402"/>
              <a:gd name="T70" fmla="*/ 2147483647 w 2147"/>
              <a:gd name="T71" fmla="*/ 2147483647 h 1402"/>
              <a:gd name="T72" fmla="*/ 2147483647 w 2147"/>
              <a:gd name="T73" fmla="*/ 2147483647 h 1402"/>
              <a:gd name="T74" fmla="*/ 2147483647 w 2147"/>
              <a:gd name="T75" fmla="*/ 2147483647 h 1402"/>
              <a:gd name="T76" fmla="*/ 2147483647 w 2147"/>
              <a:gd name="T77" fmla="*/ 2147483647 h 1402"/>
              <a:gd name="T78" fmla="*/ 2147483647 w 2147"/>
              <a:gd name="T79" fmla="*/ 2147483647 h 1402"/>
              <a:gd name="T80" fmla="*/ 2147483647 w 2147"/>
              <a:gd name="T81" fmla="*/ 2147483647 h 1402"/>
              <a:gd name="T82" fmla="*/ 2147483647 w 2147"/>
              <a:gd name="T83" fmla="*/ 2147483647 h 1402"/>
              <a:gd name="T84" fmla="*/ 2147483647 w 2147"/>
              <a:gd name="T85" fmla="*/ 1572124843 h 1402"/>
              <a:gd name="T86" fmla="*/ 2147483647 w 2147"/>
              <a:gd name="T87" fmla="*/ 2147483647 h 1402"/>
              <a:gd name="T88" fmla="*/ 2147483647 w 2147"/>
              <a:gd name="T89" fmla="*/ 2147483647 h 1402"/>
              <a:gd name="T90" fmla="*/ 2147483647 w 2147"/>
              <a:gd name="T91" fmla="*/ 2147483647 h 1402"/>
              <a:gd name="T92" fmla="*/ 2147483647 w 2147"/>
              <a:gd name="T93" fmla="*/ 757000907 h 1402"/>
              <a:gd name="T94" fmla="*/ 2147483647 w 2147"/>
              <a:gd name="T95" fmla="*/ 2147483647 h 1402"/>
              <a:gd name="T96" fmla="*/ 2147483647 w 2147"/>
              <a:gd name="T97" fmla="*/ 2147483647 h 1402"/>
              <a:gd name="T98" fmla="*/ 2147483647 w 2147"/>
              <a:gd name="T99" fmla="*/ 2147483647 h 1402"/>
              <a:gd name="T100" fmla="*/ 2147483647 w 2147"/>
              <a:gd name="T101" fmla="*/ 2147483647 h 1402"/>
              <a:gd name="T102" fmla="*/ 2147483647 w 2147"/>
              <a:gd name="T103" fmla="*/ 2147483647 h 1402"/>
              <a:gd name="T104" fmla="*/ 2147483647 w 2147"/>
              <a:gd name="T105" fmla="*/ 2147483647 h 1402"/>
              <a:gd name="T106" fmla="*/ 2147483647 w 2147"/>
              <a:gd name="T107" fmla="*/ 2147483647 h 1402"/>
              <a:gd name="T108" fmla="*/ 2147483647 w 2147"/>
              <a:gd name="T109" fmla="*/ 2147483647 h 1402"/>
              <a:gd name="T110" fmla="*/ 2147483647 w 2147"/>
              <a:gd name="T111" fmla="*/ 2147483647 h 1402"/>
              <a:gd name="T112" fmla="*/ 2147483647 w 2147"/>
              <a:gd name="T113" fmla="*/ 2147483647 h 1402"/>
              <a:gd name="T114" fmla="*/ 2147483647 w 2147"/>
              <a:gd name="T115" fmla="*/ 2147483647 h 1402"/>
              <a:gd name="T116" fmla="*/ 2147483647 w 2147"/>
              <a:gd name="T117" fmla="*/ 2147483647 h 1402"/>
              <a:gd name="T118" fmla="*/ 2147483647 w 2147"/>
              <a:gd name="T119" fmla="*/ 2147483647 h 1402"/>
              <a:gd name="T120" fmla="*/ 2147483647 w 2147"/>
              <a:gd name="T121" fmla="*/ 2147483647 h 1402"/>
              <a:gd name="T122" fmla="*/ 2147483647 w 2147"/>
              <a:gd name="T123" fmla="*/ 2147483647 h 1402"/>
              <a:gd name="T124" fmla="*/ 2147483647 w 2147"/>
              <a:gd name="T125" fmla="*/ 2147483647 h 14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7"/>
              <a:gd name="T190" fmla="*/ 0 h 1402"/>
              <a:gd name="T191" fmla="*/ 2147 w 2147"/>
              <a:gd name="T192" fmla="*/ 1402 h 14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7" h="1402">
                <a:moveTo>
                  <a:pt x="2025" y="237"/>
                </a:moveTo>
                <a:lnTo>
                  <a:pt x="2039" y="250"/>
                </a:lnTo>
                <a:lnTo>
                  <a:pt x="2039" y="278"/>
                </a:lnTo>
                <a:lnTo>
                  <a:pt x="2052" y="291"/>
                </a:lnTo>
                <a:lnTo>
                  <a:pt x="2052" y="298"/>
                </a:lnTo>
                <a:lnTo>
                  <a:pt x="2059" y="311"/>
                </a:lnTo>
                <a:lnTo>
                  <a:pt x="2059" y="325"/>
                </a:lnTo>
                <a:lnTo>
                  <a:pt x="2066" y="332"/>
                </a:lnTo>
                <a:lnTo>
                  <a:pt x="2073" y="345"/>
                </a:lnTo>
                <a:lnTo>
                  <a:pt x="2073" y="352"/>
                </a:lnTo>
                <a:lnTo>
                  <a:pt x="2073" y="359"/>
                </a:lnTo>
                <a:lnTo>
                  <a:pt x="2066" y="372"/>
                </a:lnTo>
                <a:lnTo>
                  <a:pt x="2039" y="399"/>
                </a:lnTo>
                <a:lnTo>
                  <a:pt x="2032" y="413"/>
                </a:lnTo>
                <a:lnTo>
                  <a:pt x="2025" y="420"/>
                </a:lnTo>
                <a:lnTo>
                  <a:pt x="2018" y="440"/>
                </a:lnTo>
                <a:lnTo>
                  <a:pt x="1998" y="460"/>
                </a:lnTo>
                <a:lnTo>
                  <a:pt x="1985" y="488"/>
                </a:lnTo>
                <a:lnTo>
                  <a:pt x="1964" y="508"/>
                </a:lnTo>
                <a:lnTo>
                  <a:pt x="1971" y="521"/>
                </a:lnTo>
                <a:lnTo>
                  <a:pt x="1971" y="535"/>
                </a:lnTo>
                <a:lnTo>
                  <a:pt x="1978" y="542"/>
                </a:lnTo>
                <a:lnTo>
                  <a:pt x="1985" y="555"/>
                </a:lnTo>
                <a:lnTo>
                  <a:pt x="1991" y="555"/>
                </a:lnTo>
                <a:lnTo>
                  <a:pt x="1998" y="569"/>
                </a:lnTo>
                <a:lnTo>
                  <a:pt x="1998" y="582"/>
                </a:lnTo>
                <a:lnTo>
                  <a:pt x="1998" y="596"/>
                </a:lnTo>
                <a:lnTo>
                  <a:pt x="1998" y="609"/>
                </a:lnTo>
                <a:lnTo>
                  <a:pt x="1998" y="637"/>
                </a:lnTo>
                <a:lnTo>
                  <a:pt x="1991" y="630"/>
                </a:lnTo>
                <a:lnTo>
                  <a:pt x="1985" y="637"/>
                </a:lnTo>
                <a:lnTo>
                  <a:pt x="1978" y="637"/>
                </a:lnTo>
                <a:lnTo>
                  <a:pt x="1971" y="643"/>
                </a:lnTo>
                <a:lnTo>
                  <a:pt x="1971" y="657"/>
                </a:lnTo>
                <a:lnTo>
                  <a:pt x="1964" y="677"/>
                </a:lnTo>
                <a:lnTo>
                  <a:pt x="1951" y="691"/>
                </a:lnTo>
                <a:lnTo>
                  <a:pt x="1944" y="698"/>
                </a:lnTo>
                <a:lnTo>
                  <a:pt x="1937" y="704"/>
                </a:lnTo>
                <a:lnTo>
                  <a:pt x="1937" y="711"/>
                </a:lnTo>
                <a:lnTo>
                  <a:pt x="1930" y="711"/>
                </a:lnTo>
                <a:lnTo>
                  <a:pt x="1930" y="731"/>
                </a:lnTo>
                <a:lnTo>
                  <a:pt x="1937" y="745"/>
                </a:lnTo>
                <a:lnTo>
                  <a:pt x="1944" y="745"/>
                </a:lnTo>
                <a:lnTo>
                  <a:pt x="1951" y="745"/>
                </a:lnTo>
                <a:lnTo>
                  <a:pt x="1964" y="752"/>
                </a:lnTo>
                <a:lnTo>
                  <a:pt x="1964" y="759"/>
                </a:lnTo>
                <a:lnTo>
                  <a:pt x="1971" y="765"/>
                </a:lnTo>
                <a:lnTo>
                  <a:pt x="2005" y="765"/>
                </a:lnTo>
                <a:lnTo>
                  <a:pt x="2012" y="765"/>
                </a:lnTo>
                <a:lnTo>
                  <a:pt x="2012" y="779"/>
                </a:lnTo>
                <a:lnTo>
                  <a:pt x="2012" y="786"/>
                </a:lnTo>
                <a:lnTo>
                  <a:pt x="2018" y="786"/>
                </a:lnTo>
                <a:lnTo>
                  <a:pt x="2032" y="792"/>
                </a:lnTo>
                <a:lnTo>
                  <a:pt x="2039" y="799"/>
                </a:lnTo>
                <a:lnTo>
                  <a:pt x="2039" y="813"/>
                </a:lnTo>
                <a:lnTo>
                  <a:pt x="2045" y="813"/>
                </a:lnTo>
                <a:lnTo>
                  <a:pt x="2045" y="819"/>
                </a:lnTo>
                <a:lnTo>
                  <a:pt x="2045" y="833"/>
                </a:lnTo>
                <a:lnTo>
                  <a:pt x="2052" y="853"/>
                </a:lnTo>
                <a:lnTo>
                  <a:pt x="2045" y="860"/>
                </a:lnTo>
                <a:lnTo>
                  <a:pt x="2045" y="874"/>
                </a:lnTo>
                <a:lnTo>
                  <a:pt x="2052" y="880"/>
                </a:lnTo>
                <a:lnTo>
                  <a:pt x="2066" y="894"/>
                </a:lnTo>
                <a:lnTo>
                  <a:pt x="2066" y="908"/>
                </a:lnTo>
                <a:lnTo>
                  <a:pt x="2073" y="908"/>
                </a:lnTo>
                <a:lnTo>
                  <a:pt x="2086" y="908"/>
                </a:lnTo>
                <a:lnTo>
                  <a:pt x="2093" y="908"/>
                </a:lnTo>
                <a:lnTo>
                  <a:pt x="2106" y="921"/>
                </a:lnTo>
                <a:lnTo>
                  <a:pt x="2120" y="935"/>
                </a:lnTo>
                <a:lnTo>
                  <a:pt x="2127" y="935"/>
                </a:lnTo>
                <a:lnTo>
                  <a:pt x="2127" y="941"/>
                </a:lnTo>
                <a:lnTo>
                  <a:pt x="2147" y="948"/>
                </a:lnTo>
                <a:lnTo>
                  <a:pt x="2147" y="962"/>
                </a:lnTo>
                <a:lnTo>
                  <a:pt x="2147" y="982"/>
                </a:lnTo>
                <a:lnTo>
                  <a:pt x="2140" y="982"/>
                </a:lnTo>
                <a:lnTo>
                  <a:pt x="2140" y="1002"/>
                </a:lnTo>
                <a:lnTo>
                  <a:pt x="2140" y="1009"/>
                </a:lnTo>
                <a:lnTo>
                  <a:pt x="2134" y="1023"/>
                </a:lnTo>
                <a:lnTo>
                  <a:pt x="2134" y="1036"/>
                </a:lnTo>
                <a:lnTo>
                  <a:pt x="2127" y="1043"/>
                </a:lnTo>
                <a:lnTo>
                  <a:pt x="2120" y="1063"/>
                </a:lnTo>
                <a:lnTo>
                  <a:pt x="2113" y="1063"/>
                </a:lnTo>
                <a:lnTo>
                  <a:pt x="2106" y="1077"/>
                </a:lnTo>
                <a:lnTo>
                  <a:pt x="2100" y="1084"/>
                </a:lnTo>
                <a:lnTo>
                  <a:pt x="2093" y="1090"/>
                </a:lnTo>
                <a:lnTo>
                  <a:pt x="2086" y="1084"/>
                </a:lnTo>
                <a:lnTo>
                  <a:pt x="2079" y="1090"/>
                </a:lnTo>
                <a:lnTo>
                  <a:pt x="2066" y="1097"/>
                </a:lnTo>
                <a:lnTo>
                  <a:pt x="2059" y="1097"/>
                </a:lnTo>
                <a:lnTo>
                  <a:pt x="2052" y="1090"/>
                </a:lnTo>
                <a:lnTo>
                  <a:pt x="2039" y="1084"/>
                </a:lnTo>
                <a:lnTo>
                  <a:pt x="2045" y="1090"/>
                </a:lnTo>
                <a:lnTo>
                  <a:pt x="2052" y="1097"/>
                </a:lnTo>
                <a:lnTo>
                  <a:pt x="2045" y="1117"/>
                </a:lnTo>
                <a:lnTo>
                  <a:pt x="2045" y="1124"/>
                </a:lnTo>
                <a:lnTo>
                  <a:pt x="2039" y="1138"/>
                </a:lnTo>
                <a:lnTo>
                  <a:pt x="2039" y="1145"/>
                </a:lnTo>
                <a:lnTo>
                  <a:pt x="2039" y="1151"/>
                </a:lnTo>
                <a:lnTo>
                  <a:pt x="2039" y="1158"/>
                </a:lnTo>
                <a:lnTo>
                  <a:pt x="2039" y="1165"/>
                </a:lnTo>
                <a:lnTo>
                  <a:pt x="2045" y="1165"/>
                </a:lnTo>
                <a:lnTo>
                  <a:pt x="2045" y="1172"/>
                </a:lnTo>
                <a:lnTo>
                  <a:pt x="2052" y="1178"/>
                </a:lnTo>
                <a:lnTo>
                  <a:pt x="2045" y="1178"/>
                </a:lnTo>
                <a:lnTo>
                  <a:pt x="2045" y="1185"/>
                </a:lnTo>
                <a:lnTo>
                  <a:pt x="2045" y="1192"/>
                </a:lnTo>
                <a:lnTo>
                  <a:pt x="2039" y="1192"/>
                </a:lnTo>
                <a:lnTo>
                  <a:pt x="2032" y="1192"/>
                </a:lnTo>
                <a:lnTo>
                  <a:pt x="2032" y="1199"/>
                </a:lnTo>
                <a:lnTo>
                  <a:pt x="2032" y="1206"/>
                </a:lnTo>
                <a:lnTo>
                  <a:pt x="2025" y="1206"/>
                </a:lnTo>
                <a:lnTo>
                  <a:pt x="2025" y="1212"/>
                </a:lnTo>
                <a:lnTo>
                  <a:pt x="2025" y="1219"/>
                </a:lnTo>
                <a:lnTo>
                  <a:pt x="2018" y="1212"/>
                </a:lnTo>
                <a:lnTo>
                  <a:pt x="2018" y="1219"/>
                </a:lnTo>
                <a:lnTo>
                  <a:pt x="2012" y="1219"/>
                </a:lnTo>
                <a:lnTo>
                  <a:pt x="2012" y="1226"/>
                </a:lnTo>
                <a:lnTo>
                  <a:pt x="2005" y="1226"/>
                </a:lnTo>
                <a:lnTo>
                  <a:pt x="2005" y="1233"/>
                </a:lnTo>
                <a:lnTo>
                  <a:pt x="1998" y="1226"/>
                </a:lnTo>
                <a:lnTo>
                  <a:pt x="1998" y="1233"/>
                </a:lnTo>
                <a:lnTo>
                  <a:pt x="1998" y="1239"/>
                </a:lnTo>
                <a:lnTo>
                  <a:pt x="1991" y="1233"/>
                </a:lnTo>
                <a:lnTo>
                  <a:pt x="1991" y="1239"/>
                </a:lnTo>
                <a:lnTo>
                  <a:pt x="1985" y="1246"/>
                </a:lnTo>
                <a:lnTo>
                  <a:pt x="1978" y="1246"/>
                </a:lnTo>
                <a:lnTo>
                  <a:pt x="1978" y="1253"/>
                </a:lnTo>
                <a:lnTo>
                  <a:pt x="1978" y="1260"/>
                </a:lnTo>
                <a:lnTo>
                  <a:pt x="1971" y="1246"/>
                </a:lnTo>
                <a:lnTo>
                  <a:pt x="1971" y="1253"/>
                </a:lnTo>
                <a:lnTo>
                  <a:pt x="1971" y="1260"/>
                </a:lnTo>
                <a:lnTo>
                  <a:pt x="1964" y="1253"/>
                </a:lnTo>
                <a:lnTo>
                  <a:pt x="1957" y="1253"/>
                </a:lnTo>
                <a:lnTo>
                  <a:pt x="1957" y="1260"/>
                </a:lnTo>
                <a:lnTo>
                  <a:pt x="1951" y="1260"/>
                </a:lnTo>
                <a:lnTo>
                  <a:pt x="1951" y="1267"/>
                </a:lnTo>
                <a:lnTo>
                  <a:pt x="1951" y="1260"/>
                </a:lnTo>
                <a:lnTo>
                  <a:pt x="1944" y="1267"/>
                </a:lnTo>
                <a:lnTo>
                  <a:pt x="1937" y="1273"/>
                </a:lnTo>
                <a:lnTo>
                  <a:pt x="1930" y="1273"/>
                </a:lnTo>
                <a:lnTo>
                  <a:pt x="1937" y="1280"/>
                </a:lnTo>
                <a:lnTo>
                  <a:pt x="1930" y="1280"/>
                </a:lnTo>
                <a:lnTo>
                  <a:pt x="1930" y="1287"/>
                </a:lnTo>
                <a:lnTo>
                  <a:pt x="1924" y="1280"/>
                </a:lnTo>
                <a:lnTo>
                  <a:pt x="1917" y="1273"/>
                </a:lnTo>
                <a:lnTo>
                  <a:pt x="1910" y="1267"/>
                </a:lnTo>
                <a:lnTo>
                  <a:pt x="1903" y="1267"/>
                </a:lnTo>
                <a:lnTo>
                  <a:pt x="1890" y="1267"/>
                </a:lnTo>
                <a:lnTo>
                  <a:pt x="1883" y="1260"/>
                </a:lnTo>
                <a:lnTo>
                  <a:pt x="1876" y="1267"/>
                </a:lnTo>
                <a:lnTo>
                  <a:pt x="1863" y="1267"/>
                </a:lnTo>
                <a:lnTo>
                  <a:pt x="1856" y="1267"/>
                </a:lnTo>
                <a:lnTo>
                  <a:pt x="1856" y="1273"/>
                </a:lnTo>
                <a:lnTo>
                  <a:pt x="1849" y="1280"/>
                </a:lnTo>
                <a:lnTo>
                  <a:pt x="1836" y="1287"/>
                </a:lnTo>
                <a:lnTo>
                  <a:pt x="1829" y="1294"/>
                </a:lnTo>
                <a:lnTo>
                  <a:pt x="1836" y="1300"/>
                </a:lnTo>
                <a:lnTo>
                  <a:pt x="1829" y="1307"/>
                </a:lnTo>
                <a:lnTo>
                  <a:pt x="1836" y="1314"/>
                </a:lnTo>
                <a:lnTo>
                  <a:pt x="1829" y="1321"/>
                </a:lnTo>
                <a:lnTo>
                  <a:pt x="1829" y="1327"/>
                </a:lnTo>
                <a:lnTo>
                  <a:pt x="1822" y="1327"/>
                </a:lnTo>
                <a:lnTo>
                  <a:pt x="1829" y="1334"/>
                </a:lnTo>
                <a:lnTo>
                  <a:pt x="1822" y="1334"/>
                </a:lnTo>
                <a:lnTo>
                  <a:pt x="1822" y="1327"/>
                </a:lnTo>
                <a:lnTo>
                  <a:pt x="1768" y="1253"/>
                </a:lnTo>
                <a:lnTo>
                  <a:pt x="1720" y="1287"/>
                </a:lnTo>
                <a:lnTo>
                  <a:pt x="1707" y="1300"/>
                </a:lnTo>
                <a:lnTo>
                  <a:pt x="1693" y="1300"/>
                </a:lnTo>
                <a:lnTo>
                  <a:pt x="1666" y="1287"/>
                </a:lnTo>
                <a:lnTo>
                  <a:pt x="1632" y="1287"/>
                </a:lnTo>
                <a:lnTo>
                  <a:pt x="1619" y="1280"/>
                </a:lnTo>
                <a:lnTo>
                  <a:pt x="1605" y="1280"/>
                </a:lnTo>
                <a:lnTo>
                  <a:pt x="1598" y="1280"/>
                </a:lnTo>
                <a:lnTo>
                  <a:pt x="1592" y="1280"/>
                </a:lnTo>
                <a:lnTo>
                  <a:pt x="1578" y="1273"/>
                </a:lnTo>
                <a:lnTo>
                  <a:pt x="1571" y="1273"/>
                </a:lnTo>
                <a:lnTo>
                  <a:pt x="1565" y="1267"/>
                </a:lnTo>
                <a:lnTo>
                  <a:pt x="1558" y="1267"/>
                </a:lnTo>
                <a:lnTo>
                  <a:pt x="1551" y="1253"/>
                </a:lnTo>
                <a:lnTo>
                  <a:pt x="1537" y="1253"/>
                </a:lnTo>
                <a:lnTo>
                  <a:pt x="1531" y="1253"/>
                </a:lnTo>
                <a:lnTo>
                  <a:pt x="1524" y="1253"/>
                </a:lnTo>
                <a:lnTo>
                  <a:pt x="1490" y="1260"/>
                </a:lnTo>
                <a:lnTo>
                  <a:pt x="1490" y="1267"/>
                </a:lnTo>
                <a:lnTo>
                  <a:pt x="1490" y="1273"/>
                </a:lnTo>
                <a:lnTo>
                  <a:pt x="1483" y="1287"/>
                </a:lnTo>
                <a:lnTo>
                  <a:pt x="1483" y="1294"/>
                </a:lnTo>
                <a:lnTo>
                  <a:pt x="1490" y="1294"/>
                </a:lnTo>
                <a:lnTo>
                  <a:pt x="1490" y="1300"/>
                </a:lnTo>
                <a:lnTo>
                  <a:pt x="1477" y="1307"/>
                </a:lnTo>
                <a:lnTo>
                  <a:pt x="1463" y="1314"/>
                </a:lnTo>
                <a:lnTo>
                  <a:pt x="1456" y="1314"/>
                </a:lnTo>
                <a:lnTo>
                  <a:pt x="1449" y="1334"/>
                </a:lnTo>
                <a:lnTo>
                  <a:pt x="1443" y="1334"/>
                </a:lnTo>
                <a:lnTo>
                  <a:pt x="1436" y="1334"/>
                </a:lnTo>
                <a:lnTo>
                  <a:pt x="1436" y="1341"/>
                </a:lnTo>
                <a:lnTo>
                  <a:pt x="1429" y="1341"/>
                </a:lnTo>
                <a:lnTo>
                  <a:pt x="1422" y="1341"/>
                </a:lnTo>
                <a:lnTo>
                  <a:pt x="1402" y="1348"/>
                </a:lnTo>
                <a:lnTo>
                  <a:pt x="1395" y="1341"/>
                </a:lnTo>
                <a:lnTo>
                  <a:pt x="1389" y="1341"/>
                </a:lnTo>
                <a:lnTo>
                  <a:pt x="1382" y="1341"/>
                </a:lnTo>
                <a:lnTo>
                  <a:pt x="1375" y="1334"/>
                </a:lnTo>
                <a:lnTo>
                  <a:pt x="1355" y="1334"/>
                </a:lnTo>
                <a:lnTo>
                  <a:pt x="1355" y="1327"/>
                </a:lnTo>
                <a:lnTo>
                  <a:pt x="1348" y="1327"/>
                </a:lnTo>
                <a:lnTo>
                  <a:pt x="1348" y="1314"/>
                </a:lnTo>
                <a:lnTo>
                  <a:pt x="1348" y="1307"/>
                </a:lnTo>
                <a:lnTo>
                  <a:pt x="1348" y="1300"/>
                </a:lnTo>
                <a:lnTo>
                  <a:pt x="1341" y="1294"/>
                </a:lnTo>
                <a:lnTo>
                  <a:pt x="1334" y="1294"/>
                </a:lnTo>
                <a:lnTo>
                  <a:pt x="1321" y="1287"/>
                </a:lnTo>
                <a:lnTo>
                  <a:pt x="1307" y="1287"/>
                </a:lnTo>
                <a:lnTo>
                  <a:pt x="1300" y="1307"/>
                </a:lnTo>
                <a:lnTo>
                  <a:pt x="1300" y="1334"/>
                </a:lnTo>
                <a:lnTo>
                  <a:pt x="1287" y="1348"/>
                </a:lnTo>
                <a:lnTo>
                  <a:pt x="1287" y="1341"/>
                </a:lnTo>
                <a:lnTo>
                  <a:pt x="1273" y="1348"/>
                </a:lnTo>
                <a:lnTo>
                  <a:pt x="1239" y="1334"/>
                </a:lnTo>
                <a:lnTo>
                  <a:pt x="1199" y="1327"/>
                </a:lnTo>
                <a:lnTo>
                  <a:pt x="1172" y="1314"/>
                </a:lnTo>
                <a:lnTo>
                  <a:pt x="1165" y="1327"/>
                </a:lnTo>
                <a:lnTo>
                  <a:pt x="1138" y="1314"/>
                </a:lnTo>
                <a:lnTo>
                  <a:pt x="1124" y="1314"/>
                </a:lnTo>
                <a:lnTo>
                  <a:pt x="1111" y="1321"/>
                </a:lnTo>
                <a:lnTo>
                  <a:pt x="1104" y="1314"/>
                </a:lnTo>
                <a:lnTo>
                  <a:pt x="1097" y="1321"/>
                </a:lnTo>
                <a:lnTo>
                  <a:pt x="1090" y="1321"/>
                </a:lnTo>
                <a:lnTo>
                  <a:pt x="1084" y="1327"/>
                </a:lnTo>
                <a:lnTo>
                  <a:pt x="1077" y="1341"/>
                </a:lnTo>
                <a:lnTo>
                  <a:pt x="1084" y="1348"/>
                </a:lnTo>
                <a:lnTo>
                  <a:pt x="1077" y="1355"/>
                </a:lnTo>
                <a:lnTo>
                  <a:pt x="1063" y="1368"/>
                </a:lnTo>
                <a:lnTo>
                  <a:pt x="1057" y="1375"/>
                </a:lnTo>
                <a:lnTo>
                  <a:pt x="1057" y="1368"/>
                </a:lnTo>
                <a:lnTo>
                  <a:pt x="1050" y="1368"/>
                </a:lnTo>
                <a:lnTo>
                  <a:pt x="1043" y="1368"/>
                </a:lnTo>
                <a:lnTo>
                  <a:pt x="1023" y="1375"/>
                </a:lnTo>
                <a:lnTo>
                  <a:pt x="1016" y="1375"/>
                </a:lnTo>
                <a:lnTo>
                  <a:pt x="1009" y="1375"/>
                </a:lnTo>
                <a:lnTo>
                  <a:pt x="989" y="1375"/>
                </a:lnTo>
                <a:lnTo>
                  <a:pt x="982" y="1375"/>
                </a:lnTo>
                <a:lnTo>
                  <a:pt x="975" y="1375"/>
                </a:lnTo>
                <a:lnTo>
                  <a:pt x="962" y="1382"/>
                </a:lnTo>
                <a:lnTo>
                  <a:pt x="948" y="1375"/>
                </a:lnTo>
                <a:lnTo>
                  <a:pt x="941" y="1375"/>
                </a:lnTo>
                <a:lnTo>
                  <a:pt x="935" y="1375"/>
                </a:lnTo>
                <a:lnTo>
                  <a:pt x="928" y="1375"/>
                </a:lnTo>
                <a:lnTo>
                  <a:pt x="921" y="1375"/>
                </a:lnTo>
                <a:lnTo>
                  <a:pt x="914" y="1375"/>
                </a:lnTo>
                <a:lnTo>
                  <a:pt x="901" y="1368"/>
                </a:lnTo>
                <a:lnTo>
                  <a:pt x="887" y="1368"/>
                </a:lnTo>
                <a:lnTo>
                  <a:pt x="881" y="1368"/>
                </a:lnTo>
                <a:lnTo>
                  <a:pt x="881" y="1361"/>
                </a:lnTo>
                <a:lnTo>
                  <a:pt x="867" y="1361"/>
                </a:lnTo>
                <a:lnTo>
                  <a:pt x="860" y="1368"/>
                </a:lnTo>
                <a:lnTo>
                  <a:pt x="853" y="1368"/>
                </a:lnTo>
                <a:lnTo>
                  <a:pt x="847" y="1361"/>
                </a:lnTo>
                <a:lnTo>
                  <a:pt x="826" y="1361"/>
                </a:lnTo>
                <a:lnTo>
                  <a:pt x="813" y="1361"/>
                </a:lnTo>
                <a:lnTo>
                  <a:pt x="813" y="1355"/>
                </a:lnTo>
                <a:lnTo>
                  <a:pt x="799" y="1355"/>
                </a:lnTo>
                <a:lnTo>
                  <a:pt x="792" y="1361"/>
                </a:lnTo>
                <a:lnTo>
                  <a:pt x="772" y="1355"/>
                </a:lnTo>
                <a:lnTo>
                  <a:pt x="759" y="1348"/>
                </a:lnTo>
                <a:lnTo>
                  <a:pt x="732" y="1341"/>
                </a:lnTo>
                <a:lnTo>
                  <a:pt x="711" y="1341"/>
                </a:lnTo>
                <a:lnTo>
                  <a:pt x="698" y="1334"/>
                </a:lnTo>
                <a:lnTo>
                  <a:pt x="691" y="1341"/>
                </a:lnTo>
                <a:lnTo>
                  <a:pt x="684" y="1348"/>
                </a:lnTo>
                <a:lnTo>
                  <a:pt x="684" y="1355"/>
                </a:lnTo>
                <a:lnTo>
                  <a:pt x="677" y="1361"/>
                </a:lnTo>
                <a:lnTo>
                  <a:pt x="684" y="1368"/>
                </a:lnTo>
                <a:lnTo>
                  <a:pt x="684" y="1375"/>
                </a:lnTo>
                <a:lnTo>
                  <a:pt x="684" y="1382"/>
                </a:lnTo>
                <a:lnTo>
                  <a:pt x="684" y="1388"/>
                </a:lnTo>
                <a:lnTo>
                  <a:pt x="691" y="1395"/>
                </a:lnTo>
                <a:lnTo>
                  <a:pt x="684" y="1395"/>
                </a:lnTo>
                <a:lnTo>
                  <a:pt x="677" y="1395"/>
                </a:lnTo>
                <a:lnTo>
                  <a:pt x="671" y="1402"/>
                </a:lnTo>
                <a:lnTo>
                  <a:pt x="671" y="1395"/>
                </a:lnTo>
                <a:lnTo>
                  <a:pt x="664" y="1395"/>
                </a:lnTo>
                <a:lnTo>
                  <a:pt x="657" y="1395"/>
                </a:lnTo>
                <a:lnTo>
                  <a:pt x="650" y="1388"/>
                </a:lnTo>
                <a:lnTo>
                  <a:pt x="650" y="1382"/>
                </a:lnTo>
                <a:lnTo>
                  <a:pt x="643" y="1388"/>
                </a:lnTo>
                <a:lnTo>
                  <a:pt x="643" y="1382"/>
                </a:lnTo>
                <a:lnTo>
                  <a:pt x="637" y="1382"/>
                </a:lnTo>
                <a:lnTo>
                  <a:pt x="637" y="1375"/>
                </a:lnTo>
                <a:lnTo>
                  <a:pt x="630" y="1382"/>
                </a:lnTo>
                <a:lnTo>
                  <a:pt x="630" y="1375"/>
                </a:lnTo>
                <a:lnTo>
                  <a:pt x="582" y="1355"/>
                </a:lnTo>
                <a:lnTo>
                  <a:pt x="576" y="1348"/>
                </a:lnTo>
                <a:lnTo>
                  <a:pt x="562" y="1355"/>
                </a:lnTo>
                <a:lnTo>
                  <a:pt x="555" y="1341"/>
                </a:lnTo>
                <a:lnTo>
                  <a:pt x="542" y="1341"/>
                </a:lnTo>
                <a:lnTo>
                  <a:pt x="542" y="1334"/>
                </a:lnTo>
                <a:lnTo>
                  <a:pt x="528" y="1334"/>
                </a:lnTo>
                <a:lnTo>
                  <a:pt x="522" y="1334"/>
                </a:lnTo>
                <a:lnTo>
                  <a:pt x="522" y="1327"/>
                </a:lnTo>
                <a:lnTo>
                  <a:pt x="515" y="1321"/>
                </a:lnTo>
                <a:lnTo>
                  <a:pt x="515" y="1314"/>
                </a:lnTo>
                <a:lnTo>
                  <a:pt x="508" y="1307"/>
                </a:lnTo>
                <a:lnTo>
                  <a:pt x="494" y="1294"/>
                </a:lnTo>
                <a:lnTo>
                  <a:pt x="494" y="1287"/>
                </a:lnTo>
                <a:lnTo>
                  <a:pt x="488" y="1287"/>
                </a:lnTo>
                <a:lnTo>
                  <a:pt x="481" y="1280"/>
                </a:lnTo>
                <a:lnTo>
                  <a:pt x="481" y="1273"/>
                </a:lnTo>
                <a:lnTo>
                  <a:pt x="474" y="1267"/>
                </a:lnTo>
                <a:lnTo>
                  <a:pt x="467" y="1260"/>
                </a:lnTo>
                <a:lnTo>
                  <a:pt x="461" y="1260"/>
                </a:lnTo>
                <a:lnTo>
                  <a:pt x="454" y="1253"/>
                </a:lnTo>
                <a:lnTo>
                  <a:pt x="447" y="1239"/>
                </a:lnTo>
                <a:lnTo>
                  <a:pt x="440" y="1246"/>
                </a:lnTo>
                <a:lnTo>
                  <a:pt x="433" y="1246"/>
                </a:lnTo>
                <a:lnTo>
                  <a:pt x="427" y="1239"/>
                </a:lnTo>
                <a:lnTo>
                  <a:pt x="427" y="1233"/>
                </a:lnTo>
                <a:lnTo>
                  <a:pt x="420" y="1233"/>
                </a:lnTo>
                <a:lnTo>
                  <a:pt x="413" y="1226"/>
                </a:lnTo>
                <a:lnTo>
                  <a:pt x="406" y="1226"/>
                </a:lnTo>
                <a:lnTo>
                  <a:pt x="406" y="1233"/>
                </a:lnTo>
                <a:lnTo>
                  <a:pt x="400" y="1233"/>
                </a:lnTo>
                <a:lnTo>
                  <a:pt x="386" y="1226"/>
                </a:lnTo>
                <a:lnTo>
                  <a:pt x="386" y="1219"/>
                </a:lnTo>
                <a:lnTo>
                  <a:pt x="379" y="1206"/>
                </a:lnTo>
                <a:lnTo>
                  <a:pt x="373" y="1199"/>
                </a:lnTo>
                <a:lnTo>
                  <a:pt x="373" y="1192"/>
                </a:lnTo>
                <a:lnTo>
                  <a:pt x="366" y="1192"/>
                </a:lnTo>
                <a:lnTo>
                  <a:pt x="359" y="1178"/>
                </a:lnTo>
                <a:lnTo>
                  <a:pt x="352" y="1178"/>
                </a:lnTo>
                <a:lnTo>
                  <a:pt x="332" y="1165"/>
                </a:lnTo>
                <a:lnTo>
                  <a:pt x="325" y="1165"/>
                </a:lnTo>
                <a:lnTo>
                  <a:pt x="312" y="1158"/>
                </a:lnTo>
                <a:lnTo>
                  <a:pt x="305" y="1158"/>
                </a:lnTo>
                <a:lnTo>
                  <a:pt x="298" y="1151"/>
                </a:lnTo>
                <a:lnTo>
                  <a:pt x="305" y="1151"/>
                </a:lnTo>
                <a:lnTo>
                  <a:pt x="305" y="1145"/>
                </a:lnTo>
                <a:lnTo>
                  <a:pt x="298" y="1145"/>
                </a:lnTo>
                <a:lnTo>
                  <a:pt x="298" y="1138"/>
                </a:lnTo>
                <a:lnTo>
                  <a:pt x="291" y="1138"/>
                </a:lnTo>
                <a:lnTo>
                  <a:pt x="278" y="1131"/>
                </a:lnTo>
                <a:lnTo>
                  <a:pt x="271" y="1124"/>
                </a:lnTo>
                <a:lnTo>
                  <a:pt x="264" y="1124"/>
                </a:lnTo>
                <a:lnTo>
                  <a:pt x="257" y="1117"/>
                </a:lnTo>
                <a:lnTo>
                  <a:pt x="244" y="1117"/>
                </a:lnTo>
                <a:lnTo>
                  <a:pt x="230" y="1104"/>
                </a:lnTo>
                <a:lnTo>
                  <a:pt x="217" y="1104"/>
                </a:lnTo>
                <a:lnTo>
                  <a:pt x="203" y="1104"/>
                </a:lnTo>
                <a:lnTo>
                  <a:pt x="196" y="1104"/>
                </a:lnTo>
                <a:lnTo>
                  <a:pt x="183" y="1090"/>
                </a:lnTo>
                <a:lnTo>
                  <a:pt x="169" y="1084"/>
                </a:lnTo>
                <a:lnTo>
                  <a:pt x="163" y="1084"/>
                </a:lnTo>
                <a:lnTo>
                  <a:pt x="163" y="1077"/>
                </a:lnTo>
                <a:lnTo>
                  <a:pt x="156" y="1063"/>
                </a:lnTo>
                <a:lnTo>
                  <a:pt x="163" y="1057"/>
                </a:lnTo>
                <a:lnTo>
                  <a:pt x="156" y="1043"/>
                </a:lnTo>
                <a:lnTo>
                  <a:pt x="156" y="1029"/>
                </a:lnTo>
                <a:lnTo>
                  <a:pt x="156" y="1016"/>
                </a:lnTo>
                <a:lnTo>
                  <a:pt x="156" y="1009"/>
                </a:lnTo>
                <a:lnTo>
                  <a:pt x="149" y="1002"/>
                </a:lnTo>
                <a:lnTo>
                  <a:pt x="142" y="1002"/>
                </a:lnTo>
                <a:lnTo>
                  <a:pt x="135" y="1002"/>
                </a:lnTo>
                <a:lnTo>
                  <a:pt x="129" y="1002"/>
                </a:lnTo>
                <a:lnTo>
                  <a:pt x="115" y="1002"/>
                </a:lnTo>
                <a:lnTo>
                  <a:pt x="108" y="1002"/>
                </a:lnTo>
                <a:lnTo>
                  <a:pt x="95" y="1009"/>
                </a:lnTo>
                <a:lnTo>
                  <a:pt x="74" y="1002"/>
                </a:lnTo>
                <a:lnTo>
                  <a:pt x="34" y="989"/>
                </a:lnTo>
                <a:lnTo>
                  <a:pt x="41" y="989"/>
                </a:lnTo>
                <a:lnTo>
                  <a:pt x="41" y="982"/>
                </a:lnTo>
                <a:lnTo>
                  <a:pt x="41" y="975"/>
                </a:lnTo>
                <a:lnTo>
                  <a:pt x="34" y="968"/>
                </a:lnTo>
                <a:lnTo>
                  <a:pt x="27" y="962"/>
                </a:lnTo>
                <a:lnTo>
                  <a:pt x="20" y="955"/>
                </a:lnTo>
                <a:lnTo>
                  <a:pt x="14" y="955"/>
                </a:lnTo>
                <a:lnTo>
                  <a:pt x="0" y="948"/>
                </a:lnTo>
                <a:lnTo>
                  <a:pt x="7" y="941"/>
                </a:lnTo>
                <a:lnTo>
                  <a:pt x="27" y="941"/>
                </a:lnTo>
                <a:lnTo>
                  <a:pt x="34" y="941"/>
                </a:lnTo>
                <a:lnTo>
                  <a:pt x="41" y="948"/>
                </a:lnTo>
                <a:lnTo>
                  <a:pt x="47" y="941"/>
                </a:lnTo>
                <a:lnTo>
                  <a:pt x="54" y="928"/>
                </a:lnTo>
                <a:lnTo>
                  <a:pt x="68" y="914"/>
                </a:lnTo>
                <a:lnTo>
                  <a:pt x="68" y="901"/>
                </a:lnTo>
                <a:lnTo>
                  <a:pt x="74" y="880"/>
                </a:lnTo>
                <a:lnTo>
                  <a:pt x="74" y="874"/>
                </a:lnTo>
                <a:lnTo>
                  <a:pt x="81" y="867"/>
                </a:lnTo>
                <a:lnTo>
                  <a:pt x="81" y="860"/>
                </a:lnTo>
                <a:lnTo>
                  <a:pt x="88" y="833"/>
                </a:lnTo>
                <a:lnTo>
                  <a:pt x="95" y="819"/>
                </a:lnTo>
                <a:lnTo>
                  <a:pt x="95" y="806"/>
                </a:lnTo>
                <a:lnTo>
                  <a:pt x="102" y="799"/>
                </a:lnTo>
                <a:lnTo>
                  <a:pt x="108" y="792"/>
                </a:lnTo>
                <a:lnTo>
                  <a:pt x="115" y="786"/>
                </a:lnTo>
                <a:lnTo>
                  <a:pt x="115" y="779"/>
                </a:lnTo>
                <a:lnTo>
                  <a:pt x="122" y="772"/>
                </a:lnTo>
                <a:lnTo>
                  <a:pt x="135" y="772"/>
                </a:lnTo>
                <a:lnTo>
                  <a:pt x="142" y="772"/>
                </a:lnTo>
                <a:lnTo>
                  <a:pt x="149" y="772"/>
                </a:lnTo>
                <a:lnTo>
                  <a:pt x="156" y="772"/>
                </a:lnTo>
                <a:lnTo>
                  <a:pt x="163" y="772"/>
                </a:lnTo>
                <a:lnTo>
                  <a:pt x="176" y="779"/>
                </a:lnTo>
                <a:lnTo>
                  <a:pt x="183" y="779"/>
                </a:lnTo>
                <a:lnTo>
                  <a:pt x="183" y="765"/>
                </a:lnTo>
                <a:lnTo>
                  <a:pt x="183" y="759"/>
                </a:lnTo>
                <a:lnTo>
                  <a:pt x="190" y="738"/>
                </a:lnTo>
                <a:lnTo>
                  <a:pt x="190" y="725"/>
                </a:lnTo>
                <a:lnTo>
                  <a:pt x="196" y="718"/>
                </a:lnTo>
                <a:lnTo>
                  <a:pt x="196" y="711"/>
                </a:lnTo>
                <a:lnTo>
                  <a:pt x="183" y="711"/>
                </a:lnTo>
                <a:lnTo>
                  <a:pt x="190" y="704"/>
                </a:lnTo>
                <a:lnTo>
                  <a:pt x="176" y="704"/>
                </a:lnTo>
                <a:lnTo>
                  <a:pt x="163" y="704"/>
                </a:lnTo>
                <a:lnTo>
                  <a:pt x="156" y="704"/>
                </a:lnTo>
                <a:lnTo>
                  <a:pt x="149" y="704"/>
                </a:lnTo>
                <a:lnTo>
                  <a:pt x="142" y="698"/>
                </a:lnTo>
                <a:lnTo>
                  <a:pt x="142" y="691"/>
                </a:lnTo>
                <a:lnTo>
                  <a:pt x="129" y="684"/>
                </a:lnTo>
                <a:lnTo>
                  <a:pt x="122" y="691"/>
                </a:lnTo>
                <a:lnTo>
                  <a:pt x="108" y="670"/>
                </a:lnTo>
                <a:lnTo>
                  <a:pt x="102" y="657"/>
                </a:lnTo>
                <a:lnTo>
                  <a:pt x="102" y="643"/>
                </a:lnTo>
                <a:lnTo>
                  <a:pt x="95" y="630"/>
                </a:lnTo>
                <a:lnTo>
                  <a:pt x="95" y="609"/>
                </a:lnTo>
                <a:lnTo>
                  <a:pt x="81" y="582"/>
                </a:lnTo>
                <a:lnTo>
                  <a:pt x="81" y="576"/>
                </a:lnTo>
                <a:lnTo>
                  <a:pt x="95" y="576"/>
                </a:lnTo>
                <a:lnTo>
                  <a:pt x="102" y="576"/>
                </a:lnTo>
                <a:lnTo>
                  <a:pt x="108" y="576"/>
                </a:lnTo>
                <a:lnTo>
                  <a:pt x="122" y="589"/>
                </a:lnTo>
                <a:lnTo>
                  <a:pt x="135" y="596"/>
                </a:lnTo>
                <a:lnTo>
                  <a:pt x="156" y="609"/>
                </a:lnTo>
                <a:lnTo>
                  <a:pt x="163" y="609"/>
                </a:lnTo>
                <a:lnTo>
                  <a:pt x="163" y="603"/>
                </a:lnTo>
                <a:lnTo>
                  <a:pt x="169" y="609"/>
                </a:lnTo>
                <a:lnTo>
                  <a:pt x="183" y="603"/>
                </a:lnTo>
                <a:lnTo>
                  <a:pt x="183" y="589"/>
                </a:lnTo>
                <a:lnTo>
                  <a:pt x="190" y="589"/>
                </a:lnTo>
                <a:lnTo>
                  <a:pt x="190" y="596"/>
                </a:lnTo>
                <a:lnTo>
                  <a:pt x="196" y="589"/>
                </a:lnTo>
                <a:lnTo>
                  <a:pt x="203" y="576"/>
                </a:lnTo>
                <a:lnTo>
                  <a:pt x="196" y="562"/>
                </a:lnTo>
                <a:lnTo>
                  <a:pt x="176" y="555"/>
                </a:lnTo>
                <a:lnTo>
                  <a:pt x="163" y="528"/>
                </a:lnTo>
                <a:lnTo>
                  <a:pt x="169" y="515"/>
                </a:lnTo>
                <a:lnTo>
                  <a:pt x="176" y="501"/>
                </a:lnTo>
                <a:lnTo>
                  <a:pt x="176" y="494"/>
                </a:lnTo>
                <a:lnTo>
                  <a:pt x="176" y="488"/>
                </a:lnTo>
                <a:lnTo>
                  <a:pt x="183" y="481"/>
                </a:lnTo>
                <a:lnTo>
                  <a:pt x="183" y="474"/>
                </a:lnTo>
                <a:lnTo>
                  <a:pt x="190" y="460"/>
                </a:lnTo>
                <a:lnTo>
                  <a:pt x="196" y="460"/>
                </a:lnTo>
                <a:lnTo>
                  <a:pt x="203" y="460"/>
                </a:lnTo>
                <a:lnTo>
                  <a:pt x="203" y="447"/>
                </a:lnTo>
                <a:lnTo>
                  <a:pt x="210" y="440"/>
                </a:lnTo>
                <a:lnTo>
                  <a:pt x="217" y="427"/>
                </a:lnTo>
                <a:lnTo>
                  <a:pt x="224" y="420"/>
                </a:lnTo>
                <a:lnTo>
                  <a:pt x="251" y="427"/>
                </a:lnTo>
                <a:lnTo>
                  <a:pt x="284" y="427"/>
                </a:lnTo>
                <a:lnTo>
                  <a:pt x="305" y="433"/>
                </a:lnTo>
                <a:lnTo>
                  <a:pt x="339" y="454"/>
                </a:lnTo>
                <a:lnTo>
                  <a:pt x="352" y="460"/>
                </a:lnTo>
                <a:lnTo>
                  <a:pt x="366" y="460"/>
                </a:lnTo>
                <a:lnTo>
                  <a:pt x="366" y="454"/>
                </a:lnTo>
                <a:lnTo>
                  <a:pt x="352" y="440"/>
                </a:lnTo>
                <a:lnTo>
                  <a:pt x="352" y="433"/>
                </a:lnTo>
                <a:lnTo>
                  <a:pt x="345" y="433"/>
                </a:lnTo>
                <a:lnTo>
                  <a:pt x="339" y="427"/>
                </a:lnTo>
                <a:lnTo>
                  <a:pt x="332" y="427"/>
                </a:lnTo>
                <a:lnTo>
                  <a:pt x="332" y="420"/>
                </a:lnTo>
                <a:lnTo>
                  <a:pt x="325" y="413"/>
                </a:lnTo>
                <a:lnTo>
                  <a:pt x="312" y="406"/>
                </a:lnTo>
                <a:lnTo>
                  <a:pt x="312" y="386"/>
                </a:lnTo>
                <a:lnTo>
                  <a:pt x="305" y="372"/>
                </a:lnTo>
                <a:lnTo>
                  <a:pt x="305" y="366"/>
                </a:lnTo>
                <a:lnTo>
                  <a:pt x="291" y="359"/>
                </a:lnTo>
                <a:lnTo>
                  <a:pt x="271" y="291"/>
                </a:lnTo>
                <a:lnTo>
                  <a:pt x="271" y="278"/>
                </a:lnTo>
                <a:lnTo>
                  <a:pt x="291" y="271"/>
                </a:lnTo>
                <a:lnTo>
                  <a:pt x="312" y="271"/>
                </a:lnTo>
                <a:lnTo>
                  <a:pt x="318" y="271"/>
                </a:lnTo>
                <a:lnTo>
                  <a:pt x="312" y="250"/>
                </a:lnTo>
                <a:lnTo>
                  <a:pt x="318" y="230"/>
                </a:lnTo>
                <a:lnTo>
                  <a:pt x="325" y="223"/>
                </a:lnTo>
                <a:lnTo>
                  <a:pt x="325" y="217"/>
                </a:lnTo>
                <a:lnTo>
                  <a:pt x="332" y="210"/>
                </a:lnTo>
                <a:lnTo>
                  <a:pt x="332" y="196"/>
                </a:lnTo>
                <a:lnTo>
                  <a:pt x="339" y="190"/>
                </a:lnTo>
                <a:lnTo>
                  <a:pt x="345" y="176"/>
                </a:lnTo>
                <a:lnTo>
                  <a:pt x="352" y="162"/>
                </a:lnTo>
                <a:lnTo>
                  <a:pt x="345" y="162"/>
                </a:lnTo>
                <a:lnTo>
                  <a:pt x="345" y="149"/>
                </a:lnTo>
                <a:lnTo>
                  <a:pt x="339" y="149"/>
                </a:lnTo>
                <a:lnTo>
                  <a:pt x="339" y="142"/>
                </a:lnTo>
                <a:lnTo>
                  <a:pt x="339" y="135"/>
                </a:lnTo>
                <a:lnTo>
                  <a:pt x="359" y="129"/>
                </a:lnTo>
                <a:lnTo>
                  <a:pt x="379" y="135"/>
                </a:lnTo>
                <a:lnTo>
                  <a:pt x="400" y="129"/>
                </a:lnTo>
                <a:lnTo>
                  <a:pt x="400" y="122"/>
                </a:lnTo>
                <a:lnTo>
                  <a:pt x="400" y="115"/>
                </a:lnTo>
                <a:lnTo>
                  <a:pt x="400" y="95"/>
                </a:lnTo>
                <a:lnTo>
                  <a:pt x="420" y="81"/>
                </a:lnTo>
                <a:lnTo>
                  <a:pt x="427" y="81"/>
                </a:lnTo>
                <a:lnTo>
                  <a:pt x="440" y="81"/>
                </a:lnTo>
                <a:lnTo>
                  <a:pt x="440" y="74"/>
                </a:lnTo>
                <a:lnTo>
                  <a:pt x="454" y="74"/>
                </a:lnTo>
                <a:lnTo>
                  <a:pt x="454" y="68"/>
                </a:lnTo>
                <a:lnTo>
                  <a:pt x="447" y="61"/>
                </a:lnTo>
                <a:lnTo>
                  <a:pt x="447" y="47"/>
                </a:lnTo>
                <a:lnTo>
                  <a:pt x="447" y="40"/>
                </a:lnTo>
                <a:lnTo>
                  <a:pt x="467" y="27"/>
                </a:lnTo>
                <a:lnTo>
                  <a:pt x="467" y="34"/>
                </a:lnTo>
                <a:lnTo>
                  <a:pt x="474" y="40"/>
                </a:lnTo>
                <a:lnTo>
                  <a:pt x="474" y="34"/>
                </a:lnTo>
                <a:lnTo>
                  <a:pt x="481" y="27"/>
                </a:lnTo>
                <a:lnTo>
                  <a:pt x="474" y="13"/>
                </a:lnTo>
                <a:lnTo>
                  <a:pt x="481" y="13"/>
                </a:lnTo>
                <a:lnTo>
                  <a:pt x="481" y="7"/>
                </a:lnTo>
                <a:lnTo>
                  <a:pt x="481" y="13"/>
                </a:lnTo>
                <a:lnTo>
                  <a:pt x="501" y="27"/>
                </a:lnTo>
                <a:lnTo>
                  <a:pt x="508" y="27"/>
                </a:lnTo>
                <a:lnTo>
                  <a:pt x="522" y="34"/>
                </a:lnTo>
                <a:lnTo>
                  <a:pt x="515" y="40"/>
                </a:lnTo>
                <a:lnTo>
                  <a:pt x="508" y="34"/>
                </a:lnTo>
                <a:lnTo>
                  <a:pt x="501" y="40"/>
                </a:lnTo>
                <a:lnTo>
                  <a:pt x="501" y="47"/>
                </a:lnTo>
                <a:lnTo>
                  <a:pt x="494" y="54"/>
                </a:lnTo>
                <a:lnTo>
                  <a:pt x="501" y="61"/>
                </a:lnTo>
                <a:lnTo>
                  <a:pt x="508" y="74"/>
                </a:lnTo>
                <a:lnTo>
                  <a:pt x="515" y="81"/>
                </a:lnTo>
                <a:lnTo>
                  <a:pt x="515" y="88"/>
                </a:lnTo>
                <a:lnTo>
                  <a:pt x="515" y="95"/>
                </a:lnTo>
                <a:lnTo>
                  <a:pt x="522" y="95"/>
                </a:lnTo>
                <a:lnTo>
                  <a:pt x="535" y="108"/>
                </a:lnTo>
                <a:lnTo>
                  <a:pt x="535" y="95"/>
                </a:lnTo>
                <a:lnTo>
                  <a:pt x="535" y="88"/>
                </a:lnTo>
                <a:lnTo>
                  <a:pt x="542" y="61"/>
                </a:lnTo>
                <a:lnTo>
                  <a:pt x="549" y="61"/>
                </a:lnTo>
                <a:lnTo>
                  <a:pt x="555" y="54"/>
                </a:lnTo>
                <a:lnTo>
                  <a:pt x="562" y="61"/>
                </a:lnTo>
                <a:lnTo>
                  <a:pt x="569" y="68"/>
                </a:lnTo>
                <a:lnTo>
                  <a:pt x="569" y="74"/>
                </a:lnTo>
                <a:lnTo>
                  <a:pt x="582" y="74"/>
                </a:lnTo>
                <a:lnTo>
                  <a:pt x="589" y="74"/>
                </a:lnTo>
                <a:lnTo>
                  <a:pt x="596" y="81"/>
                </a:lnTo>
                <a:lnTo>
                  <a:pt x="610" y="88"/>
                </a:lnTo>
                <a:lnTo>
                  <a:pt x="623" y="88"/>
                </a:lnTo>
                <a:lnTo>
                  <a:pt x="637" y="95"/>
                </a:lnTo>
                <a:lnTo>
                  <a:pt x="657" y="95"/>
                </a:lnTo>
                <a:lnTo>
                  <a:pt x="657" y="101"/>
                </a:lnTo>
                <a:lnTo>
                  <a:pt x="677" y="101"/>
                </a:lnTo>
                <a:lnTo>
                  <a:pt x="704" y="108"/>
                </a:lnTo>
                <a:lnTo>
                  <a:pt x="718" y="108"/>
                </a:lnTo>
                <a:lnTo>
                  <a:pt x="725" y="108"/>
                </a:lnTo>
                <a:lnTo>
                  <a:pt x="732" y="108"/>
                </a:lnTo>
                <a:lnTo>
                  <a:pt x="765" y="95"/>
                </a:lnTo>
                <a:lnTo>
                  <a:pt x="772" y="95"/>
                </a:lnTo>
                <a:lnTo>
                  <a:pt x="772" y="88"/>
                </a:lnTo>
                <a:lnTo>
                  <a:pt x="799" y="7"/>
                </a:lnTo>
                <a:lnTo>
                  <a:pt x="806" y="0"/>
                </a:lnTo>
                <a:lnTo>
                  <a:pt x="813" y="0"/>
                </a:lnTo>
                <a:lnTo>
                  <a:pt x="820" y="7"/>
                </a:lnTo>
                <a:lnTo>
                  <a:pt x="826" y="13"/>
                </a:lnTo>
                <a:lnTo>
                  <a:pt x="833" y="13"/>
                </a:lnTo>
                <a:lnTo>
                  <a:pt x="853" y="13"/>
                </a:lnTo>
                <a:lnTo>
                  <a:pt x="867" y="7"/>
                </a:lnTo>
                <a:lnTo>
                  <a:pt x="874" y="7"/>
                </a:lnTo>
                <a:lnTo>
                  <a:pt x="881" y="7"/>
                </a:lnTo>
                <a:lnTo>
                  <a:pt x="908" y="0"/>
                </a:lnTo>
                <a:lnTo>
                  <a:pt x="908" y="7"/>
                </a:lnTo>
                <a:lnTo>
                  <a:pt x="908" y="13"/>
                </a:lnTo>
                <a:lnTo>
                  <a:pt x="908" y="20"/>
                </a:lnTo>
                <a:lnTo>
                  <a:pt x="914" y="61"/>
                </a:lnTo>
                <a:lnTo>
                  <a:pt x="908" y="61"/>
                </a:lnTo>
                <a:lnTo>
                  <a:pt x="901" y="61"/>
                </a:lnTo>
                <a:lnTo>
                  <a:pt x="894" y="61"/>
                </a:lnTo>
                <a:lnTo>
                  <a:pt x="881" y="81"/>
                </a:lnTo>
                <a:lnTo>
                  <a:pt x="887" y="95"/>
                </a:lnTo>
                <a:lnTo>
                  <a:pt x="881" y="101"/>
                </a:lnTo>
                <a:lnTo>
                  <a:pt x="887" y="108"/>
                </a:lnTo>
                <a:lnTo>
                  <a:pt x="887" y="115"/>
                </a:lnTo>
                <a:lnTo>
                  <a:pt x="894" y="115"/>
                </a:lnTo>
                <a:lnTo>
                  <a:pt x="887" y="122"/>
                </a:lnTo>
                <a:lnTo>
                  <a:pt x="887" y="129"/>
                </a:lnTo>
                <a:lnTo>
                  <a:pt x="881" y="135"/>
                </a:lnTo>
                <a:lnTo>
                  <a:pt x="874" y="142"/>
                </a:lnTo>
                <a:lnTo>
                  <a:pt x="853" y="135"/>
                </a:lnTo>
                <a:lnTo>
                  <a:pt x="853" y="129"/>
                </a:lnTo>
                <a:lnTo>
                  <a:pt x="847" y="129"/>
                </a:lnTo>
                <a:lnTo>
                  <a:pt x="840" y="135"/>
                </a:lnTo>
                <a:lnTo>
                  <a:pt x="840" y="142"/>
                </a:lnTo>
                <a:lnTo>
                  <a:pt x="833" y="149"/>
                </a:lnTo>
                <a:lnTo>
                  <a:pt x="833" y="156"/>
                </a:lnTo>
                <a:lnTo>
                  <a:pt x="826" y="183"/>
                </a:lnTo>
                <a:lnTo>
                  <a:pt x="826" y="190"/>
                </a:lnTo>
                <a:lnTo>
                  <a:pt x="820" y="196"/>
                </a:lnTo>
                <a:lnTo>
                  <a:pt x="826" y="203"/>
                </a:lnTo>
                <a:lnTo>
                  <a:pt x="813" y="223"/>
                </a:lnTo>
                <a:lnTo>
                  <a:pt x="813" y="230"/>
                </a:lnTo>
                <a:lnTo>
                  <a:pt x="813" y="237"/>
                </a:lnTo>
                <a:lnTo>
                  <a:pt x="813" y="244"/>
                </a:lnTo>
                <a:lnTo>
                  <a:pt x="820" y="237"/>
                </a:lnTo>
                <a:lnTo>
                  <a:pt x="820" y="244"/>
                </a:lnTo>
                <a:lnTo>
                  <a:pt x="826" y="237"/>
                </a:lnTo>
                <a:lnTo>
                  <a:pt x="833" y="244"/>
                </a:lnTo>
                <a:lnTo>
                  <a:pt x="840" y="250"/>
                </a:lnTo>
                <a:lnTo>
                  <a:pt x="840" y="257"/>
                </a:lnTo>
                <a:lnTo>
                  <a:pt x="847" y="257"/>
                </a:lnTo>
                <a:lnTo>
                  <a:pt x="847" y="264"/>
                </a:lnTo>
                <a:lnTo>
                  <a:pt x="853" y="264"/>
                </a:lnTo>
                <a:lnTo>
                  <a:pt x="867" y="257"/>
                </a:lnTo>
                <a:lnTo>
                  <a:pt x="874" y="244"/>
                </a:lnTo>
                <a:lnTo>
                  <a:pt x="874" y="237"/>
                </a:lnTo>
                <a:lnTo>
                  <a:pt x="901" y="244"/>
                </a:lnTo>
                <a:lnTo>
                  <a:pt x="908" y="250"/>
                </a:lnTo>
                <a:lnTo>
                  <a:pt x="921" y="250"/>
                </a:lnTo>
                <a:lnTo>
                  <a:pt x="941" y="257"/>
                </a:lnTo>
                <a:lnTo>
                  <a:pt x="969" y="257"/>
                </a:lnTo>
                <a:lnTo>
                  <a:pt x="969" y="264"/>
                </a:lnTo>
                <a:lnTo>
                  <a:pt x="969" y="278"/>
                </a:lnTo>
                <a:lnTo>
                  <a:pt x="975" y="278"/>
                </a:lnTo>
                <a:lnTo>
                  <a:pt x="969" y="291"/>
                </a:lnTo>
                <a:lnTo>
                  <a:pt x="969" y="298"/>
                </a:lnTo>
                <a:lnTo>
                  <a:pt x="975" y="305"/>
                </a:lnTo>
                <a:lnTo>
                  <a:pt x="969" y="311"/>
                </a:lnTo>
                <a:lnTo>
                  <a:pt x="969" y="318"/>
                </a:lnTo>
                <a:lnTo>
                  <a:pt x="1002" y="332"/>
                </a:lnTo>
                <a:lnTo>
                  <a:pt x="1016" y="332"/>
                </a:lnTo>
                <a:lnTo>
                  <a:pt x="1030" y="339"/>
                </a:lnTo>
                <a:lnTo>
                  <a:pt x="1050" y="359"/>
                </a:lnTo>
                <a:lnTo>
                  <a:pt x="1070" y="366"/>
                </a:lnTo>
                <a:lnTo>
                  <a:pt x="1084" y="359"/>
                </a:lnTo>
                <a:lnTo>
                  <a:pt x="1084" y="352"/>
                </a:lnTo>
                <a:lnTo>
                  <a:pt x="1090" y="352"/>
                </a:lnTo>
                <a:lnTo>
                  <a:pt x="1104" y="339"/>
                </a:lnTo>
                <a:lnTo>
                  <a:pt x="1104" y="332"/>
                </a:lnTo>
                <a:lnTo>
                  <a:pt x="1111" y="332"/>
                </a:lnTo>
                <a:lnTo>
                  <a:pt x="1124" y="325"/>
                </a:lnTo>
                <a:lnTo>
                  <a:pt x="1151" y="325"/>
                </a:lnTo>
                <a:lnTo>
                  <a:pt x="1158" y="325"/>
                </a:lnTo>
                <a:lnTo>
                  <a:pt x="1165" y="339"/>
                </a:lnTo>
                <a:lnTo>
                  <a:pt x="1172" y="345"/>
                </a:lnTo>
                <a:lnTo>
                  <a:pt x="1179" y="345"/>
                </a:lnTo>
                <a:lnTo>
                  <a:pt x="1185" y="352"/>
                </a:lnTo>
                <a:lnTo>
                  <a:pt x="1206" y="345"/>
                </a:lnTo>
                <a:lnTo>
                  <a:pt x="1219" y="332"/>
                </a:lnTo>
                <a:lnTo>
                  <a:pt x="1219" y="325"/>
                </a:lnTo>
                <a:lnTo>
                  <a:pt x="1226" y="325"/>
                </a:lnTo>
                <a:lnTo>
                  <a:pt x="1226" y="318"/>
                </a:lnTo>
                <a:lnTo>
                  <a:pt x="1246" y="318"/>
                </a:lnTo>
                <a:lnTo>
                  <a:pt x="1260" y="318"/>
                </a:lnTo>
                <a:lnTo>
                  <a:pt x="1273" y="311"/>
                </a:lnTo>
                <a:lnTo>
                  <a:pt x="1273" y="318"/>
                </a:lnTo>
                <a:lnTo>
                  <a:pt x="1287" y="311"/>
                </a:lnTo>
                <a:lnTo>
                  <a:pt x="1287" y="318"/>
                </a:lnTo>
                <a:lnTo>
                  <a:pt x="1307" y="311"/>
                </a:lnTo>
                <a:lnTo>
                  <a:pt x="1314" y="311"/>
                </a:lnTo>
                <a:lnTo>
                  <a:pt x="1321" y="318"/>
                </a:lnTo>
                <a:lnTo>
                  <a:pt x="1328" y="318"/>
                </a:lnTo>
                <a:lnTo>
                  <a:pt x="1334" y="318"/>
                </a:lnTo>
                <a:lnTo>
                  <a:pt x="1341" y="318"/>
                </a:lnTo>
                <a:lnTo>
                  <a:pt x="1355" y="311"/>
                </a:lnTo>
                <a:lnTo>
                  <a:pt x="1355" y="305"/>
                </a:lnTo>
                <a:lnTo>
                  <a:pt x="1361" y="298"/>
                </a:lnTo>
                <a:lnTo>
                  <a:pt x="1389" y="278"/>
                </a:lnTo>
                <a:lnTo>
                  <a:pt x="1395" y="271"/>
                </a:lnTo>
                <a:lnTo>
                  <a:pt x="1402" y="271"/>
                </a:lnTo>
                <a:lnTo>
                  <a:pt x="1409" y="237"/>
                </a:lnTo>
                <a:lnTo>
                  <a:pt x="1429" y="217"/>
                </a:lnTo>
                <a:lnTo>
                  <a:pt x="1449" y="210"/>
                </a:lnTo>
                <a:lnTo>
                  <a:pt x="1456" y="203"/>
                </a:lnTo>
                <a:lnTo>
                  <a:pt x="1463" y="203"/>
                </a:lnTo>
                <a:lnTo>
                  <a:pt x="1463" y="196"/>
                </a:lnTo>
                <a:lnTo>
                  <a:pt x="1517" y="196"/>
                </a:lnTo>
                <a:lnTo>
                  <a:pt x="1531" y="196"/>
                </a:lnTo>
                <a:lnTo>
                  <a:pt x="1551" y="203"/>
                </a:lnTo>
                <a:lnTo>
                  <a:pt x="1551" y="196"/>
                </a:lnTo>
                <a:lnTo>
                  <a:pt x="1551" y="183"/>
                </a:lnTo>
                <a:lnTo>
                  <a:pt x="1544" y="176"/>
                </a:lnTo>
                <a:lnTo>
                  <a:pt x="1544" y="169"/>
                </a:lnTo>
                <a:lnTo>
                  <a:pt x="1551" y="169"/>
                </a:lnTo>
                <a:lnTo>
                  <a:pt x="1544" y="169"/>
                </a:lnTo>
                <a:lnTo>
                  <a:pt x="1551" y="162"/>
                </a:lnTo>
                <a:lnTo>
                  <a:pt x="1558" y="149"/>
                </a:lnTo>
                <a:lnTo>
                  <a:pt x="1558" y="142"/>
                </a:lnTo>
                <a:lnTo>
                  <a:pt x="1565" y="135"/>
                </a:lnTo>
                <a:lnTo>
                  <a:pt x="1565" y="122"/>
                </a:lnTo>
                <a:lnTo>
                  <a:pt x="1598" y="122"/>
                </a:lnTo>
                <a:lnTo>
                  <a:pt x="1639" y="115"/>
                </a:lnTo>
                <a:lnTo>
                  <a:pt x="1659" y="122"/>
                </a:lnTo>
                <a:lnTo>
                  <a:pt x="1666" y="108"/>
                </a:lnTo>
                <a:lnTo>
                  <a:pt x="1687" y="95"/>
                </a:lnTo>
                <a:lnTo>
                  <a:pt x="1700" y="95"/>
                </a:lnTo>
                <a:lnTo>
                  <a:pt x="1727" y="122"/>
                </a:lnTo>
                <a:lnTo>
                  <a:pt x="1741" y="122"/>
                </a:lnTo>
                <a:lnTo>
                  <a:pt x="1761" y="142"/>
                </a:lnTo>
                <a:lnTo>
                  <a:pt x="1768" y="149"/>
                </a:lnTo>
                <a:lnTo>
                  <a:pt x="1775" y="149"/>
                </a:lnTo>
                <a:lnTo>
                  <a:pt x="1781" y="149"/>
                </a:lnTo>
                <a:lnTo>
                  <a:pt x="1808" y="142"/>
                </a:lnTo>
                <a:lnTo>
                  <a:pt x="1815" y="156"/>
                </a:lnTo>
                <a:lnTo>
                  <a:pt x="1829" y="156"/>
                </a:lnTo>
                <a:lnTo>
                  <a:pt x="1829" y="149"/>
                </a:lnTo>
                <a:lnTo>
                  <a:pt x="1849" y="156"/>
                </a:lnTo>
                <a:lnTo>
                  <a:pt x="1856" y="149"/>
                </a:lnTo>
                <a:lnTo>
                  <a:pt x="1863" y="149"/>
                </a:lnTo>
                <a:lnTo>
                  <a:pt x="1863" y="142"/>
                </a:lnTo>
                <a:lnTo>
                  <a:pt x="1890" y="122"/>
                </a:lnTo>
                <a:lnTo>
                  <a:pt x="1890" y="129"/>
                </a:lnTo>
                <a:lnTo>
                  <a:pt x="1890" y="122"/>
                </a:lnTo>
                <a:lnTo>
                  <a:pt x="1890" y="135"/>
                </a:lnTo>
                <a:lnTo>
                  <a:pt x="1890" y="142"/>
                </a:lnTo>
                <a:lnTo>
                  <a:pt x="1883" y="142"/>
                </a:lnTo>
                <a:lnTo>
                  <a:pt x="1890" y="142"/>
                </a:lnTo>
                <a:lnTo>
                  <a:pt x="1890" y="149"/>
                </a:lnTo>
                <a:lnTo>
                  <a:pt x="1896" y="149"/>
                </a:lnTo>
                <a:lnTo>
                  <a:pt x="1903" y="149"/>
                </a:lnTo>
                <a:lnTo>
                  <a:pt x="1903" y="162"/>
                </a:lnTo>
                <a:lnTo>
                  <a:pt x="1910" y="176"/>
                </a:lnTo>
                <a:lnTo>
                  <a:pt x="1917" y="176"/>
                </a:lnTo>
                <a:lnTo>
                  <a:pt x="1910" y="176"/>
                </a:lnTo>
                <a:lnTo>
                  <a:pt x="1910" y="169"/>
                </a:lnTo>
                <a:lnTo>
                  <a:pt x="1917" y="169"/>
                </a:lnTo>
                <a:lnTo>
                  <a:pt x="1917" y="176"/>
                </a:lnTo>
                <a:lnTo>
                  <a:pt x="1924" y="183"/>
                </a:lnTo>
                <a:lnTo>
                  <a:pt x="1930" y="196"/>
                </a:lnTo>
                <a:lnTo>
                  <a:pt x="1930" y="203"/>
                </a:lnTo>
                <a:lnTo>
                  <a:pt x="1937" y="210"/>
                </a:lnTo>
                <a:lnTo>
                  <a:pt x="1944" y="217"/>
                </a:lnTo>
                <a:lnTo>
                  <a:pt x="1944" y="223"/>
                </a:lnTo>
                <a:lnTo>
                  <a:pt x="1937" y="223"/>
                </a:lnTo>
                <a:lnTo>
                  <a:pt x="1930" y="223"/>
                </a:lnTo>
                <a:lnTo>
                  <a:pt x="1924" y="223"/>
                </a:lnTo>
                <a:lnTo>
                  <a:pt x="1924" y="230"/>
                </a:lnTo>
                <a:lnTo>
                  <a:pt x="1917" y="244"/>
                </a:lnTo>
                <a:lnTo>
                  <a:pt x="1924" y="250"/>
                </a:lnTo>
                <a:lnTo>
                  <a:pt x="1924" y="257"/>
                </a:lnTo>
                <a:lnTo>
                  <a:pt x="1930" y="257"/>
                </a:lnTo>
                <a:lnTo>
                  <a:pt x="1930" y="264"/>
                </a:lnTo>
                <a:lnTo>
                  <a:pt x="1944" y="257"/>
                </a:lnTo>
                <a:lnTo>
                  <a:pt x="1951" y="264"/>
                </a:lnTo>
                <a:lnTo>
                  <a:pt x="1957" y="264"/>
                </a:lnTo>
                <a:lnTo>
                  <a:pt x="1964" y="264"/>
                </a:lnTo>
                <a:lnTo>
                  <a:pt x="1978" y="257"/>
                </a:lnTo>
                <a:lnTo>
                  <a:pt x="1991" y="244"/>
                </a:lnTo>
                <a:lnTo>
                  <a:pt x="1991" y="230"/>
                </a:lnTo>
                <a:lnTo>
                  <a:pt x="1998" y="230"/>
                </a:lnTo>
                <a:lnTo>
                  <a:pt x="1998" y="223"/>
                </a:lnTo>
                <a:lnTo>
                  <a:pt x="2005" y="217"/>
                </a:lnTo>
                <a:lnTo>
                  <a:pt x="2012" y="217"/>
                </a:lnTo>
                <a:lnTo>
                  <a:pt x="2012" y="210"/>
                </a:lnTo>
                <a:lnTo>
                  <a:pt x="2025" y="210"/>
                </a:lnTo>
                <a:lnTo>
                  <a:pt x="2025" y="223"/>
                </a:lnTo>
                <a:lnTo>
                  <a:pt x="2025" y="237"/>
                </a:lnTo>
                <a:close/>
              </a:path>
            </a:pathLst>
          </a:custGeom>
          <a:solidFill>
            <a:schemeClr val="bg1">
              <a:lumMod val="85000"/>
            </a:schemeClr>
          </a:solidFill>
          <a:ln w="0">
            <a:solidFill>
              <a:srgbClr val="7F7F7F"/>
            </a:solidFill>
            <a:prstDash val="solid"/>
            <a:round/>
            <a:headEnd/>
            <a:tailEnd/>
          </a:ln>
        </p:spPr>
        <p:txBody>
          <a:bodyPr/>
          <a:lstStyle/>
          <a:p>
            <a:endParaRPr lang="es-ES"/>
          </a:p>
        </p:txBody>
      </p:sp>
      <p:sp>
        <p:nvSpPr>
          <p:cNvPr id="84" name="toledo">
            <a:extLst>
              <a:ext uri="{FF2B5EF4-FFF2-40B4-BE49-F238E27FC236}">
                <a16:creationId xmlns:a16="http://schemas.microsoft.com/office/drawing/2014/main" id="{D6C5794F-3F3A-4F47-8ED3-51CB660A1EB4}"/>
              </a:ext>
            </a:extLst>
          </p:cNvPr>
          <p:cNvSpPr>
            <a:spLocks/>
          </p:cNvSpPr>
          <p:nvPr/>
        </p:nvSpPr>
        <p:spPr bwMode="auto">
          <a:xfrm>
            <a:off x="4191216" y="2976441"/>
            <a:ext cx="938212" cy="546100"/>
          </a:xfrm>
          <a:custGeom>
            <a:avLst/>
            <a:gdLst>
              <a:gd name="T0" fmla="*/ 2147483647 w 2194"/>
              <a:gd name="T1" fmla="*/ 2147483647 h 1219"/>
              <a:gd name="T2" fmla="*/ 2147483647 w 2194"/>
              <a:gd name="T3" fmla="*/ 2147483647 h 1219"/>
              <a:gd name="T4" fmla="*/ 2147483647 w 2194"/>
              <a:gd name="T5" fmla="*/ 2147483647 h 1219"/>
              <a:gd name="T6" fmla="*/ 2147483647 w 2194"/>
              <a:gd name="T7" fmla="*/ 2147483647 h 1219"/>
              <a:gd name="T8" fmla="*/ 2147483647 w 2194"/>
              <a:gd name="T9" fmla="*/ 2147483647 h 1219"/>
              <a:gd name="T10" fmla="*/ 2147483647 w 2194"/>
              <a:gd name="T11" fmla="*/ 2147483647 h 1219"/>
              <a:gd name="T12" fmla="*/ 2147483647 w 2194"/>
              <a:gd name="T13" fmla="*/ 2147483647 h 1219"/>
              <a:gd name="T14" fmla="*/ 2147483647 w 2194"/>
              <a:gd name="T15" fmla="*/ 2147483647 h 1219"/>
              <a:gd name="T16" fmla="*/ 2147483647 w 2194"/>
              <a:gd name="T17" fmla="*/ 2147483647 h 1219"/>
              <a:gd name="T18" fmla="*/ 2147483647 w 2194"/>
              <a:gd name="T19" fmla="*/ 2147483647 h 1219"/>
              <a:gd name="T20" fmla="*/ 2147483647 w 2194"/>
              <a:gd name="T21" fmla="*/ 2147483647 h 1219"/>
              <a:gd name="T22" fmla="*/ 2147483647 w 2194"/>
              <a:gd name="T23" fmla="*/ 2053126070 h 1219"/>
              <a:gd name="T24" fmla="*/ 2147483647 w 2194"/>
              <a:gd name="T25" fmla="*/ 2147483647 h 1219"/>
              <a:gd name="T26" fmla="*/ 2147483647 w 2194"/>
              <a:gd name="T27" fmla="*/ 2147483647 h 1219"/>
              <a:gd name="T28" fmla="*/ 2147483647 w 2194"/>
              <a:gd name="T29" fmla="*/ 2147483647 h 1219"/>
              <a:gd name="T30" fmla="*/ 2147483647 w 2194"/>
              <a:gd name="T31" fmla="*/ 2147483647 h 1219"/>
              <a:gd name="T32" fmla="*/ 2147483647 w 2194"/>
              <a:gd name="T33" fmla="*/ 2147483647 h 1219"/>
              <a:gd name="T34" fmla="*/ 2147483647 w 2194"/>
              <a:gd name="T35" fmla="*/ 2147483647 h 1219"/>
              <a:gd name="T36" fmla="*/ 2147483647 w 2194"/>
              <a:gd name="T37" fmla="*/ 2147483647 h 1219"/>
              <a:gd name="T38" fmla="*/ 2147483647 w 2194"/>
              <a:gd name="T39" fmla="*/ 2147483647 h 1219"/>
              <a:gd name="T40" fmla="*/ 2147483647 w 2194"/>
              <a:gd name="T41" fmla="*/ 2147483647 h 1219"/>
              <a:gd name="T42" fmla="*/ 2147483647 w 2194"/>
              <a:gd name="T43" fmla="*/ 2147483647 h 1219"/>
              <a:gd name="T44" fmla="*/ 2147483647 w 2194"/>
              <a:gd name="T45" fmla="*/ 2147483647 h 1219"/>
              <a:gd name="T46" fmla="*/ 2147483647 w 2194"/>
              <a:gd name="T47" fmla="*/ 2147483647 h 1219"/>
              <a:gd name="T48" fmla="*/ 2147483647 w 2194"/>
              <a:gd name="T49" fmla="*/ 2147483647 h 1219"/>
              <a:gd name="T50" fmla="*/ 2147483647 w 2194"/>
              <a:gd name="T51" fmla="*/ 2147483647 h 1219"/>
              <a:gd name="T52" fmla="*/ 2147483647 w 2194"/>
              <a:gd name="T53" fmla="*/ 2147483647 h 1219"/>
              <a:gd name="T54" fmla="*/ 2147483647 w 2194"/>
              <a:gd name="T55" fmla="*/ 2147483647 h 1219"/>
              <a:gd name="T56" fmla="*/ 2147483647 w 2194"/>
              <a:gd name="T57" fmla="*/ 2147483647 h 1219"/>
              <a:gd name="T58" fmla="*/ 2147483647 w 2194"/>
              <a:gd name="T59" fmla="*/ 2147483647 h 1219"/>
              <a:gd name="T60" fmla="*/ 2147483647 w 2194"/>
              <a:gd name="T61" fmla="*/ 2147483647 h 1219"/>
              <a:gd name="T62" fmla="*/ 2147483647 w 2194"/>
              <a:gd name="T63" fmla="*/ 2147483647 h 1219"/>
              <a:gd name="T64" fmla="*/ 2147483647 w 2194"/>
              <a:gd name="T65" fmla="*/ 2147483647 h 1219"/>
              <a:gd name="T66" fmla="*/ 2147483647 w 2194"/>
              <a:gd name="T67" fmla="*/ 2147483647 h 1219"/>
              <a:gd name="T68" fmla="*/ 2147483647 w 2194"/>
              <a:gd name="T69" fmla="*/ 2147483647 h 1219"/>
              <a:gd name="T70" fmla="*/ 2147483647 w 2194"/>
              <a:gd name="T71" fmla="*/ 2147483647 h 1219"/>
              <a:gd name="T72" fmla="*/ 2147483647 w 2194"/>
              <a:gd name="T73" fmla="*/ 2147483647 h 1219"/>
              <a:gd name="T74" fmla="*/ 2147483647 w 2194"/>
              <a:gd name="T75" fmla="*/ 2147483647 h 1219"/>
              <a:gd name="T76" fmla="*/ 2147483647 w 2194"/>
              <a:gd name="T77" fmla="*/ 2147483647 h 1219"/>
              <a:gd name="T78" fmla="*/ 2147483647 w 2194"/>
              <a:gd name="T79" fmla="*/ 2147483647 h 1219"/>
              <a:gd name="T80" fmla="*/ 2147483647 w 2194"/>
              <a:gd name="T81" fmla="*/ 2147483647 h 1219"/>
              <a:gd name="T82" fmla="*/ 2147483647 w 2194"/>
              <a:gd name="T83" fmla="*/ 2147483647 h 1219"/>
              <a:gd name="T84" fmla="*/ 2147483647 w 2194"/>
              <a:gd name="T85" fmla="*/ 2147483647 h 1219"/>
              <a:gd name="T86" fmla="*/ 2147483647 w 2194"/>
              <a:gd name="T87" fmla="*/ 2147483647 h 1219"/>
              <a:gd name="T88" fmla="*/ 2147483647 w 2194"/>
              <a:gd name="T89" fmla="*/ 2147483647 h 1219"/>
              <a:gd name="T90" fmla="*/ 2147483647 w 2194"/>
              <a:gd name="T91" fmla="*/ 2147483647 h 1219"/>
              <a:gd name="T92" fmla="*/ 2147483647 w 2194"/>
              <a:gd name="T93" fmla="*/ 2147483647 h 1219"/>
              <a:gd name="T94" fmla="*/ 2147483647 w 2194"/>
              <a:gd name="T95" fmla="*/ 2147483647 h 1219"/>
              <a:gd name="T96" fmla="*/ 2147483647 w 2194"/>
              <a:gd name="T97" fmla="*/ 2147483647 h 1219"/>
              <a:gd name="T98" fmla="*/ 2147483647 w 2194"/>
              <a:gd name="T99" fmla="*/ 2147483647 h 1219"/>
              <a:gd name="T100" fmla="*/ 2147483647 w 2194"/>
              <a:gd name="T101" fmla="*/ 2147483647 h 1219"/>
              <a:gd name="T102" fmla="*/ 2147483647 w 2194"/>
              <a:gd name="T103" fmla="*/ 2147483647 h 1219"/>
              <a:gd name="T104" fmla="*/ 2147483647 w 2194"/>
              <a:gd name="T105" fmla="*/ 2147483647 h 1219"/>
              <a:gd name="T106" fmla="*/ 2147483647 w 2194"/>
              <a:gd name="T107" fmla="*/ 2147483647 h 1219"/>
              <a:gd name="T108" fmla="*/ 2147483647 w 2194"/>
              <a:gd name="T109" fmla="*/ 2147483647 h 1219"/>
              <a:gd name="T110" fmla="*/ 2147483647 w 2194"/>
              <a:gd name="T111" fmla="*/ 2147483647 h 1219"/>
              <a:gd name="T112" fmla="*/ 2147483647 w 2194"/>
              <a:gd name="T113" fmla="*/ 2147483647 h 1219"/>
              <a:gd name="T114" fmla="*/ 2147483647 w 2194"/>
              <a:gd name="T115" fmla="*/ 2147483647 h 1219"/>
              <a:gd name="T116" fmla="*/ 2147483647 w 2194"/>
              <a:gd name="T117" fmla="*/ 2147483647 h 12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94"/>
              <a:gd name="T178" fmla="*/ 0 h 1219"/>
              <a:gd name="T179" fmla="*/ 2194 w 2194"/>
              <a:gd name="T180" fmla="*/ 1219 h 12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94" h="1219">
                <a:moveTo>
                  <a:pt x="101" y="223"/>
                </a:moveTo>
                <a:lnTo>
                  <a:pt x="122" y="223"/>
                </a:lnTo>
                <a:lnTo>
                  <a:pt x="128" y="223"/>
                </a:lnTo>
                <a:lnTo>
                  <a:pt x="135" y="230"/>
                </a:lnTo>
                <a:lnTo>
                  <a:pt x="142" y="223"/>
                </a:lnTo>
                <a:lnTo>
                  <a:pt x="176" y="230"/>
                </a:lnTo>
                <a:lnTo>
                  <a:pt x="176" y="244"/>
                </a:lnTo>
                <a:lnTo>
                  <a:pt x="176" y="251"/>
                </a:lnTo>
                <a:lnTo>
                  <a:pt x="183" y="257"/>
                </a:lnTo>
                <a:lnTo>
                  <a:pt x="189" y="257"/>
                </a:lnTo>
                <a:lnTo>
                  <a:pt x="196" y="251"/>
                </a:lnTo>
                <a:lnTo>
                  <a:pt x="203" y="251"/>
                </a:lnTo>
                <a:lnTo>
                  <a:pt x="210" y="257"/>
                </a:lnTo>
                <a:lnTo>
                  <a:pt x="216" y="251"/>
                </a:lnTo>
                <a:lnTo>
                  <a:pt x="223" y="244"/>
                </a:lnTo>
                <a:lnTo>
                  <a:pt x="230" y="251"/>
                </a:lnTo>
                <a:lnTo>
                  <a:pt x="237" y="251"/>
                </a:lnTo>
                <a:lnTo>
                  <a:pt x="237" y="244"/>
                </a:lnTo>
                <a:lnTo>
                  <a:pt x="250" y="237"/>
                </a:lnTo>
                <a:lnTo>
                  <a:pt x="271" y="217"/>
                </a:lnTo>
                <a:lnTo>
                  <a:pt x="271" y="210"/>
                </a:lnTo>
                <a:lnTo>
                  <a:pt x="277" y="210"/>
                </a:lnTo>
                <a:lnTo>
                  <a:pt x="284" y="210"/>
                </a:lnTo>
                <a:lnTo>
                  <a:pt x="284" y="196"/>
                </a:lnTo>
                <a:lnTo>
                  <a:pt x="291" y="196"/>
                </a:lnTo>
                <a:lnTo>
                  <a:pt x="291" y="190"/>
                </a:lnTo>
                <a:lnTo>
                  <a:pt x="298" y="190"/>
                </a:lnTo>
                <a:lnTo>
                  <a:pt x="298" y="183"/>
                </a:lnTo>
                <a:lnTo>
                  <a:pt x="305" y="183"/>
                </a:lnTo>
                <a:lnTo>
                  <a:pt x="311" y="183"/>
                </a:lnTo>
                <a:lnTo>
                  <a:pt x="318" y="183"/>
                </a:lnTo>
                <a:lnTo>
                  <a:pt x="325" y="183"/>
                </a:lnTo>
                <a:lnTo>
                  <a:pt x="332" y="176"/>
                </a:lnTo>
                <a:lnTo>
                  <a:pt x="345" y="176"/>
                </a:lnTo>
                <a:lnTo>
                  <a:pt x="345" y="190"/>
                </a:lnTo>
                <a:lnTo>
                  <a:pt x="352" y="190"/>
                </a:lnTo>
                <a:lnTo>
                  <a:pt x="352" y="203"/>
                </a:lnTo>
                <a:lnTo>
                  <a:pt x="352" y="217"/>
                </a:lnTo>
                <a:lnTo>
                  <a:pt x="352" y="230"/>
                </a:lnTo>
                <a:lnTo>
                  <a:pt x="372" y="223"/>
                </a:lnTo>
                <a:lnTo>
                  <a:pt x="379" y="223"/>
                </a:lnTo>
                <a:lnTo>
                  <a:pt x="386" y="217"/>
                </a:lnTo>
                <a:lnTo>
                  <a:pt x="393" y="217"/>
                </a:lnTo>
                <a:lnTo>
                  <a:pt x="399" y="217"/>
                </a:lnTo>
                <a:lnTo>
                  <a:pt x="399" y="210"/>
                </a:lnTo>
                <a:lnTo>
                  <a:pt x="399" y="203"/>
                </a:lnTo>
                <a:lnTo>
                  <a:pt x="406" y="203"/>
                </a:lnTo>
                <a:lnTo>
                  <a:pt x="426" y="203"/>
                </a:lnTo>
                <a:lnTo>
                  <a:pt x="426" y="196"/>
                </a:lnTo>
                <a:lnTo>
                  <a:pt x="433" y="183"/>
                </a:lnTo>
                <a:lnTo>
                  <a:pt x="426" y="169"/>
                </a:lnTo>
                <a:lnTo>
                  <a:pt x="426" y="163"/>
                </a:lnTo>
                <a:lnTo>
                  <a:pt x="440" y="156"/>
                </a:lnTo>
                <a:lnTo>
                  <a:pt x="454" y="149"/>
                </a:lnTo>
                <a:lnTo>
                  <a:pt x="460" y="142"/>
                </a:lnTo>
                <a:lnTo>
                  <a:pt x="467" y="142"/>
                </a:lnTo>
                <a:lnTo>
                  <a:pt x="474" y="135"/>
                </a:lnTo>
                <a:lnTo>
                  <a:pt x="481" y="122"/>
                </a:lnTo>
                <a:lnTo>
                  <a:pt x="487" y="129"/>
                </a:lnTo>
                <a:lnTo>
                  <a:pt x="494" y="122"/>
                </a:lnTo>
                <a:lnTo>
                  <a:pt x="501" y="122"/>
                </a:lnTo>
                <a:lnTo>
                  <a:pt x="508" y="115"/>
                </a:lnTo>
                <a:lnTo>
                  <a:pt x="521" y="102"/>
                </a:lnTo>
                <a:lnTo>
                  <a:pt x="521" y="95"/>
                </a:lnTo>
                <a:lnTo>
                  <a:pt x="535" y="88"/>
                </a:lnTo>
                <a:lnTo>
                  <a:pt x="528" y="81"/>
                </a:lnTo>
                <a:lnTo>
                  <a:pt x="528" y="88"/>
                </a:lnTo>
                <a:lnTo>
                  <a:pt x="528" y="81"/>
                </a:lnTo>
                <a:lnTo>
                  <a:pt x="528" y="74"/>
                </a:lnTo>
                <a:lnTo>
                  <a:pt x="521" y="68"/>
                </a:lnTo>
                <a:lnTo>
                  <a:pt x="528" y="61"/>
                </a:lnTo>
                <a:lnTo>
                  <a:pt x="535" y="54"/>
                </a:lnTo>
                <a:lnTo>
                  <a:pt x="535" y="47"/>
                </a:lnTo>
                <a:lnTo>
                  <a:pt x="548" y="47"/>
                </a:lnTo>
                <a:lnTo>
                  <a:pt x="555" y="54"/>
                </a:lnTo>
                <a:lnTo>
                  <a:pt x="575" y="61"/>
                </a:lnTo>
                <a:lnTo>
                  <a:pt x="582" y="61"/>
                </a:lnTo>
                <a:lnTo>
                  <a:pt x="589" y="47"/>
                </a:lnTo>
                <a:lnTo>
                  <a:pt x="596" y="54"/>
                </a:lnTo>
                <a:lnTo>
                  <a:pt x="603" y="54"/>
                </a:lnTo>
                <a:lnTo>
                  <a:pt x="603" y="47"/>
                </a:lnTo>
                <a:lnTo>
                  <a:pt x="616" y="47"/>
                </a:lnTo>
                <a:lnTo>
                  <a:pt x="616" y="41"/>
                </a:lnTo>
                <a:lnTo>
                  <a:pt x="630" y="41"/>
                </a:lnTo>
                <a:lnTo>
                  <a:pt x="630" y="54"/>
                </a:lnTo>
                <a:lnTo>
                  <a:pt x="630" y="61"/>
                </a:lnTo>
                <a:lnTo>
                  <a:pt x="623" y="61"/>
                </a:lnTo>
                <a:lnTo>
                  <a:pt x="623" y="68"/>
                </a:lnTo>
                <a:lnTo>
                  <a:pt x="630" y="74"/>
                </a:lnTo>
                <a:lnTo>
                  <a:pt x="636" y="74"/>
                </a:lnTo>
                <a:lnTo>
                  <a:pt x="630" y="88"/>
                </a:lnTo>
                <a:lnTo>
                  <a:pt x="636" y="95"/>
                </a:lnTo>
                <a:lnTo>
                  <a:pt x="636" y="102"/>
                </a:lnTo>
                <a:lnTo>
                  <a:pt x="636" y="115"/>
                </a:lnTo>
                <a:lnTo>
                  <a:pt x="636" y="122"/>
                </a:lnTo>
                <a:lnTo>
                  <a:pt x="643" y="129"/>
                </a:lnTo>
                <a:lnTo>
                  <a:pt x="650" y="122"/>
                </a:lnTo>
                <a:lnTo>
                  <a:pt x="657" y="129"/>
                </a:lnTo>
                <a:lnTo>
                  <a:pt x="664" y="135"/>
                </a:lnTo>
                <a:lnTo>
                  <a:pt x="677" y="135"/>
                </a:lnTo>
                <a:lnTo>
                  <a:pt x="684" y="135"/>
                </a:lnTo>
                <a:lnTo>
                  <a:pt x="684" y="129"/>
                </a:lnTo>
                <a:lnTo>
                  <a:pt x="697" y="135"/>
                </a:lnTo>
                <a:lnTo>
                  <a:pt x="704" y="129"/>
                </a:lnTo>
                <a:lnTo>
                  <a:pt x="711" y="122"/>
                </a:lnTo>
                <a:lnTo>
                  <a:pt x="718" y="122"/>
                </a:lnTo>
                <a:lnTo>
                  <a:pt x="724" y="115"/>
                </a:lnTo>
                <a:lnTo>
                  <a:pt x="731" y="115"/>
                </a:lnTo>
                <a:lnTo>
                  <a:pt x="738" y="122"/>
                </a:lnTo>
                <a:lnTo>
                  <a:pt x="731" y="129"/>
                </a:lnTo>
                <a:lnTo>
                  <a:pt x="758" y="135"/>
                </a:lnTo>
                <a:lnTo>
                  <a:pt x="765" y="135"/>
                </a:lnTo>
                <a:lnTo>
                  <a:pt x="779" y="135"/>
                </a:lnTo>
                <a:lnTo>
                  <a:pt x="785" y="129"/>
                </a:lnTo>
                <a:lnTo>
                  <a:pt x="785" y="122"/>
                </a:lnTo>
                <a:lnTo>
                  <a:pt x="785" y="115"/>
                </a:lnTo>
                <a:lnTo>
                  <a:pt x="792" y="115"/>
                </a:lnTo>
                <a:lnTo>
                  <a:pt x="806" y="115"/>
                </a:lnTo>
                <a:lnTo>
                  <a:pt x="819" y="102"/>
                </a:lnTo>
                <a:lnTo>
                  <a:pt x="846" y="102"/>
                </a:lnTo>
                <a:lnTo>
                  <a:pt x="853" y="95"/>
                </a:lnTo>
                <a:lnTo>
                  <a:pt x="860" y="88"/>
                </a:lnTo>
                <a:lnTo>
                  <a:pt x="860" y="68"/>
                </a:lnTo>
                <a:lnTo>
                  <a:pt x="867" y="74"/>
                </a:lnTo>
                <a:lnTo>
                  <a:pt x="867" y="68"/>
                </a:lnTo>
                <a:lnTo>
                  <a:pt x="874" y="61"/>
                </a:lnTo>
                <a:lnTo>
                  <a:pt x="880" y="54"/>
                </a:lnTo>
                <a:lnTo>
                  <a:pt x="887" y="41"/>
                </a:lnTo>
                <a:lnTo>
                  <a:pt x="894" y="41"/>
                </a:lnTo>
                <a:lnTo>
                  <a:pt x="901" y="34"/>
                </a:lnTo>
                <a:lnTo>
                  <a:pt x="901" y="27"/>
                </a:lnTo>
                <a:lnTo>
                  <a:pt x="901" y="20"/>
                </a:lnTo>
                <a:lnTo>
                  <a:pt x="907" y="7"/>
                </a:lnTo>
                <a:lnTo>
                  <a:pt x="907" y="0"/>
                </a:lnTo>
                <a:lnTo>
                  <a:pt x="907" y="7"/>
                </a:lnTo>
                <a:lnTo>
                  <a:pt x="921" y="7"/>
                </a:lnTo>
                <a:lnTo>
                  <a:pt x="921" y="13"/>
                </a:lnTo>
                <a:lnTo>
                  <a:pt x="928" y="13"/>
                </a:lnTo>
                <a:lnTo>
                  <a:pt x="928" y="34"/>
                </a:lnTo>
                <a:lnTo>
                  <a:pt x="928" y="41"/>
                </a:lnTo>
                <a:lnTo>
                  <a:pt x="928" y="54"/>
                </a:lnTo>
                <a:lnTo>
                  <a:pt x="934" y="74"/>
                </a:lnTo>
                <a:lnTo>
                  <a:pt x="934" y="88"/>
                </a:lnTo>
                <a:lnTo>
                  <a:pt x="934" y="95"/>
                </a:lnTo>
                <a:lnTo>
                  <a:pt x="941" y="95"/>
                </a:lnTo>
                <a:lnTo>
                  <a:pt x="955" y="102"/>
                </a:lnTo>
                <a:lnTo>
                  <a:pt x="955" y="108"/>
                </a:lnTo>
                <a:lnTo>
                  <a:pt x="968" y="102"/>
                </a:lnTo>
                <a:lnTo>
                  <a:pt x="968" y="108"/>
                </a:lnTo>
                <a:lnTo>
                  <a:pt x="968" y="115"/>
                </a:lnTo>
                <a:lnTo>
                  <a:pt x="975" y="115"/>
                </a:lnTo>
                <a:lnTo>
                  <a:pt x="982" y="115"/>
                </a:lnTo>
                <a:lnTo>
                  <a:pt x="989" y="108"/>
                </a:lnTo>
                <a:lnTo>
                  <a:pt x="1002" y="102"/>
                </a:lnTo>
                <a:lnTo>
                  <a:pt x="1002" y="95"/>
                </a:lnTo>
                <a:lnTo>
                  <a:pt x="1002" y="88"/>
                </a:lnTo>
                <a:lnTo>
                  <a:pt x="1009" y="88"/>
                </a:lnTo>
                <a:lnTo>
                  <a:pt x="1016" y="74"/>
                </a:lnTo>
                <a:lnTo>
                  <a:pt x="1022" y="54"/>
                </a:lnTo>
                <a:lnTo>
                  <a:pt x="1036" y="54"/>
                </a:lnTo>
                <a:lnTo>
                  <a:pt x="1043" y="61"/>
                </a:lnTo>
                <a:lnTo>
                  <a:pt x="1050" y="54"/>
                </a:lnTo>
                <a:lnTo>
                  <a:pt x="1050" y="61"/>
                </a:lnTo>
                <a:lnTo>
                  <a:pt x="1056" y="61"/>
                </a:lnTo>
                <a:lnTo>
                  <a:pt x="1063" y="54"/>
                </a:lnTo>
                <a:lnTo>
                  <a:pt x="1056" y="47"/>
                </a:lnTo>
                <a:lnTo>
                  <a:pt x="1063" y="41"/>
                </a:lnTo>
                <a:lnTo>
                  <a:pt x="1063" y="34"/>
                </a:lnTo>
                <a:lnTo>
                  <a:pt x="1070" y="27"/>
                </a:lnTo>
                <a:lnTo>
                  <a:pt x="1083" y="34"/>
                </a:lnTo>
                <a:lnTo>
                  <a:pt x="1083" y="41"/>
                </a:lnTo>
                <a:lnTo>
                  <a:pt x="1090" y="41"/>
                </a:lnTo>
                <a:lnTo>
                  <a:pt x="1083" y="47"/>
                </a:lnTo>
                <a:lnTo>
                  <a:pt x="1090" y="54"/>
                </a:lnTo>
                <a:lnTo>
                  <a:pt x="1097" y="61"/>
                </a:lnTo>
                <a:lnTo>
                  <a:pt x="1111" y="68"/>
                </a:lnTo>
                <a:lnTo>
                  <a:pt x="1111" y="74"/>
                </a:lnTo>
                <a:lnTo>
                  <a:pt x="1104" y="81"/>
                </a:lnTo>
                <a:lnTo>
                  <a:pt x="1111" y="88"/>
                </a:lnTo>
                <a:lnTo>
                  <a:pt x="1124" y="88"/>
                </a:lnTo>
                <a:lnTo>
                  <a:pt x="1131" y="88"/>
                </a:lnTo>
                <a:lnTo>
                  <a:pt x="1138" y="88"/>
                </a:lnTo>
                <a:lnTo>
                  <a:pt x="1144" y="95"/>
                </a:lnTo>
                <a:lnTo>
                  <a:pt x="1151" y="88"/>
                </a:lnTo>
                <a:lnTo>
                  <a:pt x="1158" y="81"/>
                </a:lnTo>
                <a:lnTo>
                  <a:pt x="1165" y="68"/>
                </a:lnTo>
                <a:lnTo>
                  <a:pt x="1178" y="68"/>
                </a:lnTo>
                <a:lnTo>
                  <a:pt x="1178" y="74"/>
                </a:lnTo>
                <a:lnTo>
                  <a:pt x="1185" y="74"/>
                </a:lnTo>
                <a:lnTo>
                  <a:pt x="1192" y="81"/>
                </a:lnTo>
                <a:lnTo>
                  <a:pt x="1219" y="88"/>
                </a:lnTo>
                <a:lnTo>
                  <a:pt x="1212" y="88"/>
                </a:lnTo>
                <a:lnTo>
                  <a:pt x="1212" y="102"/>
                </a:lnTo>
                <a:lnTo>
                  <a:pt x="1219" y="102"/>
                </a:lnTo>
                <a:lnTo>
                  <a:pt x="1219" y="108"/>
                </a:lnTo>
                <a:lnTo>
                  <a:pt x="1226" y="122"/>
                </a:lnTo>
                <a:lnTo>
                  <a:pt x="1239" y="122"/>
                </a:lnTo>
                <a:lnTo>
                  <a:pt x="1246" y="129"/>
                </a:lnTo>
                <a:lnTo>
                  <a:pt x="1260" y="129"/>
                </a:lnTo>
                <a:lnTo>
                  <a:pt x="1280" y="129"/>
                </a:lnTo>
                <a:lnTo>
                  <a:pt x="1273" y="142"/>
                </a:lnTo>
                <a:lnTo>
                  <a:pt x="1280" y="149"/>
                </a:lnTo>
                <a:lnTo>
                  <a:pt x="1280" y="156"/>
                </a:lnTo>
                <a:lnTo>
                  <a:pt x="1287" y="149"/>
                </a:lnTo>
                <a:lnTo>
                  <a:pt x="1287" y="142"/>
                </a:lnTo>
                <a:lnTo>
                  <a:pt x="1293" y="142"/>
                </a:lnTo>
                <a:lnTo>
                  <a:pt x="1300" y="135"/>
                </a:lnTo>
                <a:lnTo>
                  <a:pt x="1300" y="142"/>
                </a:lnTo>
                <a:lnTo>
                  <a:pt x="1307" y="156"/>
                </a:lnTo>
                <a:lnTo>
                  <a:pt x="1314" y="156"/>
                </a:lnTo>
                <a:lnTo>
                  <a:pt x="1327" y="156"/>
                </a:lnTo>
                <a:lnTo>
                  <a:pt x="1341" y="156"/>
                </a:lnTo>
                <a:lnTo>
                  <a:pt x="1348" y="156"/>
                </a:lnTo>
                <a:lnTo>
                  <a:pt x="1354" y="156"/>
                </a:lnTo>
                <a:lnTo>
                  <a:pt x="1361" y="169"/>
                </a:lnTo>
                <a:lnTo>
                  <a:pt x="1368" y="169"/>
                </a:lnTo>
                <a:lnTo>
                  <a:pt x="1368" y="176"/>
                </a:lnTo>
                <a:lnTo>
                  <a:pt x="1375" y="190"/>
                </a:lnTo>
                <a:lnTo>
                  <a:pt x="1381" y="190"/>
                </a:lnTo>
                <a:lnTo>
                  <a:pt x="1395" y="176"/>
                </a:lnTo>
                <a:lnTo>
                  <a:pt x="1402" y="176"/>
                </a:lnTo>
                <a:lnTo>
                  <a:pt x="1409" y="169"/>
                </a:lnTo>
                <a:lnTo>
                  <a:pt x="1422" y="190"/>
                </a:lnTo>
                <a:lnTo>
                  <a:pt x="1429" y="196"/>
                </a:lnTo>
                <a:lnTo>
                  <a:pt x="1429" y="203"/>
                </a:lnTo>
                <a:lnTo>
                  <a:pt x="1436" y="210"/>
                </a:lnTo>
                <a:lnTo>
                  <a:pt x="1456" y="223"/>
                </a:lnTo>
                <a:lnTo>
                  <a:pt x="1463" y="217"/>
                </a:lnTo>
                <a:lnTo>
                  <a:pt x="1476" y="203"/>
                </a:lnTo>
                <a:lnTo>
                  <a:pt x="1483" y="203"/>
                </a:lnTo>
                <a:lnTo>
                  <a:pt x="1490" y="210"/>
                </a:lnTo>
                <a:lnTo>
                  <a:pt x="1503" y="223"/>
                </a:lnTo>
                <a:lnTo>
                  <a:pt x="1510" y="223"/>
                </a:lnTo>
                <a:lnTo>
                  <a:pt x="1517" y="217"/>
                </a:lnTo>
                <a:lnTo>
                  <a:pt x="1530" y="210"/>
                </a:lnTo>
                <a:lnTo>
                  <a:pt x="1530" y="217"/>
                </a:lnTo>
                <a:lnTo>
                  <a:pt x="1530" y="223"/>
                </a:lnTo>
                <a:lnTo>
                  <a:pt x="1537" y="230"/>
                </a:lnTo>
                <a:lnTo>
                  <a:pt x="1558" y="237"/>
                </a:lnTo>
                <a:lnTo>
                  <a:pt x="1564" y="244"/>
                </a:lnTo>
                <a:lnTo>
                  <a:pt x="1578" y="251"/>
                </a:lnTo>
                <a:lnTo>
                  <a:pt x="1571" y="257"/>
                </a:lnTo>
                <a:lnTo>
                  <a:pt x="1578" y="264"/>
                </a:lnTo>
                <a:lnTo>
                  <a:pt x="1585" y="264"/>
                </a:lnTo>
                <a:lnTo>
                  <a:pt x="1578" y="278"/>
                </a:lnTo>
                <a:lnTo>
                  <a:pt x="1571" y="284"/>
                </a:lnTo>
                <a:lnTo>
                  <a:pt x="1564" y="284"/>
                </a:lnTo>
                <a:lnTo>
                  <a:pt x="1558" y="284"/>
                </a:lnTo>
                <a:lnTo>
                  <a:pt x="1571" y="298"/>
                </a:lnTo>
                <a:lnTo>
                  <a:pt x="1564" y="298"/>
                </a:lnTo>
                <a:lnTo>
                  <a:pt x="1564" y="305"/>
                </a:lnTo>
                <a:lnTo>
                  <a:pt x="1564" y="312"/>
                </a:lnTo>
                <a:lnTo>
                  <a:pt x="1551" y="312"/>
                </a:lnTo>
                <a:lnTo>
                  <a:pt x="1551" y="325"/>
                </a:lnTo>
                <a:lnTo>
                  <a:pt x="1544" y="325"/>
                </a:lnTo>
                <a:lnTo>
                  <a:pt x="1544" y="332"/>
                </a:lnTo>
                <a:lnTo>
                  <a:pt x="1537" y="332"/>
                </a:lnTo>
                <a:lnTo>
                  <a:pt x="1524" y="339"/>
                </a:lnTo>
                <a:lnTo>
                  <a:pt x="1517" y="352"/>
                </a:lnTo>
                <a:lnTo>
                  <a:pt x="1510" y="352"/>
                </a:lnTo>
                <a:lnTo>
                  <a:pt x="1510" y="345"/>
                </a:lnTo>
                <a:lnTo>
                  <a:pt x="1503" y="352"/>
                </a:lnTo>
                <a:lnTo>
                  <a:pt x="1497" y="352"/>
                </a:lnTo>
                <a:lnTo>
                  <a:pt x="1490" y="359"/>
                </a:lnTo>
                <a:lnTo>
                  <a:pt x="1483" y="366"/>
                </a:lnTo>
                <a:lnTo>
                  <a:pt x="1476" y="373"/>
                </a:lnTo>
                <a:lnTo>
                  <a:pt x="1476" y="379"/>
                </a:lnTo>
                <a:lnTo>
                  <a:pt x="1476" y="386"/>
                </a:lnTo>
                <a:lnTo>
                  <a:pt x="1470" y="386"/>
                </a:lnTo>
                <a:lnTo>
                  <a:pt x="1470" y="393"/>
                </a:lnTo>
                <a:lnTo>
                  <a:pt x="1470" y="400"/>
                </a:lnTo>
                <a:lnTo>
                  <a:pt x="1463" y="393"/>
                </a:lnTo>
                <a:lnTo>
                  <a:pt x="1456" y="393"/>
                </a:lnTo>
                <a:lnTo>
                  <a:pt x="1463" y="406"/>
                </a:lnTo>
                <a:lnTo>
                  <a:pt x="1470" y="406"/>
                </a:lnTo>
                <a:lnTo>
                  <a:pt x="1476" y="406"/>
                </a:lnTo>
                <a:lnTo>
                  <a:pt x="1476" y="413"/>
                </a:lnTo>
                <a:lnTo>
                  <a:pt x="1463" y="413"/>
                </a:lnTo>
                <a:lnTo>
                  <a:pt x="1456" y="413"/>
                </a:lnTo>
                <a:lnTo>
                  <a:pt x="1449" y="406"/>
                </a:lnTo>
                <a:lnTo>
                  <a:pt x="1442" y="406"/>
                </a:lnTo>
                <a:lnTo>
                  <a:pt x="1449" y="420"/>
                </a:lnTo>
                <a:lnTo>
                  <a:pt x="1449" y="427"/>
                </a:lnTo>
                <a:lnTo>
                  <a:pt x="1442" y="433"/>
                </a:lnTo>
                <a:lnTo>
                  <a:pt x="1436" y="433"/>
                </a:lnTo>
                <a:lnTo>
                  <a:pt x="1436" y="427"/>
                </a:lnTo>
                <a:lnTo>
                  <a:pt x="1442" y="420"/>
                </a:lnTo>
                <a:lnTo>
                  <a:pt x="1442" y="413"/>
                </a:lnTo>
                <a:lnTo>
                  <a:pt x="1436" y="413"/>
                </a:lnTo>
                <a:lnTo>
                  <a:pt x="1436" y="420"/>
                </a:lnTo>
                <a:lnTo>
                  <a:pt x="1429" y="420"/>
                </a:lnTo>
                <a:lnTo>
                  <a:pt x="1422" y="427"/>
                </a:lnTo>
                <a:lnTo>
                  <a:pt x="1422" y="433"/>
                </a:lnTo>
                <a:lnTo>
                  <a:pt x="1415" y="433"/>
                </a:lnTo>
                <a:lnTo>
                  <a:pt x="1409" y="433"/>
                </a:lnTo>
                <a:lnTo>
                  <a:pt x="1409" y="427"/>
                </a:lnTo>
                <a:lnTo>
                  <a:pt x="1402" y="427"/>
                </a:lnTo>
                <a:lnTo>
                  <a:pt x="1395" y="427"/>
                </a:lnTo>
                <a:lnTo>
                  <a:pt x="1395" y="433"/>
                </a:lnTo>
                <a:lnTo>
                  <a:pt x="1388" y="433"/>
                </a:lnTo>
                <a:lnTo>
                  <a:pt x="1381" y="440"/>
                </a:lnTo>
                <a:lnTo>
                  <a:pt x="1381" y="447"/>
                </a:lnTo>
                <a:lnTo>
                  <a:pt x="1381" y="454"/>
                </a:lnTo>
                <a:lnTo>
                  <a:pt x="1375" y="454"/>
                </a:lnTo>
                <a:lnTo>
                  <a:pt x="1375" y="440"/>
                </a:lnTo>
                <a:lnTo>
                  <a:pt x="1361" y="440"/>
                </a:lnTo>
                <a:lnTo>
                  <a:pt x="1348" y="447"/>
                </a:lnTo>
                <a:lnTo>
                  <a:pt x="1341" y="454"/>
                </a:lnTo>
                <a:lnTo>
                  <a:pt x="1341" y="461"/>
                </a:lnTo>
                <a:lnTo>
                  <a:pt x="1348" y="467"/>
                </a:lnTo>
                <a:lnTo>
                  <a:pt x="1341" y="474"/>
                </a:lnTo>
                <a:lnTo>
                  <a:pt x="1348" y="474"/>
                </a:lnTo>
                <a:lnTo>
                  <a:pt x="1341" y="474"/>
                </a:lnTo>
                <a:lnTo>
                  <a:pt x="1348" y="474"/>
                </a:lnTo>
                <a:lnTo>
                  <a:pt x="1348" y="481"/>
                </a:lnTo>
                <a:lnTo>
                  <a:pt x="1368" y="481"/>
                </a:lnTo>
                <a:lnTo>
                  <a:pt x="1381" y="488"/>
                </a:lnTo>
                <a:lnTo>
                  <a:pt x="1395" y="501"/>
                </a:lnTo>
                <a:lnTo>
                  <a:pt x="1402" y="501"/>
                </a:lnTo>
                <a:lnTo>
                  <a:pt x="1415" y="488"/>
                </a:lnTo>
                <a:lnTo>
                  <a:pt x="1429" y="474"/>
                </a:lnTo>
                <a:lnTo>
                  <a:pt x="1449" y="461"/>
                </a:lnTo>
                <a:lnTo>
                  <a:pt x="1456" y="447"/>
                </a:lnTo>
                <a:lnTo>
                  <a:pt x="1456" y="440"/>
                </a:lnTo>
                <a:lnTo>
                  <a:pt x="1470" y="433"/>
                </a:lnTo>
                <a:lnTo>
                  <a:pt x="1490" y="427"/>
                </a:lnTo>
                <a:lnTo>
                  <a:pt x="1497" y="433"/>
                </a:lnTo>
                <a:lnTo>
                  <a:pt x="1517" y="420"/>
                </a:lnTo>
                <a:lnTo>
                  <a:pt x="1524" y="413"/>
                </a:lnTo>
                <a:lnTo>
                  <a:pt x="1530" y="413"/>
                </a:lnTo>
                <a:lnTo>
                  <a:pt x="1551" y="413"/>
                </a:lnTo>
                <a:lnTo>
                  <a:pt x="1551" y="406"/>
                </a:lnTo>
                <a:lnTo>
                  <a:pt x="1558" y="406"/>
                </a:lnTo>
                <a:lnTo>
                  <a:pt x="1551" y="386"/>
                </a:lnTo>
                <a:lnTo>
                  <a:pt x="1558" y="379"/>
                </a:lnTo>
                <a:lnTo>
                  <a:pt x="1564" y="386"/>
                </a:lnTo>
                <a:lnTo>
                  <a:pt x="1571" y="379"/>
                </a:lnTo>
                <a:lnTo>
                  <a:pt x="1578" y="373"/>
                </a:lnTo>
                <a:lnTo>
                  <a:pt x="1591" y="373"/>
                </a:lnTo>
                <a:lnTo>
                  <a:pt x="1591" y="359"/>
                </a:lnTo>
                <a:lnTo>
                  <a:pt x="1605" y="359"/>
                </a:lnTo>
                <a:lnTo>
                  <a:pt x="1605" y="352"/>
                </a:lnTo>
                <a:lnTo>
                  <a:pt x="1625" y="352"/>
                </a:lnTo>
                <a:lnTo>
                  <a:pt x="1646" y="352"/>
                </a:lnTo>
                <a:lnTo>
                  <a:pt x="1652" y="352"/>
                </a:lnTo>
                <a:lnTo>
                  <a:pt x="1652" y="345"/>
                </a:lnTo>
                <a:lnTo>
                  <a:pt x="1652" y="339"/>
                </a:lnTo>
                <a:lnTo>
                  <a:pt x="1659" y="332"/>
                </a:lnTo>
                <a:lnTo>
                  <a:pt x="1659" y="325"/>
                </a:lnTo>
                <a:lnTo>
                  <a:pt x="1666" y="325"/>
                </a:lnTo>
                <a:lnTo>
                  <a:pt x="1666" y="318"/>
                </a:lnTo>
                <a:lnTo>
                  <a:pt x="1666" y="325"/>
                </a:lnTo>
                <a:lnTo>
                  <a:pt x="1666" y="318"/>
                </a:lnTo>
                <a:lnTo>
                  <a:pt x="1673" y="318"/>
                </a:lnTo>
                <a:lnTo>
                  <a:pt x="1673" y="325"/>
                </a:lnTo>
                <a:lnTo>
                  <a:pt x="1680" y="318"/>
                </a:lnTo>
                <a:lnTo>
                  <a:pt x="1686" y="325"/>
                </a:lnTo>
                <a:lnTo>
                  <a:pt x="1686" y="318"/>
                </a:lnTo>
                <a:lnTo>
                  <a:pt x="1693" y="325"/>
                </a:lnTo>
                <a:lnTo>
                  <a:pt x="1700" y="318"/>
                </a:lnTo>
                <a:lnTo>
                  <a:pt x="1693" y="325"/>
                </a:lnTo>
                <a:lnTo>
                  <a:pt x="1700" y="325"/>
                </a:lnTo>
                <a:lnTo>
                  <a:pt x="1713" y="318"/>
                </a:lnTo>
                <a:lnTo>
                  <a:pt x="1720" y="318"/>
                </a:lnTo>
                <a:lnTo>
                  <a:pt x="1720" y="325"/>
                </a:lnTo>
                <a:lnTo>
                  <a:pt x="1720" y="332"/>
                </a:lnTo>
                <a:lnTo>
                  <a:pt x="1727" y="332"/>
                </a:lnTo>
                <a:lnTo>
                  <a:pt x="1734" y="332"/>
                </a:lnTo>
                <a:lnTo>
                  <a:pt x="1740" y="318"/>
                </a:lnTo>
                <a:lnTo>
                  <a:pt x="1754" y="325"/>
                </a:lnTo>
                <a:lnTo>
                  <a:pt x="1754" y="332"/>
                </a:lnTo>
                <a:lnTo>
                  <a:pt x="1761" y="339"/>
                </a:lnTo>
                <a:lnTo>
                  <a:pt x="1768" y="332"/>
                </a:lnTo>
                <a:lnTo>
                  <a:pt x="1768" y="325"/>
                </a:lnTo>
                <a:lnTo>
                  <a:pt x="1774" y="318"/>
                </a:lnTo>
                <a:lnTo>
                  <a:pt x="1781" y="318"/>
                </a:lnTo>
                <a:lnTo>
                  <a:pt x="1781" y="305"/>
                </a:lnTo>
                <a:lnTo>
                  <a:pt x="1781" y="298"/>
                </a:lnTo>
                <a:lnTo>
                  <a:pt x="1781" y="291"/>
                </a:lnTo>
                <a:lnTo>
                  <a:pt x="1795" y="284"/>
                </a:lnTo>
                <a:lnTo>
                  <a:pt x="1808" y="284"/>
                </a:lnTo>
                <a:lnTo>
                  <a:pt x="1815" y="284"/>
                </a:lnTo>
                <a:lnTo>
                  <a:pt x="1822" y="284"/>
                </a:lnTo>
                <a:lnTo>
                  <a:pt x="1835" y="298"/>
                </a:lnTo>
                <a:lnTo>
                  <a:pt x="1842" y="312"/>
                </a:lnTo>
                <a:lnTo>
                  <a:pt x="1849" y="318"/>
                </a:lnTo>
                <a:lnTo>
                  <a:pt x="1856" y="318"/>
                </a:lnTo>
                <a:lnTo>
                  <a:pt x="1862" y="318"/>
                </a:lnTo>
                <a:lnTo>
                  <a:pt x="1869" y="318"/>
                </a:lnTo>
                <a:lnTo>
                  <a:pt x="1869" y="312"/>
                </a:lnTo>
                <a:lnTo>
                  <a:pt x="1876" y="312"/>
                </a:lnTo>
                <a:lnTo>
                  <a:pt x="1883" y="312"/>
                </a:lnTo>
                <a:lnTo>
                  <a:pt x="1883" y="318"/>
                </a:lnTo>
                <a:lnTo>
                  <a:pt x="1889" y="312"/>
                </a:lnTo>
                <a:lnTo>
                  <a:pt x="1896" y="305"/>
                </a:lnTo>
                <a:lnTo>
                  <a:pt x="1896" y="312"/>
                </a:lnTo>
                <a:lnTo>
                  <a:pt x="1910" y="312"/>
                </a:lnTo>
                <a:lnTo>
                  <a:pt x="1930" y="305"/>
                </a:lnTo>
                <a:lnTo>
                  <a:pt x="1937" y="305"/>
                </a:lnTo>
                <a:lnTo>
                  <a:pt x="1930" y="305"/>
                </a:lnTo>
                <a:lnTo>
                  <a:pt x="1944" y="284"/>
                </a:lnTo>
                <a:lnTo>
                  <a:pt x="1944" y="278"/>
                </a:lnTo>
                <a:lnTo>
                  <a:pt x="1950" y="278"/>
                </a:lnTo>
                <a:lnTo>
                  <a:pt x="1957" y="278"/>
                </a:lnTo>
                <a:lnTo>
                  <a:pt x="1957" y="271"/>
                </a:lnTo>
                <a:lnTo>
                  <a:pt x="1964" y="271"/>
                </a:lnTo>
                <a:lnTo>
                  <a:pt x="1964" y="278"/>
                </a:lnTo>
                <a:lnTo>
                  <a:pt x="1971" y="278"/>
                </a:lnTo>
                <a:lnTo>
                  <a:pt x="1971" y="291"/>
                </a:lnTo>
                <a:lnTo>
                  <a:pt x="1971" y="298"/>
                </a:lnTo>
                <a:lnTo>
                  <a:pt x="1971" y="305"/>
                </a:lnTo>
                <a:lnTo>
                  <a:pt x="1964" y="318"/>
                </a:lnTo>
                <a:lnTo>
                  <a:pt x="1964" y="332"/>
                </a:lnTo>
                <a:lnTo>
                  <a:pt x="1964" y="345"/>
                </a:lnTo>
                <a:lnTo>
                  <a:pt x="1971" y="345"/>
                </a:lnTo>
                <a:lnTo>
                  <a:pt x="1978" y="366"/>
                </a:lnTo>
                <a:lnTo>
                  <a:pt x="1984" y="393"/>
                </a:lnTo>
                <a:lnTo>
                  <a:pt x="1998" y="393"/>
                </a:lnTo>
                <a:lnTo>
                  <a:pt x="2011" y="386"/>
                </a:lnTo>
                <a:lnTo>
                  <a:pt x="2025" y="393"/>
                </a:lnTo>
                <a:lnTo>
                  <a:pt x="2025" y="406"/>
                </a:lnTo>
                <a:lnTo>
                  <a:pt x="2025" y="413"/>
                </a:lnTo>
                <a:lnTo>
                  <a:pt x="2025" y="420"/>
                </a:lnTo>
                <a:lnTo>
                  <a:pt x="2025" y="427"/>
                </a:lnTo>
                <a:lnTo>
                  <a:pt x="2025" y="433"/>
                </a:lnTo>
                <a:lnTo>
                  <a:pt x="2025" y="440"/>
                </a:lnTo>
                <a:lnTo>
                  <a:pt x="2025" y="454"/>
                </a:lnTo>
                <a:lnTo>
                  <a:pt x="2025" y="467"/>
                </a:lnTo>
                <a:lnTo>
                  <a:pt x="2018" y="467"/>
                </a:lnTo>
                <a:lnTo>
                  <a:pt x="2018" y="474"/>
                </a:lnTo>
                <a:lnTo>
                  <a:pt x="2018" y="488"/>
                </a:lnTo>
                <a:lnTo>
                  <a:pt x="2011" y="488"/>
                </a:lnTo>
                <a:lnTo>
                  <a:pt x="2011" y="494"/>
                </a:lnTo>
                <a:lnTo>
                  <a:pt x="2005" y="508"/>
                </a:lnTo>
                <a:lnTo>
                  <a:pt x="1998" y="515"/>
                </a:lnTo>
                <a:lnTo>
                  <a:pt x="2005" y="515"/>
                </a:lnTo>
                <a:lnTo>
                  <a:pt x="2011" y="515"/>
                </a:lnTo>
                <a:lnTo>
                  <a:pt x="2018" y="522"/>
                </a:lnTo>
                <a:lnTo>
                  <a:pt x="2025" y="522"/>
                </a:lnTo>
                <a:lnTo>
                  <a:pt x="2038" y="535"/>
                </a:lnTo>
                <a:lnTo>
                  <a:pt x="2045" y="542"/>
                </a:lnTo>
                <a:lnTo>
                  <a:pt x="2059" y="562"/>
                </a:lnTo>
                <a:lnTo>
                  <a:pt x="2059" y="569"/>
                </a:lnTo>
                <a:lnTo>
                  <a:pt x="2059" y="576"/>
                </a:lnTo>
                <a:lnTo>
                  <a:pt x="2066" y="589"/>
                </a:lnTo>
                <a:lnTo>
                  <a:pt x="2079" y="616"/>
                </a:lnTo>
                <a:lnTo>
                  <a:pt x="2072" y="616"/>
                </a:lnTo>
                <a:lnTo>
                  <a:pt x="2086" y="630"/>
                </a:lnTo>
                <a:lnTo>
                  <a:pt x="2093" y="637"/>
                </a:lnTo>
                <a:lnTo>
                  <a:pt x="2099" y="643"/>
                </a:lnTo>
                <a:lnTo>
                  <a:pt x="2113" y="698"/>
                </a:lnTo>
                <a:lnTo>
                  <a:pt x="2133" y="711"/>
                </a:lnTo>
                <a:lnTo>
                  <a:pt x="2133" y="718"/>
                </a:lnTo>
                <a:lnTo>
                  <a:pt x="2133" y="725"/>
                </a:lnTo>
                <a:lnTo>
                  <a:pt x="2140" y="732"/>
                </a:lnTo>
                <a:lnTo>
                  <a:pt x="2154" y="732"/>
                </a:lnTo>
                <a:lnTo>
                  <a:pt x="2154" y="745"/>
                </a:lnTo>
                <a:lnTo>
                  <a:pt x="2167" y="752"/>
                </a:lnTo>
                <a:lnTo>
                  <a:pt x="2181" y="779"/>
                </a:lnTo>
                <a:lnTo>
                  <a:pt x="2194" y="786"/>
                </a:lnTo>
                <a:lnTo>
                  <a:pt x="2187" y="792"/>
                </a:lnTo>
                <a:lnTo>
                  <a:pt x="2187" y="799"/>
                </a:lnTo>
                <a:lnTo>
                  <a:pt x="2181" y="806"/>
                </a:lnTo>
                <a:lnTo>
                  <a:pt x="2187" y="813"/>
                </a:lnTo>
                <a:lnTo>
                  <a:pt x="2181" y="826"/>
                </a:lnTo>
                <a:lnTo>
                  <a:pt x="2174" y="826"/>
                </a:lnTo>
                <a:lnTo>
                  <a:pt x="2181" y="853"/>
                </a:lnTo>
                <a:lnTo>
                  <a:pt x="2181" y="867"/>
                </a:lnTo>
                <a:lnTo>
                  <a:pt x="2181" y="881"/>
                </a:lnTo>
                <a:lnTo>
                  <a:pt x="2174" y="881"/>
                </a:lnTo>
                <a:lnTo>
                  <a:pt x="2174" y="887"/>
                </a:lnTo>
                <a:lnTo>
                  <a:pt x="2174" y="908"/>
                </a:lnTo>
                <a:lnTo>
                  <a:pt x="2167" y="914"/>
                </a:lnTo>
                <a:lnTo>
                  <a:pt x="2174" y="921"/>
                </a:lnTo>
                <a:lnTo>
                  <a:pt x="2167" y="935"/>
                </a:lnTo>
                <a:lnTo>
                  <a:pt x="2167" y="941"/>
                </a:lnTo>
                <a:lnTo>
                  <a:pt x="2167" y="962"/>
                </a:lnTo>
                <a:lnTo>
                  <a:pt x="2174" y="975"/>
                </a:lnTo>
                <a:lnTo>
                  <a:pt x="2147" y="996"/>
                </a:lnTo>
                <a:lnTo>
                  <a:pt x="2147" y="1002"/>
                </a:lnTo>
                <a:lnTo>
                  <a:pt x="2140" y="1002"/>
                </a:lnTo>
                <a:lnTo>
                  <a:pt x="2133" y="1009"/>
                </a:lnTo>
                <a:lnTo>
                  <a:pt x="2113" y="1002"/>
                </a:lnTo>
                <a:lnTo>
                  <a:pt x="2113" y="1009"/>
                </a:lnTo>
                <a:lnTo>
                  <a:pt x="2099" y="1009"/>
                </a:lnTo>
                <a:lnTo>
                  <a:pt x="2093" y="996"/>
                </a:lnTo>
                <a:lnTo>
                  <a:pt x="2066" y="1002"/>
                </a:lnTo>
                <a:lnTo>
                  <a:pt x="2059" y="1002"/>
                </a:lnTo>
                <a:lnTo>
                  <a:pt x="2052" y="1002"/>
                </a:lnTo>
                <a:lnTo>
                  <a:pt x="2045" y="996"/>
                </a:lnTo>
                <a:lnTo>
                  <a:pt x="2025" y="975"/>
                </a:lnTo>
                <a:lnTo>
                  <a:pt x="2011" y="975"/>
                </a:lnTo>
                <a:lnTo>
                  <a:pt x="1984" y="948"/>
                </a:lnTo>
                <a:lnTo>
                  <a:pt x="1971" y="948"/>
                </a:lnTo>
                <a:lnTo>
                  <a:pt x="1950" y="962"/>
                </a:lnTo>
                <a:lnTo>
                  <a:pt x="1944" y="975"/>
                </a:lnTo>
                <a:lnTo>
                  <a:pt x="1923" y="969"/>
                </a:lnTo>
                <a:lnTo>
                  <a:pt x="1883" y="975"/>
                </a:lnTo>
                <a:lnTo>
                  <a:pt x="1849" y="975"/>
                </a:lnTo>
                <a:lnTo>
                  <a:pt x="1849" y="989"/>
                </a:lnTo>
                <a:lnTo>
                  <a:pt x="1842" y="996"/>
                </a:lnTo>
                <a:lnTo>
                  <a:pt x="1842" y="1002"/>
                </a:lnTo>
                <a:lnTo>
                  <a:pt x="1835" y="1016"/>
                </a:lnTo>
                <a:lnTo>
                  <a:pt x="1829" y="1023"/>
                </a:lnTo>
                <a:lnTo>
                  <a:pt x="1835" y="1023"/>
                </a:lnTo>
                <a:lnTo>
                  <a:pt x="1829" y="1023"/>
                </a:lnTo>
                <a:lnTo>
                  <a:pt x="1829" y="1030"/>
                </a:lnTo>
                <a:lnTo>
                  <a:pt x="1835" y="1036"/>
                </a:lnTo>
                <a:lnTo>
                  <a:pt x="1835" y="1050"/>
                </a:lnTo>
                <a:lnTo>
                  <a:pt x="1835" y="1057"/>
                </a:lnTo>
                <a:lnTo>
                  <a:pt x="1815" y="1050"/>
                </a:lnTo>
                <a:lnTo>
                  <a:pt x="1801" y="1050"/>
                </a:lnTo>
                <a:lnTo>
                  <a:pt x="1747" y="1050"/>
                </a:lnTo>
                <a:lnTo>
                  <a:pt x="1747" y="1057"/>
                </a:lnTo>
                <a:lnTo>
                  <a:pt x="1740" y="1057"/>
                </a:lnTo>
                <a:lnTo>
                  <a:pt x="1734" y="1063"/>
                </a:lnTo>
                <a:lnTo>
                  <a:pt x="1713" y="1070"/>
                </a:lnTo>
                <a:lnTo>
                  <a:pt x="1693" y="1091"/>
                </a:lnTo>
                <a:lnTo>
                  <a:pt x="1686" y="1124"/>
                </a:lnTo>
                <a:lnTo>
                  <a:pt x="1680" y="1124"/>
                </a:lnTo>
                <a:lnTo>
                  <a:pt x="1673" y="1131"/>
                </a:lnTo>
                <a:lnTo>
                  <a:pt x="1646" y="1151"/>
                </a:lnTo>
                <a:lnTo>
                  <a:pt x="1639" y="1158"/>
                </a:lnTo>
                <a:lnTo>
                  <a:pt x="1639" y="1165"/>
                </a:lnTo>
                <a:lnTo>
                  <a:pt x="1625" y="1172"/>
                </a:lnTo>
                <a:lnTo>
                  <a:pt x="1619" y="1172"/>
                </a:lnTo>
                <a:lnTo>
                  <a:pt x="1612" y="1172"/>
                </a:lnTo>
                <a:lnTo>
                  <a:pt x="1605" y="1172"/>
                </a:lnTo>
                <a:lnTo>
                  <a:pt x="1598" y="1165"/>
                </a:lnTo>
                <a:lnTo>
                  <a:pt x="1591" y="1165"/>
                </a:lnTo>
                <a:lnTo>
                  <a:pt x="1571" y="1172"/>
                </a:lnTo>
                <a:lnTo>
                  <a:pt x="1571" y="1165"/>
                </a:lnTo>
                <a:lnTo>
                  <a:pt x="1558" y="1172"/>
                </a:lnTo>
                <a:lnTo>
                  <a:pt x="1558" y="1165"/>
                </a:lnTo>
                <a:lnTo>
                  <a:pt x="1544" y="1172"/>
                </a:lnTo>
                <a:lnTo>
                  <a:pt x="1530" y="1172"/>
                </a:lnTo>
                <a:lnTo>
                  <a:pt x="1510" y="1172"/>
                </a:lnTo>
                <a:lnTo>
                  <a:pt x="1510" y="1179"/>
                </a:lnTo>
                <a:lnTo>
                  <a:pt x="1503" y="1179"/>
                </a:lnTo>
                <a:lnTo>
                  <a:pt x="1503" y="1185"/>
                </a:lnTo>
                <a:lnTo>
                  <a:pt x="1490" y="1199"/>
                </a:lnTo>
                <a:lnTo>
                  <a:pt x="1470" y="1206"/>
                </a:lnTo>
                <a:lnTo>
                  <a:pt x="1463" y="1199"/>
                </a:lnTo>
                <a:lnTo>
                  <a:pt x="1456" y="1199"/>
                </a:lnTo>
                <a:lnTo>
                  <a:pt x="1449" y="1192"/>
                </a:lnTo>
                <a:lnTo>
                  <a:pt x="1442" y="1179"/>
                </a:lnTo>
                <a:lnTo>
                  <a:pt x="1436" y="1179"/>
                </a:lnTo>
                <a:lnTo>
                  <a:pt x="1409" y="1179"/>
                </a:lnTo>
                <a:lnTo>
                  <a:pt x="1395" y="1185"/>
                </a:lnTo>
                <a:lnTo>
                  <a:pt x="1388" y="1185"/>
                </a:lnTo>
                <a:lnTo>
                  <a:pt x="1388" y="1192"/>
                </a:lnTo>
                <a:lnTo>
                  <a:pt x="1375" y="1206"/>
                </a:lnTo>
                <a:lnTo>
                  <a:pt x="1368" y="1206"/>
                </a:lnTo>
                <a:lnTo>
                  <a:pt x="1368" y="1212"/>
                </a:lnTo>
                <a:lnTo>
                  <a:pt x="1354" y="1219"/>
                </a:lnTo>
                <a:lnTo>
                  <a:pt x="1334" y="1212"/>
                </a:lnTo>
                <a:lnTo>
                  <a:pt x="1314" y="1192"/>
                </a:lnTo>
                <a:lnTo>
                  <a:pt x="1300" y="1185"/>
                </a:lnTo>
                <a:lnTo>
                  <a:pt x="1287" y="1185"/>
                </a:lnTo>
                <a:lnTo>
                  <a:pt x="1253" y="1172"/>
                </a:lnTo>
                <a:lnTo>
                  <a:pt x="1253" y="1165"/>
                </a:lnTo>
                <a:lnTo>
                  <a:pt x="1260" y="1158"/>
                </a:lnTo>
                <a:lnTo>
                  <a:pt x="1253" y="1151"/>
                </a:lnTo>
                <a:lnTo>
                  <a:pt x="1253" y="1145"/>
                </a:lnTo>
                <a:lnTo>
                  <a:pt x="1260" y="1131"/>
                </a:lnTo>
                <a:lnTo>
                  <a:pt x="1253" y="1131"/>
                </a:lnTo>
                <a:lnTo>
                  <a:pt x="1253" y="1118"/>
                </a:lnTo>
                <a:lnTo>
                  <a:pt x="1253" y="1111"/>
                </a:lnTo>
                <a:lnTo>
                  <a:pt x="1226" y="1111"/>
                </a:lnTo>
                <a:lnTo>
                  <a:pt x="1205" y="1104"/>
                </a:lnTo>
                <a:lnTo>
                  <a:pt x="1192" y="1104"/>
                </a:lnTo>
                <a:lnTo>
                  <a:pt x="1185" y="1097"/>
                </a:lnTo>
                <a:lnTo>
                  <a:pt x="1158" y="1091"/>
                </a:lnTo>
                <a:lnTo>
                  <a:pt x="1158" y="1097"/>
                </a:lnTo>
                <a:lnTo>
                  <a:pt x="1151" y="1111"/>
                </a:lnTo>
                <a:lnTo>
                  <a:pt x="1138" y="1118"/>
                </a:lnTo>
                <a:lnTo>
                  <a:pt x="1131" y="1118"/>
                </a:lnTo>
                <a:lnTo>
                  <a:pt x="1131" y="1111"/>
                </a:lnTo>
                <a:lnTo>
                  <a:pt x="1124" y="1111"/>
                </a:lnTo>
                <a:lnTo>
                  <a:pt x="1124" y="1104"/>
                </a:lnTo>
                <a:lnTo>
                  <a:pt x="1117" y="1097"/>
                </a:lnTo>
                <a:lnTo>
                  <a:pt x="1111" y="1091"/>
                </a:lnTo>
                <a:lnTo>
                  <a:pt x="1104" y="1097"/>
                </a:lnTo>
                <a:lnTo>
                  <a:pt x="1104" y="1091"/>
                </a:lnTo>
                <a:lnTo>
                  <a:pt x="1097" y="1097"/>
                </a:lnTo>
                <a:lnTo>
                  <a:pt x="1097" y="1091"/>
                </a:lnTo>
                <a:lnTo>
                  <a:pt x="1097" y="1084"/>
                </a:lnTo>
                <a:lnTo>
                  <a:pt x="1097" y="1077"/>
                </a:lnTo>
                <a:lnTo>
                  <a:pt x="1111" y="1057"/>
                </a:lnTo>
                <a:lnTo>
                  <a:pt x="1104" y="1050"/>
                </a:lnTo>
                <a:lnTo>
                  <a:pt x="1111" y="1043"/>
                </a:lnTo>
                <a:lnTo>
                  <a:pt x="1111" y="1036"/>
                </a:lnTo>
                <a:lnTo>
                  <a:pt x="1117" y="1009"/>
                </a:lnTo>
                <a:lnTo>
                  <a:pt x="1117" y="1002"/>
                </a:lnTo>
                <a:lnTo>
                  <a:pt x="1124" y="996"/>
                </a:lnTo>
                <a:lnTo>
                  <a:pt x="1124" y="989"/>
                </a:lnTo>
                <a:lnTo>
                  <a:pt x="1131" y="982"/>
                </a:lnTo>
                <a:lnTo>
                  <a:pt x="1138" y="982"/>
                </a:lnTo>
                <a:lnTo>
                  <a:pt x="1138" y="989"/>
                </a:lnTo>
                <a:lnTo>
                  <a:pt x="1158" y="996"/>
                </a:lnTo>
                <a:lnTo>
                  <a:pt x="1165" y="989"/>
                </a:lnTo>
                <a:lnTo>
                  <a:pt x="1172" y="982"/>
                </a:lnTo>
                <a:lnTo>
                  <a:pt x="1172" y="975"/>
                </a:lnTo>
                <a:lnTo>
                  <a:pt x="1178" y="969"/>
                </a:lnTo>
                <a:lnTo>
                  <a:pt x="1172" y="969"/>
                </a:lnTo>
                <a:lnTo>
                  <a:pt x="1172" y="962"/>
                </a:lnTo>
                <a:lnTo>
                  <a:pt x="1165" y="955"/>
                </a:lnTo>
                <a:lnTo>
                  <a:pt x="1172" y="948"/>
                </a:lnTo>
                <a:lnTo>
                  <a:pt x="1165" y="935"/>
                </a:lnTo>
                <a:lnTo>
                  <a:pt x="1178" y="914"/>
                </a:lnTo>
                <a:lnTo>
                  <a:pt x="1185" y="914"/>
                </a:lnTo>
                <a:lnTo>
                  <a:pt x="1192" y="914"/>
                </a:lnTo>
                <a:lnTo>
                  <a:pt x="1199" y="914"/>
                </a:lnTo>
                <a:lnTo>
                  <a:pt x="1192" y="874"/>
                </a:lnTo>
                <a:lnTo>
                  <a:pt x="1192" y="867"/>
                </a:lnTo>
                <a:lnTo>
                  <a:pt x="1192" y="860"/>
                </a:lnTo>
                <a:lnTo>
                  <a:pt x="1192" y="853"/>
                </a:lnTo>
                <a:lnTo>
                  <a:pt x="1165" y="860"/>
                </a:lnTo>
                <a:lnTo>
                  <a:pt x="1158" y="860"/>
                </a:lnTo>
                <a:lnTo>
                  <a:pt x="1151" y="860"/>
                </a:lnTo>
                <a:lnTo>
                  <a:pt x="1138" y="867"/>
                </a:lnTo>
                <a:lnTo>
                  <a:pt x="1117" y="867"/>
                </a:lnTo>
                <a:lnTo>
                  <a:pt x="1111" y="867"/>
                </a:lnTo>
                <a:lnTo>
                  <a:pt x="1104" y="860"/>
                </a:lnTo>
                <a:lnTo>
                  <a:pt x="1097" y="853"/>
                </a:lnTo>
                <a:lnTo>
                  <a:pt x="1090" y="853"/>
                </a:lnTo>
                <a:lnTo>
                  <a:pt x="1083" y="860"/>
                </a:lnTo>
                <a:lnTo>
                  <a:pt x="1056" y="941"/>
                </a:lnTo>
                <a:lnTo>
                  <a:pt x="1056" y="948"/>
                </a:lnTo>
                <a:lnTo>
                  <a:pt x="1050" y="948"/>
                </a:lnTo>
                <a:lnTo>
                  <a:pt x="1016" y="962"/>
                </a:lnTo>
                <a:lnTo>
                  <a:pt x="1009" y="962"/>
                </a:lnTo>
                <a:lnTo>
                  <a:pt x="1002" y="962"/>
                </a:lnTo>
                <a:lnTo>
                  <a:pt x="989" y="962"/>
                </a:lnTo>
                <a:lnTo>
                  <a:pt x="962" y="955"/>
                </a:lnTo>
                <a:lnTo>
                  <a:pt x="941" y="955"/>
                </a:lnTo>
                <a:lnTo>
                  <a:pt x="941" y="948"/>
                </a:lnTo>
                <a:lnTo>
                  <a:pt x="921" y="948"/>
                </a:lnTo>
                <a:lnTo>
                  <a:pt x="907" y="941"/>
                </a:lnTo>
                <a:lnTo>
                  <a:pt x="894" y="941"/>
                </a:lnTo>
                <a:lnTo>
                  <a:pt x="880" y="935"/>
                </a:lnTo>
                <a:lnTo>
                  <a:pt x="874" y="928"/>
                </a:lnTo>
                <a:lnTo>
                  <a:pt x="867" y="928"/>
                </a:lnTo>
                <a:lnTo>
                  <a:pt x="853" y="928"/>
                </a:lnTo>
                <a:lnTo>
                  <a:pt x="853" y="921"/>
                </a:lnTo>
                <a:lnTo>
                  <a:pt x="846" y="914"/>
                </a:lnTo>
                <a:lnTo>
                  <a:pt x="840" y="908"/>
                </a:lnTo>
                <a:lnTo>
                  <a:pt x="833" y="914"/>
                </a:lnTo>
                <a:lnTo>
                  <a:pt x="826" y="914"/>
                </a:lnTo>
                <a:lnTo>
                  <a:pt x="819" y="941"/>
                </a:lnTo>
                <a:lnTo>
                  <a:pt x="819" y="948"/>
                </a:lnTo>
                <a:lnTo>
                  <a:pt x="819" y="962"/>
                </a:lnTo>
                <a:lnTo>
                  <a:pt x="806" y="948"/>
                </a:lnTo>
                <a:lnTo>
                  <a:pt x="799" y="948"/>
                </a:lnTo>
                <a:lnTo>
                  <a:pt x="799" y="941"/>
                </a:lnTo>
                <a:lnTo>
                  <a:pt x="799" y="935"/>
                </a:lnTo>
                <a:lnTo>
                  <a:pt x="792" y="928"/>
                </a:lnTo>
                <a:lnTo>
                  <a:pt x="785" y="914"/>
                </a:lnTo>
                <a:lnTo>
                  <a:pt x="779" y="908"/>
                </a:lnTo>
                <a:lnTo>
                  <a:pt x="785" y="901"/>
                </a:lnTo>
                <a:lnTo>
                  <a:pt x="785" y="894"/>
                </a:lnTo>
                <a:lnTo>
                  <a:pt x="792" y="887"/>
                </a:lnTo>
                <a:lnTo>
                  <a:pt x="799" y="894"/>
                </a:lnTo>
                <a:lnTo>
                  <a:pt x="806" y="887"/>
                </a:lnTo>
                <a:lnTo>
                  <a:pt x="792" y="881"/>
                </a:lnTo>
                <a:lnTo>
                  <a:pt x="785" y="881"/>
                </a:lnTo>
                <a:lnTo>
                  <a:pt x="765" y="867"/>
                </a:lnTo>
                <a:lnTo>
                  <a:pt x="765" y="860"/>
                </a:lnTo>
                <a:lnTo>
                  <a:pt x="765" y="867"/>
                </a:lnTo>
                <a:lnTo>
                  <a:pt x="758" y="867"/>
                </a:lnTo>
                <a:lnTo>
                  <a:pt x="765" y="881"/>
                </a:lnTo>
                <a:lnTo>
                  <a:pt x="758" y="887"/>
                </a:lnTo>
                <a:lnTo>
                  <a:pt x="758" y="894"/>
                </a:lnTo>
                <a:lnTo>
                  <a:pt x="752" y="887"/>
                </a:lnTo>
                <a:lnTo>
                  <a:pt x="752" y="881"/>
                </a:lnTo>
                <a:lnTo>
                  <a:pt x="731" y="894"/>
                </a:lnTo>
                <a:lnTo>
                  <a:pt x="731" y="901"/>
                </a:lnTo>
                <a:lnTo>
                  <a:pt x="731" y="914"/>
                </a:lnTo>
                <a:lnTo>
                  <a:pt x="738" y="921"/>
                </a:lnTo>
                <a:lnTo>
                  <a:pt x="738" y="928"/>
                </a:lnTo>
                <a:lnTo>
                  <a:pt x="724" y="928"/>
                </a:lnTo>
                <a:lnTo>
                  <a:pt x="724" y="935"/>
                </a:lnTo>
                <a:lnTo>
                  <a:pt x="711" y="935"/>
                </a:lnTo>
                <a:lnTo>
                  <a:pt x="704" y="935"/>
                </a:lnTo>
                <a:lnTo>
                  <a:pt x="684" y="948"/>
                </a:lnTo>
                <a:lnTo>
                  <a:pt x="684" y="969"/>
                </a:lnTo>
                <a:lnTo>
                  <a:pt x="684" y="975"/>
                </a:lnTo>
                <a:lnTo>
                  <a:pt x="684" y="982"/>
                </a:lnTo>
                <a:lnTo>
                  <a:pt x="664" y="989"/>
                </a:lnTo>
                <a:lnTo>
                  <a:pt x="643" y="982"/>
                </a:lnTo>
                <a:lnTo>
                  <a:pt x="623" y="989"/>
                </a:lnTo>
                <a:lnTo>
                  <a:pt x="616" y="989"/>
                </a:lnTo>
                <a:lnTo>
                  <a:pt x="596" y="1002"/>
                </a:lnTo>
                <a:lnTo>
                  <a:pt x="575" y="1016"/>
                </a:lnTo>
                <a:lnTo>
                  <a:pt x="569" y="1016"/>
                </a:lnTo>
                <a:lnTo>
                  <a:pt x="562" y="1023"/>
                </a:lnTo>
                <a:lnTo>
                  <a:pt x="555" y="1023"/>
                </a:lnTo>
                <a:lnTo>
                  <a:pt x="562" y="1016"/>
                </a:lnTo>
                <a:lnTo>
                  <a:pt x="548" y="1016"/>
                </a:lnTo>
                <a:lnTo>
                  <a:pt x="548" y="1009"/>
                </a:lnTo>
                <a:lnTo>
                  <a:pt x="562" y="989"/>
                </a:lnTo>
                <a:lnTo>
                  <a:pt x="569" y="982"/>
                </a:lnTo>
                <a:lnTo>
                  <a:pt x="575" y="982"/>
                </a:lnTo>
                <a:lnTo>
                  <a:pt x="562" y="969"/>
                </a:lnTo>
                <a:lnTo>
                  <a:pt x="569" y="962"/>
                </a:lnTo>
                <a:lnTo>
                  <a:pt x="569" y="955"/>
                </a:lnTo>
                <a:lnTo>
                  <a:pt x="569" y="941"/>
                </a:lnTo>
                <a:lnTo>
                  <a:pt x="562" y="928"/>
                </a:lnTo>
                <a:lnTo>
                  <a:pt x="555" y="914"/>
                </a:lnTo>
                <a:lnTo>
                  <a:pt x="548" y="914"/>
                </a:lnTo>
                <a:lnTo>
                  <a:pt x="548" y="908"/>
                </a:lnTo>
                <a:lnTo>
                  <a:pt x="542" y="908"/>
                </a:lnTo>
                <a:lnTo>
                  <a:pt x="535" y="901"/>
                </a:lnTo>
                <a:lnTo>
                  <a:pt x="515" y="894"/>
                </a:lnTo>
                <a:lnTo>
                  <a:pt x="481" y="867"/>
                </a:lnTo>
                <a:lnTo>
                  <a:pt x="467" y="867"/>
                </a:lnTo>
                <a:lnTo>
                  <a:pt x="460" y="881"/>
                </a:lnTo>
                <a:lnTo>
                  <a:pt x="454" y="881"/>
                </a:lnTo>
                <a:lnTo>
                  <a:pt x="447" y="894"/>
                </a:lnTo>
                <a:lnTo>
                  <a:pt x="440" y="908"/>
                </a:lnTo>
                <a:lnTo>
                  <a:pt x="433" y="914"/>
                </a:lnTo>
                <a:lnTo>
                  <a:pt x="433" y="921"/>
                </a:lnTo>
                <a:lnTo>
                  <a:pt x="426" y="935"/>
                </a:lnTo>
                <a:lnTo>
                  <a:pt x="426" y="941"/>
                </a:lnTo>
                <a:lnTo>
                  <a:pt x="420" y="948"/>
                </a:lnTo>
                <a:lnTo>
                  <a:pt x="406" y="1002"/>
                </a:lnTo>
                <a:lnTo>
                  <a:pt x="393" y="1036"/>
                </a:lnTo>
                <a:lnTo>
                  <a:pt x="393" y="1043"/>
                </a:lnTo>
                <a:lnTo>
                  <a:pt x="393" y="1050"/>
                </a:lnTo>
                <a:lnTo>
                  <a:pt x="386" y="1050"/>
                </a:lnTo>
                <a:lnTo>
                  <a:pt x="386" y="1043"/>
                </a:lnTo>
                <a:lnTo>
                  <a:pt x="372" y="1036"/>
                </a:lnTo>
                <a:lnTo>
                  <a:pt x="366" y="1030"/>
                </a:lnTo>
                <a:lnTo>
                  <a:pt x="359" y="1016"/>
                </a:lnTo>
                <a:lnTo>
                  <a:pt x="345" y="1009"/>
                </a:lnTo>
                <a:lnTo>
                  <a:pt x="345" y="1002"/>
                </a:lnTo>
                <a:lnTo>
                  <a:pt x="338" y="1002"/>
                </a:lnTo>
                <a:lnTo>
                  <a:pt x="318" y="982"/>
                </a:lnTo>
                <a:lnTo>
                  <a:pt x="311" y="955"/>
                </a:lnTo>
                <a:lnTo>
                  <a:pt x="305" y="948"/>
                </a:lnTo>
                <a:lnTo>
                  <a:pt x="291" y="935"/>
                </a:lnTo>
                <a:lnTo>
                  <a:pt x="284" y="935"/>
                </a:lnTo>
                <a:lnTo>
                  <a:pt x="284" y="941"/>
                </a:lnTo>
                <a:lnTo>
                  <a:pt x="277" y="941"/>
                </a:lnTo>
                <a:lnTo>
                  <a:pt x="271" y="935"/>
                </a:lnTo>
                <a:lnTo>
                  <a:pt x="250" y="914"/>
                </a:lnTo>
                <a:lnTo>
                  <a:pt x="237" y="901"/>
                </a:lnTo>
                <a:lnTo>
                  <a:pt x="223" y="881"/>
                </a:lnTo>
                <a:lnTo>
                  <a:pt x="216" y="867"/>
                </a:lnTo>
                <a:lnTo>
                  <a:pt x="210" y="860"/>
                </a:lnTo>
                <a:lnTo>
                  <a:pt x="203" y="853"/>
                </a:lnTo>
                <a:lnTo>
                  <a:pt x="189" y="840"/>
                </a:lnTo>
                <a:lnTo>
                  <a:pt x="183" y="826"/>
                </a:lnTo>
                <a:lnTo>
                  <a:pt x="169" y="820"/>
                </a:lnTo>
                <a:lnTo>
                  <a:pt x="162" y="813"/>
                </a:lnTo>
                <a:lnTo>
                  <a:pt x="169" y="806"/>
                </a:lnTo>
                <a:lnTo>
                  <a:pt x="176" y="799"/>
                </a:lnTo>
                <a:lnTo>
                  <a:pt x="183" y="786"/>
                </a:lnTo>
                <a:lnTo>
                  <a:pt x="189" y="786"/>
                </a:lnTo>
                <a:lnTo>
                  <a:pt x="189" y="779"/>
                </a:lnTo>
                <a:lnTo>
                  <a:pt x="196" y="765"/>
                </a:lnTo>
                <a:lnTo>
                  <a:pt x="203" y="759"/>
                </a:lnTo>
                <a:lnTo>
                  <a:pt x="203" y="752"/>
                </a:lnTo>
                <a:lnTo>
                  <a:pt x="203" y="745"/>
                </a:lnTo>
                <a:lnTo>
                  <a:pt x="210" y="745"/>
                </a:lnTo>
                <a:lnTo>
                  <a:pt x="216" y="738"/>
                </a:lnTo>
                <a:lnTo>
                  <a:pt x="216" y="732"/>
                </a:lnTo>
                <a:lnTo>
                  <a:pt x="210" y="725"/>
                </a:lnTo>
                <a:lnTo>
                  <a:pt x="216" y="698"/>
                </a:lnTo>
                <a:lnTo>
                  <a:pt x="223" y="684"/>
                </a:lnTo>
                <a:lnTo>
                  <a:pt x="230" y="677"/>
                </a:lnTo>
                <a:lnTo>
                  <a:pt x="223" y="664"/>
                </a:lnTo>
                <a:lnTo>
                  <a:pt x="216" y="650"/>
                </a:lnTo>
                <a:lnTo>
                  <a:pt x="210" y="650"/>
                </a:lnTo>
                <a:lnTo>
                  <a:pt x="196" y="637"/>
                </a:lnTo>
                <a:lnTo>
                  <a:pt x="196" y="630"/>
                </a:lnTo>
                <a:lnTo>
                  <a:pt x="210" y="630"/>
                </a:lnTo>
                <a:lnTo>
                  <a:pt x="210" y="623"/>
                </a:lnTo>
                <a:lnTo>
                  <a:pt x="210" y="610"/>
                </a:lnTo>
                <a:lnTo>
                  <a:pt x="210" y="603"/>
                </a:lnTo>
                <a:lnTo>
                  <a:pt x="203" y="589"/>
                </a:lnTo>
                <a:lnTo>
                  <a:pt x="203" y="582"/>
                </a:lnTo>
                <a:lnTo>
                  <a:pt x="196" y="582"/>
                </a:lnTo>
                <a:lnTo>
                  <a:pt x="169" y="582"/>
                </a:lnTo>
                <a:lnTo>
                  <a:pt x="169" y="589"/>
                </a:lnTo>
                <a:lnTo>
                  <a:pt x="162" y="589"/>
                </a:lnTo>
                <a:lnTo>
                  <a:pt x="149" y="610"/>
                </a:lnTo>
                <a:lnTo>
                  <a:pt x="135" y="616"/>
                </a:lnTo>
                <a:lnTo>
                  <a:pt x="135" y="623"/>
                </a:lnTo>
                <a:lnTo>
                  <a:pt x="128" y="630"/>
                </a:lnTo>
                <a:lnTo>
                  <a:pt x="115" y="630"/>
                </a:lnTo>
                <a:lnTo>
                  <a:pt x="108" y="630"/>
                </a:lnTo>
                <a:lnTo>
                  <a:pt x="95" y="623"/>
                </a:lnTo>
                <a:lnTo>
                  <a:pt x="81" y="623"/>
                </a:lnTo>
                <a:lnTo>
                  <a:pt x="74" y="616"/>
                </a:lnTo>
                <a:lnTo>
                  <a:pt x="74" y="610"/>
                </a:lnTo>
                <a:lnTo>
                  <a:pt x="81" y="589"/>
                </a:lnTo>
                <a:lnTo>
                  <a:pt x="74" y="589"/>
                </a:lnTo>
                <a:lnTo>
                  <a:pt x="74" y="582"/>
                </a:lnTo>
                <a:lnTo>
                  <a:pt x="74" y="569"/>
                </a:lnTo>
                <a:lnTo>
                  <a:pt x="81" y="549"/>
                </a:lnTo>
                <a:lnTo>
                  <a:pt x="81" y="542"/>
                </a:lnTo>
                <a:lnTo>
                  <a:pt x="81" y="535"/>
                </a:lnTo>
                <a:lnTo>
                  <a:pt x="95" y="528"/>
                </a:lnTo>
                <a:lnTo>
                  <a:pt x="101" y="515"/>
                </a:lnTo>
                <a:lnTo>
                  <a:pt x="108" y="515"/>
                </a:lnTo>
                <a:lnTo>
                  <a:pt x="101" y="501"/>
                </a:lnTo>
                <a:lnTo>
                  <a:pt x="95" y="501"/>
                </a:lnTo>
                <a:lnTo>
                  <a:pt x="95" y="494"/>
                </a:lnTo>
                <a:lnTo>
                  <a:pt x="81" y="488"/>
                </a:lnTo>
                <a:lnTo>
                  <a:pt x="81" y="481"/>
                </a:lnTo>
                <a:lnTo>
                  <a:pt x="74" y="474"/>
                </a:lnTo>
                <a:lnTo>
                  <a:pt x="67" y="474"/>
                </a:lnTo>
                <a:lnTo>
                  <a:pt x="54" y="474"/>
                </a:lnTo>
                <a:lnTo>
                  <a:pt x="34" y="474"/>
                </a:lnTo>
                <a:lnTo>
                  <a:pt x="7" y="488"/>
                </a:lnTo>
                <a:lnTo>
                  <a:pt x="0" y="488"/>
                </a:lnTo>
                <a:lnTo>
                  <a:pt x="0" y="481"/>
                </a:lnTo>
                <a:lnTo>
                  <a:pt x="0" y="474"/>
                </a:lnTo>
                <a:lnTo>
                  <a:pt x="7" y="440"/>
                </a:lnTo>
                <a:lnTo>
                  <a:pt x="20" y="413"/>
                </a:lnTo>
                <a:lnTo>
                  <a:pt x="27" y="379"/>
                </a:lnTo>
                <a:lnTo>
                  <a:pt x="40" y="366"/>
                </a:lnTo>
                <a:lnTo>
                  <a:pt x="34" y="359"/>
                </a:lnTo>
                <a:lnTo>
                  <a:pt x="40" y="332"/>
                </a:lnTo>
                <a:lnTo>
                  <a:pt x="40" y="318"/>
                </a:lnTo>
                <a:lnTo>
                  <a:pt x="40" y="305"/>
                </a:lnTo>
                <a:lnTo>
                  <a:pt x="34" y="278"/>
                </a:lnTo>
                <a:lnTo>
                  <a:pt x="40" y="257"/>
                </a:lnTo>
                <a:lnTo>
                  <a:pt x="40" y="251"/>
                </a:lnTo>
                <a:lnTo>
                  <a:pt x="40" y="230"/>
                </a:lnTo>
                <a:lnTo>
                  <a:pt x="47" y="223"/>
                </a:lnTo>
                <a:lnTo>
                  <a:pt x="54" y="223"/>
                </a:lnTo>
                <a:lnTo>
                  <a:pt x="67" y="217"/>
                </a:lnTo>
                <a:lnTo>
                  <a:pt x="81" y="223"/>
                </a:lnTo>
                <a:lnTo>
                  <a:pt x="95" y="223"/>
                </a:lnTo>
                <a:lnTo>
                  <a:pt x="101" y="223"/>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85" name="Freeform 123">
            <a:extLst>
              <a:ext uri="{FF2B5EF4-FFF2-40B4-BE49-F238E27FC236}">
                <a16:creationId xmlns:a16="http://schemas.microsoft.com/office/drawing/2014/main" id="{8EAE35CB-4851-4264-98BF-DA7AFE3455AD}"/>
              </a:ext>
            </a:extLst>
          </p:cNvPr>
          <p:cNvSpPr>
            <a:spLocks/>
          </p:cNvSpPr>
          <p:nvPr/>
        </p:nvSpPr>
        <p:spPr bwMode="auto">
          <a:xfrm>
            <a:off x="2627528" y="1976316"/>
            <a:ext cx="1325563" cy="2662237"/>
          </a:xfrm>
          <a:custGeom>
            <a:avLst/>
            <a:gdLst>
              <a:gd name="T0" fmla="*/ 2147483647 w 3042"/>
              <a:gd name="T1" fmla="*/ 2147483647 h 5873"/>
              <a:gd name="T2" fmla="*/ 2147483647 w 3042"/>
              <a:gd name="T3" fmla="*/ 2147483647 h 5873"/>
              <a:gd name="T4" fmla="*/ 2147483647 w 3042"/>
              <a:gd name="T5" fmla="*/ 2147483647 h 5873"/>
              <a:gd name="T6" fmla="*/ 2147483647 w 3042"/>
              <a:gd name="T7" fmla="*/ 2147483647 h 5873"/>
              <a:gd name="T8" fmla="*/ 2147483647 w 3042"/>
              <a:gd name="T9" fmla="*/ 2147483647 h 5873"/>
              <a:gd name="T10" fmla="*/ 2147483647 w 3042"/>
              <a:gd name="T11" fmla="*/ 2147483647 h 5873"/>
              <a:gd name="T12" fmla="*/ 2147483647 w 3042"/>
              <a:gd name="T13" fmla="*/ 2147483647 h 5873"/>
              <a:gd name="T14" fmla="*/ 2147483647 w 3042"/>
              <a:gd name="T15" fmla="*/ 2147483647 h 5873"/>
              <a:gd name="T16" fmla="*/ 2147483647 w 3042"/>
              <a:gd name="T17" fmla="*/ 2147483647 h 5873"/>
              <a:gd name="T18" fmla="*/ 2147483647 w 3042"/>
              <a:gd name="T19" fmla="*/ 2147483647 h 5873"/>
              <a:gd name="T20" fmla="*/ 2147483647 w 3042"/>
              <a:gd name="T21" fmla="*/ 2147483647 h 5873"/>
              <a:gd name="T22" fmla="*/ 2147483647 w 3042"/>
              <a:gd name="T23" fmla="*/ 2147483647 h 5873"/>
              <a:gd name="T24" fmla="*/ 2147483647 w 3042"/>
              <a:gd name="T25" fmla="*/ 2147483647 h 5873"/>
              <a:gd name="T26" fmla="*/ 2147483647 w 3042"/>
              <a:gd name="T27" fmla="*/ 2147483647 h 5873"/>
              <a:gd name="T28" fmla="*/ 2147483647 w 3042"/>
              <a:gd name="T29" fmla="*/ 2147483647 h 5873"/>
              <a:gd name="T30" fmla="*/ 2147483647 w 3042"/>
              <a:gd name="T31" fmla="*/ 2147483647 h 5873"/>
              <a:gd name="T32" fmla="*/ 2147483647 w 3042"/>
              <a:gd name="T33" fmla="*/ 2147483647 h 5873"/>
              <a:gd name="T34" fmla="*/ 2147483647 w 3042"/>
              <a:gd name="T35" fmla="*/ 2147483647 h 5873"/>
              <a:gd name="T36" fmla="*/ 2147483647 w 3042"/>
              <a:gd name="T37" fmla="*/ 2147483647 h 5873"/>
              <a:gd name="T38" fmla="*/ 2147483647 w 3042"/>
              <a:gd name="T39" fmla="*/ 2147483647 h 5873"/>
              <a:gd name="T40" fmla="*/ 2147483647 w 3042"/>
              <a:gd name="T41" fmla="*/ 2147483647 h 5873"/>
              <a:gd name="T42" fmla="*/ 2147483647 w 3042"/>
              <a:gd name="T43" fmla="*/ 2147483647 h 5873"/>
              <a:gd name="T44" fmla="*/ 2147483647 w 3042"/>
              <a:gd name="T45" fmla="*/ 2147483647 h 5873"/>
              <a:gd name="T46" fmla="*/ 2147483647 w 3042"/>
              <a:gd name="T47" fmla="*/ 2147483647 h 5873"/>
              <a:gd name="T48" fmla="*/ 2147483647 w 3042"/>
              <a:gd name="T49" fmla="*/ 2147483647 h 5873"/>
              <a:gd name="T50" fmla="*/ 2147483647 w 3042"/>
              <a:gd name="T51" fmla="*/ 2147483647 h 5873"/>
              <a:gd name="T52" fmla="*/ 2147483647 w 3042"/>
              <a:gd name="T53" fmla="*/ 2147483647 h 5873"/>
              <a:gd name="T54" fmla="*/ 2147483647 w 3042"/>
              <a:gd name="T55" fmla="*/ 2147483647 h 5873"/>
              <a:gd name="T56" fmla="*/ 2147483647 w 3042"/>
              <a:gd name="T57" fmla="*/ 2147483647 h 5873"/>
              <a:gd name="T58" fmla="*/ 2147483647 w 3042"/>
              <a:gd name="T59" fmla="*/ 2147483647 h 5873"/>
              <a:gd name="T60" fmla="*/ 2147483647 w 3042"/>
              <a:gd name="T61" fmla="*/ 2147483647 h 5873"/>
              <a:gd name="T62" fmla="*/ 2147483647 w 3042"/>
              <a:gd name="T63" fmla="*/ 2147483647 h 5873"/>
              <a:gd name="T64" fmla="*/ 2147483647 w 3042"/>
              <a:gd name="T65" fmla="*/ 2147483647 h 5873"/>
              <a:gd name="T66" fmla="*/ 2147483647 w 3042"/>
              <a:gd name="T67" fmla="*/ 2147483647 h 5873"/>
              <a:gd name="T68" fmla="*/ 2147483647 w 3042"/>
              <a:gd name="T69" fmla="*/ 2147483647 h 5873"/>
              <a:gd name="T70" fmla="*/ 2147483647 w 3042"/>
              <a:gd name="T71" fmla="*/ 2147483647 h 5873"/>
              <a:gd name="T72" fmla="*/ 2147483647 w 3042"/>
              <a:gd name="T73" fmla="*/ 2147483647 h 5873"/>
              <a:gd name="T74" fmla="*/ 2147483647 w 3042"/>
              <a:gd name="T75" fmla="*/ 2147483647 h 5873"/>
              <a:gd name="T76" fmla="*/ 2147483647 w 3042"/>
              <a:gd name="T77" fmla="*/ 2147483647 h 5873"/>
              <a:gd name="T78" fmla="*/ 2147483647 w 3042"/>
              <a:gd name="T79" fmla="*/ 2147483647 h 5873"/>
              <a:gd name="T80" fmla="*/ 2147483647 w 3042"/>
              <a:gd name="T81" fmla="*/ 2147483647 h 5873"/>
              <a:gd name="T82" fmla="*/ 2147483647 w 3042"/>
              <a:gd name="T83" fmla="*/ 2147483647 h 5873"/>
              <a:gd name="T84" fmla="*/ 2147483647 w 3042"/>
              <a:gd name="T85" fmla="*/ 2147483647 h 5873"/>
              <a:gd name="T86" fmla="*/ 2147483647 w 3042"/>
              <a:gd name="T87" fmla="*/ 2147483647 h 5873"/>
              <a:gd name="T88" fmla="*/ 2147483647 w 3042"/>
              <a:gd name="T89" fmla="*/ 2147483647 h 5873"/>
              <a:gd name="T90" fmla="*/ 2147483647 w 3042"/>
              <a:gd name="T91" fmla="*/ 2147483647 h 5873"/>
              <a:gd name="T92" fmla="*/ 2147483647 w 3042"/>
              <a:gd name="T93" fmla="*/ 2147483647 h 5873"/>
              <a:gd name="T94" fmla="*/ 2147483647 w 3042"/>
              <a:gd name="T95" fmla="*/ 2147483647 h 5873"/>
              <a:gd name="T96" fmla="*/ 2147483647 w 3042"/>
              <a:gd name="T97" fmla="*/ 2147483647 h 5873"/>
              <a:gd name="T98" fmla="*/ 2147483647 w 3042"/>
              <a:gd name="T99" fmla="*/ 2147483647 h 5873"/>
              <a:gd name="T100" fmla="*/ 2147483647 w 3042"/>
              <a:gd name="T101" fmla="*/ 2147483647 h 5873"/>
              <a:gd name="T102" fmla="*/ 2147483647 w 3042"/>
              <a:gd name="T103" fmla="*/ 2147483647 h 5873"/>
              <a:gd name="T104" fmla="*/ 2147483647 w 3042"/>
              <a:gd name="T105" fmla="*/ 2147483647 h 5873"/>
              <a:gd name="T106" fmla="*/ 2147483647 w 3042"/>
              <a:gd name="T107" fmla="*/ 441210369 h 5873"/>
              <a:gd name="T108" fmla="*/ 2147483647 w 3042"/>
              <a:gd name="T109" fmla="*/ 2147483647 h 5873"/>
              <a:gd name="T110" fmla="*/ 2147483647 w 3042"/>
              <a:gd name="T111" fmla="*/ 2147483647 h 5873"/>
              <a:gd name="T112" fmla="*/ 2147483647 w 3042"/>
              <a:gd name="T113" fmla="*/ 2147483647 h 5873"/>
              <a:gd name="T114" fmla="*/ 2147483647 w 3042"/>
              <a:gd name="T115" fmla="*/ 2147483647 h 5873"/>
              <a:gd name="T116" fmla="*/ 2147483647 w 3042"/>
              <a:gd name="T117" fmla="*/ 2147483647 h 5873"/>
              <a:gd name="T118" fmla="*/ 2147483647 w 3042"/>
              <a:gd name="T119" fmla="*/ 2147483647 h 5873"/>
              <a:gd name="T120" fmla="*/ 2147483647 w 3042"/>
              <a:gd name="T121" fmla="*/ 2147483647 h 5873"/>
              <a:gd name="T122" fmla="*/ 2147483647 w 3042"/>
              <a:gd name="T123" fmla="*/ 2147483647 h 58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42"/>
              <a:gd name="T187" fmla="*/ 0 h 5873"/>
              <a:gd name="T188" fmla="*/ 3042 w 3042"/>
              <a:gd name="T189" fmla="*/ 5873 h 58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42" h="5873">
                <a:moveTo>
                  <a:pt x="1763" y="5708"/>
                </a:moveTo>
                <a:lnTo>
                  <a:pt x="1756" y="5708"/>
                </a:lnTo>
                <a:lnTo>
                  <a:pt x="1749" y="5695"/>
                </a:lnTo>
                <a:lnTo>
                  <a:pt x="1749" y="5661"/>
                </a:lnTo>
                <a:lnTo>
                  <a:pt x="1749" y="5647"/>
                </a:lnTo>
                <a:lnTo>
                  <a:pt x="1743" y="5634"/>
                </a:lnTo>
                <a:lnTo>
                  <a:pt x="1736" y="5627"/>
                </a:lnTo>
                <a:lnTo>
                  <a:pt x="1729" y="5620"/>
                </a:lnTo>
                <a:lnTo>
                  <a:pt x="1736" y="5607"/>
                </a:lnTo>
                <a:lnTo>
                  <a:pt x="1743" y="5593"/>
                </a:lnTo>
                <a:lnTo>
                  <a:pt x="1736" y="5573"/>
                </a:lnTo>
                <a:lnTo>
                  <a:pt x="1729" y="5559"/>
                </a:lnTo>
                <a:lnTo>
                  <a:pt x="1729" y="5553"/>
                </a:lnTo>
                <a:lnTo>
                  <a:pt x="1729" y="5546"/>
                </a:lnTo>
                <a:lnTo>
                  <a:pt x="1729" y="5532"/>
                </a:lnTo>
                <a:lnTo>
                  <a:pt x="1729" y="5512"/>
                </a:lnTo>
                <a:lnTo>
                  <a:pt x="1736" y="5498"/>
                </a:lnTo>
                <a:lnTo>
                  <a:pt x="1736" y="5471"/>
                </a:lnTo>
                <a:lnTo>
                  <a:pt x="1736" y="5465"/>
                </a:lnTo>
                <a:lnTo>
                  <a:pt x="1729" y="5458"/>
                </a:lnTo>
                <a:lnTo>
                  <a:pt x="1722" y="5444"/>
                </a:lnTo>
                <a:lnTo>
                  <a:pt x="1716" y="5444"/>
                </a:lnTo>
                <a:lnTo>
                  <a:pt x="1716" y="5438"/>
                </a:lnTo>
                <a:lnTo>
                  <a:pt x="1716" y="5431"/>
                </a:lnTo>
                <a:lnTo>
                  <a:pt x="1722" y="5431"/>
                </a:lnTo>
                <a:lnTo>
                  <a:pt x="1729" y="5431"/>
                </a:lnTo>
                <a:lnTo>
                  <a:pt x="1729" y="5424"/>
                </a:lnTo>
                <a:lnTo>
                  <a:pt x="1722" y="5417"/>
                </a:lnTo>
                <a:lnTo>
                  <a:pt x="1716" y="5410"/>
                </a:lnTo>
                <a:lnTo>
                  <a:pt x="1716" y="5404"/>
                </a:lnTo>
                <a:lnTo>
                  <a:pt x="1722" y="5390"/>
                </a:lnTo>
                <a:lnTo>
                  <a:pt x="1716" y="5370"/>
                </a:lnTo>
                <a:lnTo>
                  <a:pt x="1709" y="5363"/>
                </a:lnTo>
                <a:lnTo>
                  <a:pt x="1716" y="5356"/>
                </a:lnTo>
                <a:lnTo>
                  <a:pt x="1716" y="5349"/>
                </a:lnTo>
                <a:lnTo>
                  <a:pt x="1716" y="5343"/>
                </a:lnTo>
                <a:lnTo>
                  <a:pt x="1702" y="5336"/>
                </a:lnTo>
                <a:lnTo>
                  <a:pt x="1695" y="5322"/>
                </a:lnTo>
                <a:lnTo>
                  <a:pt x="1695" y="5309"/>
                </a:lnTo>
                <a:lnTo>
                  <a:pt x="1689" y="5309"/>
                </a:lnTo>
                <a:lnTo>
                  <a:pt x="1682" y="5309"/>
                </a:lnTo>
                <a:lnTo>
                  <a:pt x="1675" y="5302"/>
                </a:lnTo>
                <a:lnTo>
                  <a:pt x="1675" y="5289"/>
                </a:lnTo>
                <a:lnTo>
                  <a:pt x="1668" y="5275"/>
                </a:lnTo>
                <a:lnTo>
                  <a:pt x="1668" y="5268"/>
                </a:lnTo>
                <a:lnTo>
                  <a:pt x="1668" y="5262"/>
                </a:lnTo>
                <a:lnTo>
                  <a:pt x="1675" y="5262"/>
                </a:lnTo>
                <a:lnTo>
                  <a:pt x="1682" y="5268"/>
                </a:lnTo>
                <a:lnTo>
                  <a:pt x="1682" y="5255"/>
                </a:lnTo>
                <a:lnTo>
                  <a:pt x="1675" y="5255"/>
                </a:lnTo>
                <a:lnTo>
                  <a:pt x="1675" y="5248"/>
                </a:lnTo>
                <a:lnTo>
                  <a:pt x="1689" y="5241"/>
                </a:lnTo>
                <a:lnTo>
                  <a:pt x="1689" y="5234"/>
                </a:lnTo>
                <a:lnTo>
                  <a:pt x="1695" y="5228"/>
                </a:lnTo>
                <a:lnTo>
                  <a:pt x="1689" y="5221"/>
                </a:lnTo>
                <a:lnTo>
                  <a:pt x="1689" y="5214"/>
                </a:lnTo>
                <a:lnTo>
                  <a:pt x="1695" y="5214"/>
                </a:lnTo>
                <a:lnTo>
                  <a:pt x="1702" y="5214"/>
                </a:lnTo>
                <a:lnTo>
                  <a:pt x="1702" y="5207"/>
                </a:lnTo>
                <a:lnTo>
                  <a:pt x="1709" y="5201"/>
                </a:lnTo>
                <a:lnTo>
                  <a:pt x="1709" y="5194"/>
                </a:lnTo>
                <a:lnTo>
                  <a:pt x="1716" y="5194"/>
                </a:lnTo>
                <a:lnTo>
                  <a:pt x="1722" y="5180"/>
                </a:lnTo>
                <a:lnTo>
                  <a:pt x="1729" y="5173"/>
                </a:lnTo>
                <a:lnTo>
                  <a:pt x="1722" y="5167"/>
                </a:lnTo>
                <a:lnTo>
                  <a:pt x="1736" y="5167"/>
                </a:lnTo>
                <a:lnTo>
                  <a:pt x="1736" y="5160"/>
                </a:lnTo>
                <a:lnTo>
                  <a:pt x="1736" y="5153"/>
                </a:lnTo>
                <a:lnTo>
                  <a:pt x="1736" y="5146"/>
                </a:lnTo>
                <a:lnTo>
                  <a:pt x="1743" y="5146"/>
                </a:lnTo>
                <a:lnTo>
                  <a:pt x="1743" y="5133"/>
                </a:lnTo>
                <a:lnTo>
                  <a:pt x="1736" y="5133"/>
                </a:lnTo>
                <a:lnTo>
                  <a:pt x="1743" y="5126"/>
                </a:lnTo>
                <a:lnTo>
                  <a:pt x="1749" y="5119"/>
                </a:lnTo>
                <a:lnTo>
                  <a:pt x="1743" y="5113"/>
                </a:lnTo>
                <a:lnTo>
                  <a:pt x="1749" y="5106"/>
                </a:lnTo>
                <a:lnTo>
                  <a:pt x="1749" y="5099"/>
                </a:lnTo>
                <a:lnTo>
                  <a:pt x="1756" y="5086"/>
                </a:lnTo>
                <a:lnTo>
                  <a:pt x="1763" y="5072"/>
                </a:lnTo>
                <a:lnTo>
                  <a:pt x="1763" y="5065"/>
                </a:lnTo>
                <a:lnTo>
                  <a:pt x="1763" y="5058"/>
                </a:lnTo>
                <a:lnTo>
                  <a:pt x="1770" y="5058"/>
                </a:lnTo>
                <a:lnTo>
                  <a:pt x="1770" y="5045"/>
                </a:lnTo>
                <a:lnTo>
                  <a:pt x="1770" y="5038"/>
                </a:lnTo>
                <a:lnTo>
                  <a:pt x="1777" y="5038"/>
                </a:lnTo>
                <a:lnTo>
                  <a:pt x="1783" y="5038"/>
                </a:lnTo>
                <a:lnTo>
                  <a:pt x="1783" y="5031"/>
                </a:lnTo>
                <a:lnTo>
                  <a:pt x="1790" y="5031"/>
                </a:lnTo>
                <a:lnTo>
                  <a:pt x="1790" y="5038"/>
                </a:lnTo>
                <a:lnTo>
                  <a:pt x="1797" y="5038"/>
                </a:lnTo>
                <a:lnTo>
                  <a:pt x="1797" y="5031"/>
                </a:lnTo>
                <a:lnTo>
                  <a:pt x="1804" y="5025"/>
                </a:lnTo>
                <a:lnTo>
                  <a:pt x="1810" y="5018"/>
                </a:lnTo>
                <a:lnTo>
                  <a:pt x="1817" y="5011"/>
                </a:lnTo>
                <a:lnTo>
                  <a:pt x="1824" y="5004"/>
                </a:lnTo>
                <a:lnTo>
                  <a:pt x="1831" y="5004"/>
                </a:lnTo>
                <a:lnTo>
                  <a:pt x="1831" y="4997"/>
                </a:lnTo>
                <a:lnTo>
                  <a:pt x="1838" y="4997"/>
                </a:lnTo>
                <a:lnTo>
                  <a:pt x="1838" y="4991"/>
                </a:lnTo>
                <a:lnTo>
                  <a:pt x="1844" y="4991"/>
                </a:lnTo>
                <a:lnTo>
                  <a:pt x="1851" y="4984"/>
                </a:lnTo>
                <a:lnTo>
                  <a:pt x="1865" y="4977"/>
                </a:lnTo>
                <a:lnTo>
                  <a:pt x="1865" y="4970"/>
                </a:lnTo>
                <a:lnTo>
                  <a:pt x="1871" y="4964"/>
                </a:lnTo>
                <a:lnTo>
                  <a:pt x="1878" y="4957"/>
                </a:lnTo>
                <a:lnTo>
                  <a:pt x="1885" y="4957"/>
                </a:lnTo>
                <a:lnTo>
                  <a:pt x="1885" y="4950"/>
                </a:lnTo>
                <a:lnTo>
                  <a:pt x="1885" y="4937"/>
                </a:lnTo>
                <a:lnTo>
                  <a:pt x="1892" y="4930"/>
                </a:lnTo>
                <a:lnTo>
                  <a:pt x="1898" y="4923"/>
                </a:lnTo>
                <a:lnTo>
                  <a:pt x="1905" y="4909"/>
                </a:lnTo>
                <a:lnTo>
                  <a:pt x="1905" y="4903"/>
                </a:lnTo>
                <a:lnTo>
                  <a:pt x="1905" y="4889"/>
                </a:lnTo>
                <a:lnTo>
                  <a:pt x="1912" y="4889"/>
                </a:lnTo>
                <a:lnTo>
                  <a:pt x="1912" y="4882"/>
                </a:lnTo>
                <a:lnTo>
                  <a:pt x="1919" y="4882"/>
                </a:lnTo>
                <a:lnTo>
                  <a:pt x="1919" y="4876"/>
                </a:lnTo>
                <a:lnTo>
                  <a:pt x="1926" y="4869"/>
                </a:lnTo>
                <a:lnTo>
                  <a:pt x="1926" y="4862"/>
                </a:lnTo>
                <a:lnTo>
                  <a:pt x="1926" y="4849"/>
                </a:lnTo>
                <a:lnTo>
                  <a:pt x="1932" y="4842"/>
                </a:lnTo>
                <a:lnTo>
                  <a:pt x="1932" y="4835"/>
                </a:lnTo>
                <a:lnTo>
                  <a:pt x="1939" y="4822"/>
                </a:lnTo>
                <a:lnTo>
                  <a:pt x="1932" y="4822"/>
                </a:lnTo>
                <a:lnTo>
                  <a:pt x="1939" y="4808"/>
                </a:lnTo>
                <a:lnTo>
                  <a:pt x="1926" y="4801"/>
                </a:lnTo>
                <a:lnTo>
                  <a:pt x="1926" y="4794"/>
                </a:lnTo>
                <a:lnTo>
                  <a:pt x="1932" y="4794"/>
                </a:lnTo>
                <a:lnTo>
                  <a:pt x="1932" y="4788"/>
                </a:lnTo>
                <a:lnTo>
                  <a:pt x="1939" y="4788"/>
                </a:lnTo>
                <a:lnTo>
                  <a:pt x="1946" y="4781"/>
                </a:lnTo>
                <a:lnTo>
                  <a:pt x="1953" y="4788"/>
                </a:lnTo>
                <a:lnTo>
                  <a:pt x="1953" y="4781"/>
                </a:lnTo>
                <a:lnTo>
                  <a:pt x="1959" y="4788"/>
                </a:lnTo>
                <a:lnTo>
                  <a:pt x="1966" y="4781"/>
                </a:lnTo>
                <a:lnTo>
                  <a:pt x="1980" y="4781"/>
                </a:lnTo>
                <a:lnTo>
                  <a:pt x="1980" y="4774"/>
                </a:lnTo>
                <a:lnTo>
                  <a:pt x="1993" y="4774"/>
                </a:lnTo>
                <a:lnTo>
                  <a:pt x="2000" y="4781"/>
                </a:lnTo>
                <a:lnTo>
                  <a:pt x="2007" y="4788"/>
                </a:lnTo>
                <a:lnTo>
                  <a:pt x="2014" y="4781"/>
                </a:lnTo>
                <a:lnTo>
                  <a:pt x="2020" y="4781"/>
                </a:lnTo>
                <a:lnTo>
                  <a:pt x="2020" y="4788"/>
                </a:lnTo>
                <a:lnTo>
                  <a:pt x="2027" y="4781"/>
                </a:lnTo>
                <a:lnTo>
                  <a:pt x="2027" y="4774"/>
                </a:lnTo>
                <a:lnTo>
                  <a:pt x="2034" y="4774"/>
                </a:lnTo>
                <a:lnTo>
                  <a:pt x="2041" y="4781"/>
                </a:lnTo>
                <a:lnTo>
                  <a:pt x="2054" y="4774"/>
                </a:lnTo>
                <a:lnTo>
                  <a:pt x="2047" y="4767"/>
                </a:lnTo>
                <a:lnTo>
                  <a:pt x="2047" y="4754"/>
                </a:lnTo>
                <a:lnTo>
                  <a:pt x="2054" y="4754"/>
                </a:lnTo>
                <a:lnTo>
                  <a:pt x="2054" y="4747"/>
                </a:lnTo>
                <a:lnTo>
                  <a:pt x="2047" y="4747"/>
                </a:lnTo>
                <a:lnTo>
                  <a:pt x="2054" y="4740"/>
                </a:lnTo>
                <a:lnTo>
                  <a:pt x="2054" y="4747"/>
                </a:lnTo>
                <a:lnTo>
                  <a:pt x="2061" y="4740"/>
                </a:lnTo>
                <a:lnTo>
                  <a:pt x="2061" y="4733"/>
                </a:lnTo>
                <a:lnTo>
                  <a:pt x="2068" y="4733"/>
                </a:lnTo>
                <a:lnTo>
                  <a:pt x="2068" y="4740"/>
                </a:lnTo>
                <a:lnTo>
                  <a:pt x="2068" y="4733"/>
                </a:lnTo>
                <a:lnTo>
                  <a:pt x="2074" y="4733"/>
                </a:lnTo>
                <a:lnTo>
                  <a:pt x="2074" y="4727"/>
                </a:lnTo>
                <a:lnTo>
                  <a:pt x="2081" y="4733"/>
                </a:lnTo>
                <a:lnTo>
                  <a:pt x="2088" y="4740"/>
                </a:lnTo>
                <a:lnTo>
                  <a:pt x="2095" y="4740"/>
                </a:lnTo>
                <a:lnTo>
                  <a:pt x="2101" y="4747"/>
                </a:lnTo>
                <a:lnTo>
                  <a:pt x="2101" y="4740"/>
                </a:lnTo>
                <a:lnTo>
                  <a:pt x="2101" y="4747"/>
                </a:lnTo>
                <a:lnTo>
                  <a:pt x="2108" y="4747"/>
                </a:lnTo>
                <a:lnTo>
                  <a:pt x="2108" y="4761"/>
                </a:lnTo>
                <a:lnTo>
                  <a:pt x="2115" y="4761"/>
                </a:lnTo>
                <a:lnTo>
                  <a:pt x="2122" y="4761"/>
                </a:lnTo>
                <a:lnTo>
                  <a:pt x="2122" y="4767"/>
                </a:lnTo>
                <a:lnTo>
                  <a:pt x="2129" y="4761"/>
                </a:lnTo>
                <a:lnTo>
                  <a:pt x="2135" y="4754"/>
                </a:lnTo>
                <a:lnTo>
                  <a:pt x="2142" y="4754"/>
                </a:lnTo>
                <a:lnTo>
                  <a:pt x="2149" y="4761"/>
                </a:lnTo>
                <a:lnTo>
                  <a:pt x="2156" y="4761"/>
                </a:lnTo>
                <a:lnTo>
                  <a:pt x="2162" y="4754"/>
                </a:lnTo>
                <a:lnTo>
                  <a:pt x="2162" y="4761"/>
                </a:lnTo>
                <a:lnTo>
                  <a:pt x="2162" y="4747"/>
                </a:lnTo>
                <a:lnTo>
                  <a:pt x="2169" y="4740"/>
                </a:lnTo>
                <a:lnTo>
                  <a:pt x="2162" y="4733"/>
                </a:lnTo>
                <a:lnTo>
                  <a:pt x="2162" y="4727"/>
                </a:lnTo>
                <a:lnTo>
                  <a:pt x="2176" y="4720"/>
                </a:lnTo>
                <a:lnTo>
                  <a:pt x="2176" y="4706"/>
                </a:lnTo>
                <a:lnTo>
                  <a:pt x="2176" y="4700"/>
                </a:lnTo>
                <a:lnTo>
                  <a:pt x="2176" y="4679"/>
                </a:lnTo>
                <a:lnTo>
                  <a:pt x="2183" y="4666"/>
                </a:lnTo>
                <a:lnTo>
                  <a:pt x="2189" y="4666"/>
                </a:lnTo>
                <a:lnTo>
                  <a:pt x="2189" y="4659"/>
                </a:lnTo>
                <a:lnTo>
                  <a:pt x="2196" y="4659"/>
                </a:lnTo>
                <a:lnTo>
                  <a:pt x="2196" y="4652"/>
                </a:lnTo>
                <a:lnTo>
                  <a:pt x="2203" y="4639"/>
                </a:lnTo>
                <a:lnTo>
                  <a:pt x="2196" y="4639"/>
                </a:lnTo>
                <a:lnTo>
                  <a:pt x="2203" y="4639"/>
                </a:lnTo>
                <a:lnTo>
                  <a:pt x="2203" y="4631"/>
                </a:lnTo>
                <a:lnTo>
                  <a:pt x="2210" y="4631"/>
                </a:lnTo>
                <a:lnTo>
                  <a:pt x="2210" y="4624"/>
                </a:lnTo>
                <a:lnTo>
                  <a:pt x="2203" y="4624"/>
                </a:lnTo>
                <a:lnTo>
                  <a:pt x="2210" y="4618"/>
                </a:lnTo>
                <a:lnTo>
                  <a:pt x="2210" y="4611"/>
                </a:lnTo>
                <a:lnTo>
                  <a:pt x="2217" y="4611"/>
                </a:lnTo>
                <a:lnTo>
                  <a:pt x="2210" y="4604"/>
                </a:lnTo>
                <a:lnTo>
                  <a:pt x="2203" y="4611"/>
                </a:lnTo>
                <a:lnTo>
                  <a:pt x="2196" y="4604"/>
                </a:lnTo>
                <a:lnTo>
                  <a:pt x="2196" y="4597"/>
                </a:lnTo>
                <a:lnTo>
                  <a:pt x="2203" y="4591"/>
                </a:lnTo>
                <a:lnTo>
                  <a:pt x="2210" y="4577"/>
                </a:lnTo>
                <a:lnTo>
                  <a:pt x="2230" y="4557"/>
                </a:lnTo>
                <a:lnTo>
                  <a:pt x="2230" y="4536"/>
                </a:lnTo>
                <a:lnTo>
                  <a:pt x="2223" y="4536"/>
                </a:lnTo>
                <a:lnTo>
                  <a:pt x="2223" y="4543"/>
                </a:lnTo>
                <a:lnTo>
                  <a:pt x="2217" y="4543"/>
                </a:lnTo>
                <a:lnTo>
                  <a:pt x="2223" y="4536"/>
                </a:lnTo>
                <a:lnTo>
                  <a:pt x="2210" y="4536"/>
                </a:lnTo>
                <a:lnTo>
                  <a:pt x="2196" y="4550"/>
                </a:lnTo>
                <a:lnTo>
                  <a:pt x="2189" y="4543"/>
                </a:lnTo>
                <a:lnTo>
                  <a:pt x="2176" y="4550"/>
                </a:lnTo>
                <a:lnTo>
                  <a:pt x="2162" y="4550"/>
                </a:lnTo>
                <a:lnTo>
                  <a:pt x="2162" y="4557"/>
                </a:lnTo>
                <a:lnTo>
                  <a:pt x="2156" y="4557"/>
                </a:lnTo>
                <a:lnTo>
                  <a:pt x="2156" y="4563"/>
                </a:lnTo>
                <a:lnTo>
                  <a:pt x="2156" y="4570"/>
                </a:lnTo>
                <a:lnTo>
                  <a:pt x="2149" y="4570"/>
                </a:lnTo>
                <a:lnTo>
                  <a:pt x="2142" y="4570"/>
                </a:lnTo>
                <a:lnTo>
                  <a:pt x="2135" y="4570"/>
                </a:lnTo>
                <a:lnTo>
                  <a:pt x="2129" y="4570"/>
                </a:lnTo>
                <a:lnTo>
                  <a:pt x="2129" y="4577"/>
                </a:lnTo>
                <a:lnTo>
                  <a:pt x="2122" y="4577"/>
                </a:lnTo>
                <a:lnTo>
                  <a:pt x="2115" y="4577"/>
                </a:lnTo>
                <a:lnTo>
                  <a:pt x="2122" y="4570"/>
                </a:lnTo>
                <a:lnTo>
                  <a:pt x="2115" y="4570"/>
                </a:lnTo>
                <a:lnTo>
                  <a:pt x="2115" y="4577"/>
                </a:lnTo>
                <a:lnTo>
                  <a:pt x="2102" y="4577"/>
                </a:lnTo>
                <a:lnTo>
                  <a:pt x="2095" y="4584"/>
                </a:lnTo>
                <a:lnTo>
                  <a:pt x="2095" y="4577"/>
                </a:lnTo>
                <a:lnTo>
                  <a:pt x="2081" y="4577"/>
                </a:lnTo>
                <a:lnTo>
                  <a:pt x="2081" y="4563"/>
                </a:lnTo>
                <a:lnTo>
                  <a:pt x="2074" y="4563"/>
                </a:lnTo>
                <a:lnTo>
                  <a:pt x="2074" y="4557"/>
                </a:lnTo>
                <a:lnTo>
                  <a:pt x="2074" y="4543"/>
                </a:lnTo>
                <a:lnTo>
                  <a:pt x="2068" y="4543"/>
                </a:lnTo>
                <a:lnTo>
                  <a:pt x="2068" y="4536"/>
                </a:lnTo>
                <a:lnTo>
                  <a:pt x="2061" y="4516"/>
                </a:lnTo>
                <a:lnTo>
                  <a:pt x="2047" y="4509"/>
                </a:lnTo>
                <a:lnTo>
                  <a:pt x="2047" y="4503"/>
                </a:lnTo>
                <a:lnTo>
                  <a:pt x="2047" y="4489"/>
                </a:lnTo>
                <a:lnTo>
                  <a:pt x="2047" y="4482"/>
                </a:lnTo>
                <a:lnTo>
                  <a:pt x="2047" y="4475"/>
                </a:lnTo>
                <a:lnTo>
                  <a:pt x="2041" y="4469"/>
                </a:lnTo>
                <a:lnTo>
                  <a:pt x="2047" y="4469"/>
                </a:lnTo>
                <a:lnTo>
                  <a:pt x="2041" y="4469"/>
                </a:lnTo>
                <a:lnTo>
                  <a:pt x="2041" y="4462"/>
                </a:lnTo>
                <a:lnTo>
                  <a:pt x="2034" y="4455"/>
                </a:lnTo>
                <a:lnTo>
                  <a:pt x="2027" y="4455"/>
                </a:lnTo>
                <a:lnTo>
                  <a:pt x="2020" y="4448"/>
                </a:lnTo>
                <a:lnTo>
                  <a:pt x="2014" y="4442"/>
                </a:lnTo>
                <a:lnTo>
                  <a:pt x="2007" y="4421"/>
                </a:lnTo>
                <a:lnTo>
                  <a:pt x="2000" y="4401"/>
                </a:lnTo>
                <a:lnTo>
                  <a:pt x="1986" y="4387"/>
                </a:lnTo>
                <a:lnTo>
                  <a:pt x="1986" y="4381"/>
                </a:lnTo>
                <a:lnTo>
                  <a:pt x="1973" y="4367"/>
                </a:lnTo>
                <a:lnTo>
                  <a:pt x="1959" y="4354"/>
                </a:lnTo>
                <a:lnTo>
                  <a:pt x="1946" y="4326"/>
                </a:lnTo>
                <a:lnTo>
                  <a:pt x="1939" y="4320"/>
                </a:lnTo>
                <a:lnTo>
                  <a:pt x="1932" y="4299"/>
                </a:lnTo>
                <a:lnTo>
                  <a:pt x="1932" y="4293"/>
                </a:lnTo>
                <a:lnTo>
                  <a:pt x="1926" y="4286"/>
                </a:lnTo>
                <a:lnTo>
                  <a:pt x="1919" y="4286"/>
                </a:lnTo>
                <a:lnTo>
                  <a:pt x="1926" y="4286"/>
                </a:lnTo>
                <a:lnTo>
                  <a:pt x="1919" y="4286"/>
                </a:lnTo>
                <a:lnTo>
                  <a:pt x="1912" y="4279"/>
                </a:lnTo>
                <a:lnTo>
                  <a:pt x="1905" y="4272"/>
                </a:lnTo>
                <a:lnTo>
                  <a:pt x="1899" y="4266"/>
                </a:lnTo>
                <a:lnTo>
                  <a:pt x="1892" y="4272"/>
                </a:lnTo>
                <a:lnTo>
                  <a:pt x="1885" y="4272"/>
                </a:lnTo>
                <a:lnTo>
                  <a:pt x="1892" y="4266"/>
                </a:lnTo>
                <a:lnTo>
                  <a:pt x="1905" y="4259"/>
                </a:lnTo>
                <a:lnTo>
                  <a:pt x="1905" y="4252"/>
                </a:lnTo>
                <a:lnTo>
                  <a:pt x="1905" y="4245"/>
                </a:lnTo>
                <a:lnTo>
                  <a:pt x="1912" y="4245"/>
                </a:lnTo>
                <a:lnTo>
                  <a:pt x="1919" y="4238"/>
                </a:lnTo>
                <a:lnTo>
                  <a:pt x="1919" y="4232"/>
                </a:lnTo>
                <a:lnTo>
                  <a:pt x="1926" y="4225"/>
                </a:lnTo>
                <a:lnTo>
                  <a:pt x="1919" y="4218"/>
                </a:lnTo>
                <a:lnTo>
                  <a:pt x="1912" y="4218"/>
                </a:lnTo>
                <a:lnTo>
                  <a:pt x="1905" y="4232"/>
                </a:lnTo>
                <a:lnTo>
                  <a:pt x="1899" y="4225"/>
                </a:lnTo>
                <a:lnTo>
                  <a:pt x="1899" y="4211"/>
                </a:lnTo>
                <a:lnTo>
                  <a:pt x="1905" y="4205"/>
                </a:lnTo>
                <a:lnTo>
                  <a:pt x="1905" y="4184"/>
                </a:lnTo>
                <a:lnTo>
                  <a:pt x="1912" y="4184"/>
                </a:lnTo>
                <a:lnTo>
                  <a:pt x="1919" y="4177"/>
                </a:lnTo>
                <a:lnTo>
                  <a:pt x="1919" y="4171"/>
                </a:lnTo>
                <a:lnTo>
                  <a:pt x="1919" y="4150"/>
                </a:lnTo>
                <a:lnTo>
                  <a:pt x="1932" y="4137"/>
                </a:lnTo>
                <a:lnTo>
                  <a:pt x="1932" y="4130"/>
                </a:lnTo>
                <a:lnTo>
                  <a:pt x="1932" y="4117"/>
                </a:lnTo>
                <a:lnTo>
                  <a:pt x="1939" y="4117"/>
                </a:lnTo>
                <a:lnTo>
                  <a:pt x="1946" y="4117"/>
                </a:lnTo>
                <a:lnTo>
                  <a:pt x="1953" y="4103"/>
                </a:lnTo>
                <a:lnTo>
                  <a:pt x="1959" y="4103"/>
                </a:lnTo>
                <a:lnTo>
                  <a:pt x="1959" y="4096"/>
                </a:lnTo>
                <a:lnTo>
                  <a:pt x="1959" y="4083"/>
                </a:lnTo>
                <a:lnTo>
                  <a:pt x="1966" y="4069"/>
                </a:lnTo>
                <a:lnTo>
                  <a:pt x="1973" y="4062"/>
                </a:lnTo>
                <a:lnTo>
                  <a:pt x="1973" y="4056"/>
                </a:lnTo>
                <a:lnTo>
                  <a:pt x="1959" y="4056"/>
                </a:lnTo>
                <a:lnTo>
                  <a:pt x="1953" y="4049"/>
                </a:lnTo>
                <a:lnTo>
                  <a:pt x="1959" y="4022"/>
                </a:lnTo>
                <a:lnTo>
                  <a:pt x="1959" y="4008"/>
                </a:lnTo>
                <a:lnTo>
                  <a:pt x="1959" y="3995"/>
                </a:lnTo>
                <a:lnTo>
                  <a:pt x="1959" y="3988"/>
                </a:lnTo>
                <a:lnTo>
                  <a:pt x="1959" y="3968"/>
                </a:lnTo>
                <a:lnTo>
                  <a:pt x="1973" y="3954"/>
                </a:lnTo>
                <a:lnTo>
                  <a:pt x="1973" y="3947"/>
                </a:lnTo>
                <a:lnTo>
                  <a:pt x="1986" y="3934"/>
                </a:lnTo>
                <a:lnTo>
                  <a:pt x="1993" y="3934"/>
                </a:lnTo>
                <a:lnTo>
                  <a:pt x="2014" y="3927"/>
                </a:lnTo>
                <a:lnTo>
                  <a:pt x="2020" y="3920"/>
                </a:lnTo>
                <a:lnTo>
                  <a:pt x="2034" y="3900"/>
                </a:lnTo>
                <a:lnTo>
                  <a:pt x="2054" y="3886"/>
                </a:lnTo>
                <a:lnTo>
                  <a:pt x="2061" y="3880"/>
                </a:lnTo>
                <a:lnTo>
                  <a:pt x="2068" y="3873"/>
                </a:lnTo>
                <a:lnTo>
                  <a:pt x="2088" y="3853"/>
                </a:lnTo>
                <a:lnTo>
                  <a:pt x="2102" y="3846"/>
                </a:lnTo>
                <a:lnTo>
                  <a:pt x="2115" y="3846"/>
                </a:lnTo>
                <a:lnTo>
                  <a:pt x="2122" y="3853"/>
                </a:lnTo>
                <a:lnTo>
                  <a:pt x="2122" y="3846"/>
                </a:lnTo>
                <a:lnTo>
                  <a:pt x="2135" y="3812"/>
                </a:lnTo>
                <a:lnTo>
                  <a:pt x="2142" y="3805"/>
                </a:lnTo>
                <a:lnTo>
                  <a:pt x="2149" y="3805"/>
                </a:lnTo>
                <a:lnTo>
                  <a:pt x="2156" y="3805"/>
                </a:lnTo>
                <a:lnTo>
                  <a:pt x="2162" y="3798"/>
                </a:lnTo>
                <a:lnTo>
                  <a:pt x="2169" y="3798"/>
                </a:lnTo>
                <a:lnTo>
                  <a:pt x="2169" y="3792"/>
                </a:lnTo>
                <a:lnTo>
                  <a:pt x="2176" y="3778"/>
                </a:lnTo>
                <a:lnTo>
                  <a:pt x="2176" y="3771"/>
                </a:lnTo>
                <a:lnTo>
                  <a:pt x="2169" y="3771"/>
                </a:lnTo>
                <a:lnTo>
                  <a:pt x="2176" y="3765"/>
                </a:lnTo>
                <a:lnTo>
                  <a:pt x="2169" y="3758"/>
                </a:lnTo>
                <a:lnTo>
                  <a:pt x="2162" y="3744"/>
                </a:lnTo>
                <a:lnTo>
                  <a:pt x="2183" y="3731"/>
                </a:lnTo>
                <a:lnTo>
                  <a:pt x="2190" y="3710"/>
                </a:lnTo>
                <a:lnTo>
                  <a:pt x="2230" y="3663"/>
                </a:lnTo>
                <a:lnTo>
                  <a:pt x="2244" y="3629"/>
                </a:lnTo>
                <a:lnTo>
                  <a:pt x="2257" y="3616"/>
                </a:lnTo>
                <a:lnTo>
                  <a:pt x="2244" y="3602"/>
                </a:lnTo>
                <a:lnTo>
                  <a:pt x="2244" y="3595"/>
                </a:lnTo>
                <a:lnTo>
                  <a:pt x="2251" y="3582"/>
                </a:lnTo>
                <a:lnTo>
                  <a:pt x="2237" y="3541"/>
                </a:lnTo>
                <a:lnTo>
                  <a:pt x="2223" y="3528"/>
                </a:lnTo>
                <a:lnTo>
                  <a:pt x="2217" y="3528"/>
                </a:lnTo>
                <a:lnTo>
                  <a:pt x="2203" y="3521"/>
                </a:lnTo>
                <a:lnTo>
                  <a:pt x="2190" y="3507"/>
                </a:lnTo>
                <a:lnTo>
                  <a:pt x="2169" y="3507"/>
                </a:lnTo>
                <a:lnTo>
                  <a:pt x="2163" y="3514"/>
                </a:lnTo>
                <a:lnTo>
                  <a:pt x="2156" y="3514"/>
                </a:lnTo>
                <a:lnTo>
                  <a:pt x="2149" y="3514"/>
                </a:lnTo>
                <a:lnTo>
                  <a:pt x="2129" y="3521"/>
                </a:lnTo>
                <a:lnTo>
                  <a:pt x="2122" y="3528"/>
                </a:lnTo>
                <a:lnTo>
                  <a:pt x="2088" y="3514"/>
                </a:lnTo>
                <a:lnTo>
                  <a:pt x="2088" y="3507"/>
                </a:lnTo>
                <a:lnTo>
                  <a:pt x="2088" y="3500"/>
                </a:lnTo>
                <a:lnTo>
                  <a:pt x="2095" y="3494"/>
                </a:lnTo>
                <a:lnTo>
                  <a:pt x="2095" y="3480"/>
                </a:lnTo>
                <a:lnTo>
                  <a:pt x="2102" y="3473"/>
                </a:lnTo>
                <a:lnTo>
                  <a:pt x="2095" y="3467"/>
                </a:lnTo>
                <a:lnTo>
                  <a:pt x="2102" y="3453"/>
                </a:lnTo>
                <a:lnTo>
                  <a:pt x="2102" y="3446"/>
                </a:lnTo>
                <a:lnTo>
                  <a:pt x="2095" y="3440"/>
                </a:lnTo>
                <a:lnTo>
                  <a:pt x="2088" y="3440"/>
                </a:lnTo>
                <a:lnTo>
                  <a:pt x="2081" y="3440"/>
                </a:lnTo>
                <a:lnTo>
                  <a:pt x="2075" y="3433"/>
                </a:lnTo>
                <a:lnTo>
                  <a:pt x="2068" y="3433"/>
                </a:lnTo>
                <a:lnTo>
                  <a:pt x="2054" y="3426"/>
                </a:lnTo>
                <a:lnTo>
                  <a:pt x="2047" y="3419"/>
                </a:lnTo>
                <a:lnTo>
                  <a:pt x="2047" y="3426"/>
                </a:lnTo>
                <a:lnTo>
                  <a:pt x="2041" y="3419"/>
                </a:lnTo>
                <a:lnTo>
                  <a:pt x="2034" y="3419"/>
                </a:lnTo>
                <a:lnTo>
                  <a:pt x="2027" y="3412"/>
                </a:lnTo>
                <a:lnTo>
                  <a:pt x="2020" y="3399"/>
                </a:lnTo>
                <a:lnTo>
                  <a:pt x="2007" y="3399"/>
                </a:lnTo>
                <a:lnTo>
                  <a:pt x="2014" y="3385"/>
                </a:lnTo>
                <a:lnTo>
                  <a:pt x="2007" y="3379"/>
                </a:lnTo>
                <a:lnTo>
                  <a:pt x="2007" y="3372"/>
                </a:lnTo>
                <a:lnTo>
                  <a:pt x="2014" y="3365"/>
                </a:lnTo>
                <a:lnTo>
                  <a:pt x="2014" y="3358"/>
                </a:lnTo>
                <a:lnTo>
                  <a:pt x="2007" y="3352"/>
                </a:lnTo>
                <a:lnTo>
                  <a:pt x="2020" y="3319"/>
                </a:lnTo>
                <a:lnTo>
                  <a:pt x="1993" y="3291"/>
                </a:lnTo>
                <a:lnTo>
                  <a:pt x="1987" y="3284"/>
                </a:lnTo>
                <a:lnTo>
                  <a:pt x="1993" y="3277"/>
                </a:lnTo>
                <a:lnTo>
                  <a:pt x="1980" y="3264"/>
                </a:lnTo>
                <a:lnTo>
                  <a:pt x="1973" y="3264"/>
                </a:lnTo>
                <a:lnTo>
                  <a:pt x="1973" y="3257"/>
                </a:lnTo>
                <a:lnTo>
                  <a:pt x="1966" y="3257"/>
                </a:lnTo>
                <a:lnTo>
                  <a:pt x="1959" y="3250"/>
                </a:lnTo>
                <a:lnTo>
                  <a:pt x="1953" y="3243"/>
                </a:lnTo>
                <a:lnTo>
                  <a:pt x="1959" y="3230"/>
                </a:lnTo>
                <a:lnTo>
                  <a:pt x="1959" y="3223"/>
                </a:lnTo>
                <a:lnTo>
                  <a:pt x="1959" y="3216"/>
                </a:lnTo>
                <a:lnTo>
                  <a:pt x="1953" y="3209"/>
                </a:lnTo>
                <a:lnTo>
                  <a:pt x="1953" y="3203"/>
                </a:lnTo>
                <a:lnTo>
                  <a:pt x="1946" y="3196"/>
                </a:lnTo>
                <a:lnTo>
                  <a:pt x="1946" y="3189"/>
                </a:lnTo>
                <a:lnTo>
                  <a:pt x="1953" y="3182"/>
                </a:lnTo>
                <a:lnTo>
                  <a:pt x="1959" y="3176"/>
                </a:lnTo>
                <a:lnTo>
                  <a:pt x="1959" y="3169"/>
                </a:lnTo>
                <a:lnTo>
                  <a:pt x="1966" y="3162"/>
                </a:lnTo>
                <a:lnTo>
                  <a:pt x="1966" y="3155"/>
                </a:lnTo>
                <a:lnTo>
                  <a:pt x="1966" y="3148"/>
                </a:lnTo>
                <a:lnTo>
                  <a:pt x="1959" y="3142"/>
                </a:lnTo>
                <a:lnTo>
                  <a:pt x="1966" y="3135"/>
                </a:lnTo>
                <a:lnTo>
                  <a:pt x="1966" y="3121"/>
                </a:lnTo>
                <a:lnTo>
                  <a:pt x="1973" y="3115"/>
                </a:lnTo>
                <a:lnTo>
                  <a:pt x="1973" y="3108"/>
                </a:lnTo>
                <a:lnTo>
                  <a:pt x="1973" y="3101"/>
                </a:lnTo>
                <a:lnTo>
                  <a:pt x="1966" y="3101"/>
                </a:lnTo>
                <a:lnTo>
                  <a:pt x="1959" y="3101"/>
                </a:lnTo>
                <a:lnTo>
                  <a:pt x="1953" y="3094"/>
                </a:lnTo>
                <a:lnTo>
                  <a:pt x="1953" y="3088"/>
                </a:lnTo>
                <a:lnTo>
                  <a:pt x="1946" y="3088"/>
                </a:lnTo>
                <a:lnTo>
                  <a:pt x="1939" y="3081"/>
                </a:lnTo>
                <a:lnTo>
                  <a:pt x="1932" y="3081"/>
                </a:lnTo>
                <a:lnTo>
                  <a:pt x="1932" y="3074"/>
                </a:lnTo>
                <a:lnTo>
                  <a:pt x="1919" y="3081"/>
                </a:lnTo>
                <a:lnTo>
                  <a:pt x="1919" y="3074"/>
                </a:lnTo>
                <a:lnTo>
                  <a:pt x="1905" y="3067"/>
                </a:lnTo>
                <a:lnTo>
                  <a:pt x="1899" y="3067"/>
                </a:lnTo>
                <a:lnTo>
                  <a:pt x="1905" y="3067"/>
                </a:lnTo>
                <a:lnTo>
                  <a:pt x="1905" y="3060"/>
                </a:lnTo>
                <a:lnTo>
                  <a:pt x="1899" y="3060"/>
                </a:lnTo>
                <a:lnTo>
                  <a:pt x="1899" y="3054"/>
                </a:lnTo>
                <a:lnTo>
                  <a:pt x="1892" y="3054"/>
                </a:lnTo>
                <a:lnTo>
                  <a:pt x="1899" y="3033"/>
                </a:lnTo>
                <a:lnTo>
                  <a:pt x="1899" y="3027"/>
                </a:lnTo>
                <a:lnTo>
                  <a:pt x="1892" y="3027"/>
                </a:lnTo>
                <a:lnTo>
                  <a:pt x="1885" y="3020"/>
                </a:lnTo>
                <a:lnTo>
                  <a:pt x="1878" y="3020"/>
                </a:lnTo>
                <a:lnTo>
                  <a:pt x="1871" y="3020"/>
                </a:lnTo>
                <a:lnTo>
                  <a:pt x="1865" y="3020"/>
                </a:lnTo>
                <a:lnTo>
                  <a:pt x="1858" y="3020"/>
                </a:lnTo>
                <a:lnTo>
                  <a:pt x="1844" y="3000"/>
                </a:lnTo>
                <a:lnTo>
                  <a:pt x="1851" y="3000"/>
                </a:lnTo>
                <a:lnTo>
                  <a:pt x="1844" y="2993"/>
                </a:lnTo>
                <a:lnTo>
                  <a:pt x="1844" y="2986"/>
                </a:lnTo>
                <a:lnTo>
                  <a:pt x="1838" y="2979"/>
                </a:lnTo>
                <a:lnTo>
                  <a:pt x="1838" y="2972"/>
                </a:lnTo>
                <a:lnTo>
                  <a:pt x="1831" y="2966"/>
                </a:lnTo>
                <a:lnTo>
                  <a:pt x="1824" y="2966"/>
                </a:lnTo>
                <a:lnTo>
                  <a:pt x="1811" y="2952"/>
                </a:lnTo>
                <a:lnTo>
                  <a:pt x="1804" y="2952"/>
                </a:lnTo>
                <a:lnTo>
                  <a:pt x="1804" y="2939"/>
                </a:lnTo>
                <a:lnTo>
                  <a:pt x="1797" y="2939"/>
                </a:lnTo>
                <a:lnTo>
                  <a:pt x="1797" y="2932"/>
                </a:lnTo>
                <a:lnTo>
                  <a:pt x="1797" y="2918"/>
                </a:lnTo>
                <a:lnTo>
                  <a:pt x="1783" y="2912"/>
                </a:lnTo>
                <a:lnTo>
                  <a:pt x="1783" y="2898"/>
                </a:lnTo>
                <a:lnTo>
                  <a:pt x="1783" y="2891"/>
                </a:lnTo>
                <a:lnTo>
                  <a:pt x="1777" y="2884"/>
                </a:lnTo>
                <a:lnTo>
                  <a:pt x="1783" y="2878"/>
                </a:lnTo>
                <a:lnTo>
                  <a:pt x="1777" y="2871"/>
                </a:lnTo>
                <a:lnTo>
                  <a:pt x="1777" y="2864"/>
                </a:lnTo>
                <a:lnTo>
                  <a:pt x="1770" y="2864"/>
                </a:lnTo>
                <a:lnTo>
                  <a:pt x="1777" y="2857"/>
                </a:lnTo>
                <a:lnTo>
                  <a:pt x="1817" y="2864"/>
                </a:lnTo>
                <a:lnTo>
                  <a:pt x="1824" y="2864"/>
                </a:lnTo>
                <a:lnTo>
                  <a:pt x="1851" y="2871"/>
                </a:lnTo>
                <a:lnTo>
                  <a:pt x="1865" y="2878"/>
                </a:lnTo>
                <a:lnTo>
                  <a:pt x="1871" y="2884"/>
                </a:lnTo>
                <a:lnTo>
                  <a:pt x="1892" y="2891"/>
                </a:lnTo>
                <a:lnTo>
                  <a:pt x="1905" y="2884"/>
                </a:lnTo>
                <a:lnTo>
                  <a:pt x="1919" y="2884"/>
                </a:lnTo>
                <a:lnTo>
                  <a:pt x="1953" y="2898"/>
                </a:lnTo>
                <a:lnTo>
                  <a:pt x="1959" y="2898"/>
                </a:lnTo>
                <a:lnTo>
                  <a:pt x="1966" y="2891"/>
                </a:lnTo>
                <a:lnTo>
                  <a:pt x="1987" y="2884"/>
                </a:lnTo>
                <a:lnTo>
                  <a:pt x="1993" y="2878"/>
                </a:lnTo>
                <a:lnTo>
                  <a:pt x="2014" y="2871"/>
                </a:lnTo>
                <a:lnTo>
                  <a:pt x="2034" y="2871"/>
                </a:lnTo>
                <a:lnTo>
                  <a:pt x="2054" y="2884"/>
                </a:lnTo>
                <a:lnTo>
                  <a:pt x="2068" y="2878"/>
                </a:lnTo>
                <a:lnTo>
                  <a:pt x="2075" y="2884"/>
                </a:lnTo>
                <a:lnTo>
                  <a:pt x="2115" y="2891"/>
                </a:lnTo>
                <a:lnTo>
                  <a:pt x="2136" y="2884"/>
                </a:lnTo>
                <a:lnTo>
                  <a:pt x="2163" y="2884"/>
                </a:lnTo>
                <a:lnTo>
                  <a:pt x="2183" y="2891"/>
                </a:lnTo>
                <a:lnTo>
                  <a:pt x="2190" y="2891"/>
                </a:lnTo>
                <a:lnTo>
                  <a:pt x="2230" y="2878"/>
                </a:lnTo>
                <a:lnTo>
                  <a:pt x="2237" y="2871"/>
                </a:lnTo>
                <a:lnTo>
                  <a:pt x="2244" y="2864"/>
                </a:lnTo>
                <a:lnTo>
                  <a:pt x="2244" y="2851"/>
                </a:lnTo>
                <a:lnTo>
                  <a:pt x="2244" y="2844"/>
                </a:lnTo>
                <a:lnTo>
                  <a:pt x="2251" y="2837"/>
                </a:lnTo>
                <a:lnTo>
                  <a:pt x="2251" y="2830"/>
                </a:lnTo>
                <a:lnTo>
                  <a:pt x="2251" y="2824"/>
                </a:lnTo>
                <a:lnTo>
                  <a:pt x="2257" y="2824"/>
                </a:lnTo>
                <a:lnTo>
                  <a:pt x="2264" y="2817"/>
                </a:lnTo>
                <a:lnTo>
                  <a:pt x="2257" y="2810"/>
                </a:lnTo>
                <a:lnTo>
                  <a:pt x="2257" y="2803"/>
                </a:lnTo>
                <a:lnTo>
                  <a:pt x="2257" y="2790"/>
                </a:lnTo>
                <a:lnTo>
                  <a:pt x="2264" y="2783"/>
                </a:lnTo>
                <a:lnTo>
                  <a:pt x="2264" y="2776"/>
                </a:lnTo>
                <a:lnTo>
                  <a:pt x="2264" y="2769"/>
                </a:lnTo>
                <a:lnTo>
                  <a:pt x="2271" y="2763"/>
                </a:lnTo>
                <a:lnTo>
                  <a:pt x="2271" y="2756"/>
                </a:lnTo>
                <a:lnTo>
                  <a:pt x="2264" y="2742"/>
                </a:lnTo>
                <a:lnTo>
                  <a:pt x="2264" y="2736"/>
                </a:lnTo>
                <a:lnTo>
                  <a:pt x="2264" y="2729"/>
                </a:lnTo>
                <a:lnTo>
                  <a:pt x="2264" y="2722"/>
                </a:lnTo>
                <a:lnTo>
                  <a:pt x="2271" y="2722"/>
                </a:lnTo>
                <a:lnTo>
                  <a:pt x="2271" y="2708"/>
                </a:lnTo>
                <a:lnTo>
                  <a:pt x="2278" y="2708"/>
                </a:lnTo>
                <a:lnTo>
                  <a:pt x="2278" y="2702"/>
                </a:lnTo>
                <a:lnTo>
                  <a:pt x="2285" y="2702"/>
                </a:lnTo>
                <a:lnTo>
                  <a:pt x="2291" y="2708"/>
                </a:lnTo>
                <a:lnTo>
                  <a:pt x="2298" y="2702"/>
                </a:lnTo>
                <a:lnTo>
                  <a:pt x="2305" y="2695"/>
                </a:lnTo>
                <a:lnTo>
                  <a:pt x="2312" y="2688"/>
                </a:lnTo>
                <a:lnTo>
                  <a:pt x="2312" y="2681"/>
                </a:lnTo>
                <a:lnTo>
                  <a:pt x="2318" y="2675"/>
                </a:lnTo>
                <a:lnTo>
                  <a:pt x="2325" y="2668"/>
                </a:lnTo>
                <a:lnTo>
                  <a:pt x="2332" y="2668"/>
                </a:lnTo>
                <a:lnTo>
                  <a:pt x="2339" y="2661"/>
                </a:lnTo>
                <a:lnTo>
                  <a:pt x="2339" y="2654"/>
                </a:lnTo>
                <a:lnTo>
                  <a:pt x="2345" y="2654"/>
                </a:lnTo>
                <a:lnTo>
                  <a:pt x="2339" y="2647"/>
                </a:lnTo>
                <a:lnTo>
                  <a:pt x="2345" y="2634"/>
                </a:lnTo>
                <a:lnTo>
                  <a:pt x="2339" y="2634"/>
                </a:lnTo>
                <a:lnTo>
                  <a:pt x="2339" y="2627"/>
                </a:lnTo>
                <a:lnTo>
                  <a:pt x="2345" y="2620"/>
                </a:lnTo>
                <a:lnTo>
                  <a:pt x="2345" y="2614"/>
                </a:lnTo>
                <a:lnTo>
                  <a:pt x="2345" y="2607"/>
                </a:lnTo>
                <a:lnTo>
                  <a:pt x="2339" y="2600"/>
                </a:lnTo>
                <a:lnTo>
                  <a:pt x="2345" y="2600"/>
                </a:lnTo>
                <a:lnTo>
                  <a:pt x="2339" y="2593"/>
                </a:lnTo>
                <a:lnTo>
                  <a:pt x="2345" y="2587"/>
                </a:lnTo>
                <a:lnTo>
                  <a:pt x="2352" y="2587"/>
                </a:lnTo>
                <a:lnTo>
                  <a:pt x="2359" y="2580"/>
                </a:lnTo>
                <a:lnTo>
                  <a:pt x="2359" y="2573"/>
                </a:lnTo>
                <a:lnTo>
                  <a:pt x="2359" y="2559"/>
                </a:lnTo>
                <a:lnTo>
                  <a:pt x="2359" y="2553"/>
                </a:lnTo>
                <a:lnTo>
                  <a:pt x="2366" y="2539"/>
                </a:lnTo>
                <a:lnTo>
                  <a:pt x="2366" y="2532"/>
                </a:lnTo>
                <a:lnTo>
                  <a:pt x="2372" y="2512"/>
                </a:lnTo>
                <a:lnTo>
                  <a:pt x="2372" y="2499"/>
                </a:lnTo>
                <a:lnTo>
                  <a:pt x="2379" y="2499"/>
                </a:lnTo>
                <a:lnTo>
                  <a:pt x="2386" y="2499"/>
                </a:lnTo>
                <a:lnTo>
                  <a:pt x="2386" y="2492"/>
                </a:lnTo>
                <a:lnTo>
                  <a:pt x="2372" y="2492"/>
                </a:lnTo>
                <a:lnTo>
                  <a:pt x="2372" y="2485"/>
                </a:lnTo>
                <a:lnTo>
                  <a:pt x="2372" y="2478"/>
                </a:lnTo>
                <a:lnTo>
                  <a:pt x="2366" y="2471"/>
                </a:lnTo>
                <a:lnTo>
                  <a:pt x="2372" y="2465"/>
                </a:lnTo>
                <a:lnTo>
                  <a:pt x="2366" y="2451"/>
                </a:lnTo>
                <a:lnTo>
                  <a:pt x="2359" y="2451"/>
                </a:lnTo>
                <a:lnTo>
                  <a:pt x="2359" y="2438"/>
                </a:lnTo>
                <a:lnTo>
                  <a:pt x="2352" y="2438"/>
                </a:lnTo>
                <a:lnTo>
                  <a:pt x="2345" y="2438"/>
                </a:lnTo>
                <a:lnTo>
                  <a:pt x="2345" y="2431"/>
                </a:lnTo>
                <a:lnTo>
                  <a:pt x="2339" y="2431"/>
                </a:lnTo>
                <a:lnTo>
                  <a:pt x="2339" y="2411"/>
                </a:lnTo>
                <a:lnTo>
                  <a:pt x="2332" y="2404"/>
                </a:lnTo>
                <a:lnTo>
                  <a:pt x="2325" y="2397"/>
                </a:lnTo>
                <a:lnTo>
                  <a:pt x="2325" y="2390"/>
                </a:lnTo>
                <a:lnTo>
                  <a:pt x="2318" y="2383"/>
                </a:lnTo>
                <a:lnTo>
                  <a:pt x="2318" y="2377"/>
                </a:lnTo>
                <a:lnTo>
                  <a:pt x="2312" y="2377"/>
                </a:lnTo>
                <a:lnTo>
                  <a:pt x="2305" y="2383"/>
                </a:lnTo>
                <a:lnTo>
                  <a:pt x="2305" y="2377"/>
                </a:lnTo>
                <a:lnTo>
                  <a:pt x="2298" y="2377"/>
                </a:lnTo>
                <a:lnTo>
                  <a:pt x="2298" y="2370"/>
                </a:lnTo>
                <a:lnTo>
                  <a:pt x="2291" y="2370"/>
                </a:lnTo>
                <a:lnTo>
                  <a:pt x="2285" y="2370"/>
                </a:lnTo>
                <a:lnTo>
                  <a:pt x="2278" y="2370"/>
                </a:lnTo>
                <a:lnTo>
                  <a:pt x="2278" y="2377"/>
                </a:lnTo>
                <a:lnTo>
                  <a:pt x="2278" y="2370"/>
                </a:lnTo>
                <a:lnTo>
                  <a:pt x="2271" y="2370"/>
                </a:lnTo>
                <a:lnTo>
                  <a:pt x="2271" y="2363"/>
                </a:lnTo>
                <a:lnTo>
                  <a:pt x="2264" y="2363"/>
                </a:lnTo>
                <a:lnTo>
                  <a:pt x="2257" y="2356"/>
                </a:lnTo>
                <a:lnTo>
                  <a:pt x="2264" y="2356"/>
                </a:lnTo>
                <a:lnTo>
                  <a:pt x="2257" y="2350"/>
                </a:lnTo>
                <a:lnTo>
                  <a:pt x="2264" y="2350"/>
                </a:lnTo>
                <a:lnTo>
                  <a:pt x="2257" y="2343"/>
                </a:lnTo>
                <a:lnTo>
                  <a:pt x="2257" y="2336"/>
                </a:lnTo>
                <a:lnTo>
                  <a:pt x="2257" y="2329"/>
                </a:lnTo>
                <a:lnTo>
                  <a:pt x="2257" y="2323"/>
                </a:lnTo>
                <a:lnTo>
                  <a:pt x="2257" y="2309"/>
                </a:lnTo>
                <a:lnTo>
                  <a:pt x="2257" y="2302"/>
                </a:lnTo>
                <a:lnTo>
                  <a:pt x="2251" y="2289"/>
                </a:lnTo>
                <a:lnTo>
                  <a:pt x="2251" y="2282"/>
                </a:lnTo>
                <a:lnTo>
                  <a:pt x="2257" y="2275"/>
                </a:lnTo>
                <a:lnTo>
                  <a:pt x="2257" y="2268"/>
                </a:lnTo>
                <a:lnTo>
                  <a:pt x="2264" y="2248"/>
                </a:lnTo>
                <a:lnTo>
                  <a:pt x="2278" y="2235"/>
                </a:lnTo>
                <a:lnTo>
                  <a:pt x="2285" y="2235"/>
                </a:lnTo>
                <a:lnTo>
                  <a:pt x="2298" y="2228"/>
                </a:lnTo>
                <a:lnTo>
                  <a:pt x="2298" y="2235"/>
                </a:lnTo>
                <a:lnTo>
                  <a:pt x="2305" y="2235"/>
                </a:lnTo>
                <a:lnTo>
                  <a:pt x="2312" y="2235"/>
                </a:lnTo>
                <a:lnTo>
                  <a:pt x="2312" y="2228"/>
                </a:lnTo>
                <a:lnTo>
                  <a:pt x="2318" y="2221"/>
                </a:lnTo>
                <a:lnTo>
                  <a:pt x="2318" y="2214"/>
                </a:lnTo>
                <a:lnTo>
                  <a:pt x="2325" y="2214"/>
                </a:lnTo>
                <a:lnTo>
                  <a:pt x="2332" y="2214"/>
                </a:lnTo>
                <a:lnTo>
                  <a:pt x="2345" y="2214"/>
                </a:lnTo>
                <a:lnTo>
                  <a:pt x="2359" y="2214"/>
                </a:lnTo>
                <a:lnTo>
                  <a:pt x="2372" y="2214"/>
                </a:lnTo>
                <a:lnTo>
                  <a:pt x="2379" y="2214"/>
                </a:lnTo>
                <a:lnTo>
                  <a:pt x="2386" y="2207"/>
                </a:lnTo>
                <a:lnTo>
                  <a:pt x="2393" y="2207"/>
                </a:lnTo>
                <a:lnTo>
                  <a:pt x="2393" y="2201"/>
                </a:lnTo>
                <a:lnTo>
                  <a:pt x="2400" y="2194"/>
                </a:lnTo>
                <a:lnTo>
                  <a:pt x="2400" y="2174"/>
                </a:lnTo>
                <a:lnTo>
                  <a:pt x="2400" y="2167"/>
                </a:lnTo>
                <a:lnTo>
                  <a:pt x="2413" y="2160"/>
                </a:lnTo>
                <a:lnTo>
                  <a:pt x="2420" y="2153"/>
                </a:lnTo>
                <a:lnTo>
                  <a:pt x="2427" y="2147"/>
                </a:lnTo>
                <a:lnTo>
                  <a:pt x="2433" y="2147"/>
                </a:lnTo>
                <a:lnTo>
                  <a:pt x="2433" y="2140"/>
                </a:lnTo>
                <a:lnTo>
                  <a:pt x="2440" y="2140"/>
                </a:lnTo>
                <a:lnTo>
                  <a:pt x="2454" y="2140"/>
                </a:lnTo>
                <a:lnTo>
                  <a:pt x="2460" y="2140"/>
                </a:lnTo>
                <a:lnTo>
                  <a:pt x="2460" y="2133"/>
                </a:lnTo>
                <a:lnTo>
                  <a:pt x="2460" y="2106"/>
                </a:lnTo>
                <a:lnTo>
                  <a:pt x="2467" y="2099"/>
                </a:lnTo>
                <a:lnTo>
                  <a:pt x="2474" y="2099"/>
                </a:lnTo>
                <a:lnTo>
                  <a:pt x="2474" y="2092"/>
                </a:lnTo>
                <a:lnTo>
                  <a:pt x="2460" y="2086"/>
                </a:lnTo>
                <a:lnTo>
                  <a:pt x="2460" y="2079"/>
                </a:lnTo>
                <a:lnTo>
                  <a:pt x="2447" y="2072"/>
                </a:lnTo>
                <a:lnTo>
                  <a:pt x="2447" y="2065"/>
                </a:lnTo>
                <a:lnTo>
                  <a:pt x="2440" y="2059"/>
                </a:lnTo>
                <a:lnTo>
                  <a:pt x="2427" y="2045"/>
                </a:lnTo>
                <a:lnTo>
                  <a:pt x="2427" y="2025"/>
                </a:lnTo>
                <a:lnTo>
                  <a:pt x="2420" y="2011"/>
                </a:lnTo>
                <a:lnTo>
                  <a:pt x="2420" y="1991"/>
                </a:lnTo>
                <a:lnTo>
                  <a:pt x="2433" y="1970"/>
                </a:lnTo>
                <a:lnTo>
                  <a:pt x="2440" y="1957"/>
                </a:lnTo>
                <a:lnTo>
                  <a:pt x="2447" y="1957"/>
                </a:lnTo>
                <a:lnTo>
                  <a:pt x="2447" y="1950"/>
                </a:lnTo>
                <a:lnTo>
                  <a:pt x="2454" y="1937"/>
                </a:lnTo>
                <a:lnTo>
                  <a:pt x="2467" y="1930"/>
                </a:lnTo>
                <a:lnTo>
                  <a:pt x="2467" y="1916"/>
                </a:lnTo>
                <a:lnTo>
                  <a:pt x="2460" y="1910"/>
                </a:lnTo>
                <a:lnTo>
                  <a:pt x="2460" y="1896"/>
                </a:lnTo>
                <a:lnTo>
                  <a:pt x="2467" y="1882"/>
                </a:lnTo>
                <a:lnTo>
                  <a:pt x="2460" y="1882"/>
                </a:lnTo>
                <a:lnTo>
                  <a:pt x="2460" y="1876"/>
                </a:lnTo>
                <a:lnTo>
                  <a:pt x="2460" y="1882"/>
                </a:lnTo>
                <a:lnTo>
                  <a:pt x="2447" y="1876"/>
                </a:lnTo>
                <a:lnTo>
                  <a:pt x="2440" y="1869"/>
                </a:lnTo>
                <a:lnTo>
                  <a:pt x="2427" y="1862"/>
                </a:lnTo>
                <a:lnTo>
                  <a:pt x="2433" y="1855"/>
                </a:lnTo>
                <a:lnTo>
                  <a:pt x="2433" y="1849"/>
                </a:lnTo>
                <a:lnTo>
                  <a:pt x="2433" y="1835"/>
                </a:lnTo>
                <a:lnTo>
                  <a:pt x="2454" y="1815"/>
                </a:lnTo>
                <a:lnTo>
                  <a:pt x="2460" y="1801"/>
                </a:lnTo>
                <a:lnTo>
                  <a:pt x="2460" y="1794"/>
                </a:lnTo>
                <a:lnTo>
                  <a:pt x="2474" y="1767"/>
                </a:lnTo>
                <a:lnTo>
                  <a:pt x="2474" y="1761"/>
                </a:lnTo>
                <a:lnTo>
                  <a:pt x="2467" y="1747"/>
                </a:lnTo>
                <a:lnTo>
                  <a:pt x="2467" y="1734"/>
                </a:lnTo>
                <a:lnTo>
                  <a:pt x="2467" y="1727"/>
                </a:lnTo>
                <a:lnTo>
                  <a:pt x="2467" y="1720"/>
                </a:lnTo>
                <a:lnTo>
                  <a:pt x="2467" y="1713"/>
                </a:lnTo>
                <a:lnTo>
                  <a:pt x="2460" y="1706"/>
                </a:lnTo>
                <a:lnTo>
                  <a:pt x="2467" y="1693"/>
                </a:lnTo>
                <a:lnTo>
                  <a:pt x="2460" y="1686"/>
                </a:lnTo>
                <a:lnTo>
                  <a:pt x="2454" y="1679"/>
                </a:lnTo>
                <a:lnTo>
                  <a:pt x="2454" y="1673"/>
                </a:lnTo>
                <a:lnTo>
                  <a:pt x="2447" y="1666"/>
                </a:lnTo>
                <a:lnTo>
                  <a:pt x="2454" y="1659"/>
                </a:lnTo>
                <a:lnTo>
                  <a:pt x="2447" y="1652"/>
                </a:lnTo>
                <a:lnTo>
                  <a:pt x="2454" y="1646"/>
                </a:lnTo>
                <a:lnTo>
                  <a:pt x="2454" y="1632"/>
                </a:lnTo>
                <a:lnTo>
                  <a:pt x="2454" y="1625"/>
                </a:lnTo>
                <a:lnTo>
                  <a:pt x="2460" y="1605"/>
                </a:lnTo>
                <a:lnTo>
                  <a:pt x="2460" y="1598"/>
                </a:lnTo>
                <a:lnTo>
                  <a:pt x="2460" y="1591"/>
                </a:lnTo>
                <a:lnTo>
                  <a:pt x="2460" y="1571"/>
                </a:lnTo>
                <a:lnTo>
                  <a:pt x="2460" y="1557"/>
                </a:lnTo>
                <a:lnTo>
                  <a:pt x="2460" y="1551"/>
                </a:lnTo>
                <a:lnTo>
                  <a:pt x="2460" y="1544"/>
                </a:lnTo>
                <a:lnTo>
                  <a:pt x="2460" y="1551"/>
                </a:lnTo>
                <a:lnTo>
                  <a:pt x="2467" y="1551"/>
                </a:lnTo>
                <a:lnTo>
                  <a:pt x="2474" y="1544"/>
                </a:lnTo>
                <a:lnTo>
                  <a:pt x="2481" y="1551"/>
                </a:lnTo>
                <a:lnTo>
                  <a:pt x="2481" y="1544"/>
                </a:lnTo>
                <a:lnTo>
                  <a:pt x="2481" y="1537"/>
                </a:lnTo>
                <a:lnTo>
                  <a:pt x="2481" y="1530"/>
                </a:lnTo>
                <a:lnTo>
                  <a:pt x="2474" y="1524"/>
                </a:lnTo>
                <a:lnTo>
                  <a:pt x="2481" y="1524"/>
                </a:lnTo>
                <a:lnTo>
                  <a:pt x="2474" y="1510"/>
                </a:lnTo>
                <a:lnTo>
                  <a:pt x="2474" y="1503"/>
                </a:lnTo>
                <a:lnTo>
                  <a:pt x="2467" y="1503"/>
                </a:lnTo>
                <a:lnTo>
                  <a:pt x="2460" y="1503"/>
                </a:lnTo>
                <a:lnTo>
                  <a:pt x="2454" y="1503"/>
                </a:lnTo>
                <a:lnTo>
                  <a:pt x="2447" y="1497"/>
                </a:lnTo>
                <a:lnTo>
                  <a:pt x="2440" y="1483"/>
                </a:lnTo>
                <a:lnTo>
                  <a:pt x="2440" y="1456"/>
                </a:lnTo>
                <a:lnTo>
                  <a:pt x="2440" y="1449"/>
                </a:lnTo>
                <a:lnTo>
                  <a:pt x="2440" y="1442"/>
                </a:lnTo>
                <a:lnTo>
                  <a:pt x="2433" y="1436"/>
                </a:lnTo>
                <a:lnTo>
                  <a:pt x="2433" y="1429"/>
                </a:lnTo>
                <a:lnTo>
                  <a:pt x="2427" y="1415"/>
                </a:lnTo>
                <a:lnTo>
                  <a:pt x="2420" y="1415"/>
                </a:lnTo>
                <a:lnTo>
                  <a:pt x="2413" y="1402"/>
                </a:lnTo>
                <a:lnTo>
                  <a:pt x="2406" y="1388"/>
                </a:lnTo>
                <a:lnTo>
                  <a:pt x="2400" y="1381"/>
                </a:lnTo>
                <a:lnTo>
                  <a:pt x="2393" y="1368"/>
                </a:lnTo>
                <a:lnTo>
                  <a:pt x="2386" y="1361"/>
                </a:lnTo>
                <a:lnTo>
                  <a:pt x="2379" y="1354"/>
                </a:lnTo>
                <a:lnTo>
                  <a:pt x="2379" y="1348"/>
                </a:lnTo>
                <a:lnTo>
                  <a:pt x="2373" y="1348"/>
                </a:lnTo>
                <a:lnTo>
                  <a:pt x="2379" y="1334"/>
                </a:lnTo>
                <a:lnTo>
                  <a:pt x="2393" y="1321"/>
                </a:lnTo>
                <a:lnTo>
                  <a:pt x="2420" y="1334"/>
                </a:lnTo>
                <a:lnTo>
                  <a:pt x="2433" y="1341"/>
                </a:lnTo>
                <a:lnTo>
                  <a:pt x="2447" y="1341"/>
                </a:lnTo>
                <a:lnTo>
                  <a:pt x="2460" y="1341"/>
                </a:lnTo>
                <a:lnTo>
                  <a:pt x="2481" y="1327"/>
                </a:lnTo>
                <a:lnTo>
                  <a:pt x="2481" y="1321"/>
                </a:lnTo>
                <a:lnTo>
                  <a:pt x="2501" y="1307"/>
                </a:lnTo>
                <a:lnTo>
                  <a:pt x="2501" y="1300"/>
                </a:lnTo>
                <a:lnTo>
                  <a:pt x="2508" y="1293"/>
                </a:lnTo>
                <a:lnTo>
                  <a:pt x="2515" y="1287"/>
                </a:lnTo>
                <a:lnTo>
                  <a:pt x="2515" y="1280"/>
                </a:lnTo>
                <a:lnTo>
                  <a:pt x="2515" y="1273"/>
                </a:lnTo>
                <a:lnTo>
                  <a:pt x="2521" y="1266"/>
                </a:lnTo>
                <a:lnTo>
                  <a:pt x="2528" y="1266"/>
                </a:lnTo>
                <a:lnTo>
                  <a:pt x="2528" y="1260"/>
                </a:lnTo>
                <a:lnTo>
                  <a:pt x="2535" y="1253"/>
                </a:lnTo>
                <a:lnTo>
                  <a:pt x="2521" y="1233"/>
                </a:lnTo>
                <a:lnTo>
                  <a:pt x="2521" y="1226"/>
                </a:lnTo>
                <a:lnTo>
                  <a:pt x="2521" y="1219"/>
                </a:lnTo>
                <a:lnTo>
                  <a:pt x="2542" y="1212"/>
                </a:lnTo>
                <a:lnTo>
                  <a:pt x="2542" y="1205"/>
                </a:lnTo>
                <a:lnTo>
                  <a:pt x="2549" y="1205"/>
                </a:lnTo>
                <a:lnTo>
                  <a:pt x="2549" y="1199"/>
                </a:lnTo>
                <a:lnTo>
                  <a:pt x="2555" y="1185"/>
                </a:lnTo>
                <a:lnTo>
                  <a:pt x="2569" y="1185"/>
                </a:lnTo>
                <a:lnTo>
                  <a:pt x="2576" y="1178"/>
                </a:lnTo>
                <a:lnTo>
                  <a:pt x="2576" y="1172"/>
                </a:lnTo>
                <a:lnTo>
                  <a:pt x="2582" y="1172"/>
                </a:lnTo>
                <a:lnTo>
                  <a:pt x="2582" y="1165"/>
                </a:lnTo>
                <a:lnTo>
                  <a:pt x="2589" y="1158"/>
                </a:lnTo>
                <a:lnTo>
                  <a:pt x="2582" y="1158"/>
                </a:lnTo>
                <a:lnTo>
                  <a:pt x="2589" y="1158"/>
                </a:lnTo>
                <a:lnTo>
                  <a:pt x="2596" y="1145"/>
                </a:lnTo>
                <a:lnTo>
                  <a:pt x="2589" y="1138"/>
                </a:lnTo>
                <a:lnTo>
                  <a:pt x="2596" y="1138"/>
                </a:lnTo>
                <a:lnTo>
                  <a:pt x="2603" y="1124"/>
                </a:lnTo>
                <a:lnTo>
                  <a:pt x="2609" y="1124"/>
                </a:lnTo>
                <a:lnTo>
                  <a:pt x="2616" y="1111"/>
                </a:lnTo>
                <a:lnTo>
                  <a:pt x="2630" y="1111"/>
                </a:lnTo>
                <a:lnTo>
                  <a:pt x="2630" y="1097"/>
                </a:lnTo>
                <a:lnTo>
                  <a:pt x="2637" y="1097"/>
                </a:lnTo>
                <a:lnTo>
                  <a:pt x="2650" y="1104"/>
                </a:lnTo>
                <a:lnTo>
                  <a:pt x="2657" y="1097"/>
                </a:lnTo>
                <a:lnTo>
                  <a:pt x="2664" y="1097"/>
                </a:lnTo>
                <a:lnTo>
                  <a:pt x="2670" y="1097"/>
                </a:lnTo>
                <a:lnTo>
                  <a:pt x="2677" y="1097"/>
                </a:lnTo>
                <a:lnTo>
                  <a:pt x="2677" y="1090"/>
                </a:lnTo>
                <a:lnTo>
                  <a:pt x="2684" y="1090"/>
                </a:lnTo>
                <a:lnTo>
                  <a:pt x="2684" y="1104"/>
                </a:lnTo>
                <a:lnTo>
                  <a:pt x="2691" y="1104"/>
                </a:lnTo>
                <a:lnTo>
                  <a:pt x="2697" y="1111"/>
                </a:lnTo>
                <a:lnTo>
                  <a:pt x="2697" y="1104"/>
                </a:lnTo>
                <a:lnTo>
                  <a:pt x="2711" y="1104"/>
                </a:lnTo>
                <a:lnTo>
                  <a:pt x="2718" y="1090"/>
                </a:lnTo>
                <a:lnTo>
                  <a:pt x="2731" y="1077"/>
                </a:lnTo>
                <a:lnTo>
                  <a:pt x="2738" y="1070"/>
                </a:lnTo>
                <a:lnTo>
                  <a:pt x="2745" y="1070"/>
                </a:lnTo>
                <a:lnTo>
                  <a:pt x="2752" y="1084"/>
                </a:lnTo>
                <a:lnTo>
                  <a:pt x="2758" y="1084"/>
                </a:lnTo>
                <a:lnTo>
                  <a:pt x="2765" y="1077"/>
                </a:lnTo>
                <a:lnTo>
                  <a:pt x="2779" y="1070"/>
                </a:lnTo>
                <a:lnTo>
                  <a:pt x="2765" y="1057"/>
                </a:lnTo>
                <a:lnTo>
                  <a:pt x="2772" y="1057"/>
                </a:lnTo>
                <a:lnTo>
                  <a:pt x="2779" y="1050"/>
                </a:lnTo>
                <a:lnTo>
                  <a:pt x="2779" y="1057"/>
                </a:lnTo>
                <a:lnTo>
                  <a:pt x="2792" y="1057"/>
                </a:lnTo>
                <a:lnTo>
                  <a:pt x="2799" y="1050"/>
                </a:lnTo>
                <a:lnTo>
                  <a:pt x="2799" y="1043"/>
                </a:lnTo>
                <a:lnTo>
                  <a:pt x="2806" y="1043"/>
                </a:lnTo>
                <a:lnTo>
                  <a:pt x="2812" y="1036"/>
                </a:lnTo>
                <a:lnTo>
                  <a:pt x="2812" y="1030"/>
                </a:lnTo>
                <a:lnTo>
                  <a:pt x="2819" y="1023"/>
                </a:lnTo>
                <a:lnTo>
                  <a:pt x="2819" y="1016"/>
                </a:lnTo>
                <a:lnTo>
                  <a:pt x="2833" y="1016"/>
                </a:lnTo>
                <a:lnTo>
                  <a:pt x="2826" y="1002"/>
                </a:lnTo>
                <a:lnTo>
                  <a:pt x="2833" y="989"/>
                </a:lnTo>
                <a:lnTo>
                  <a:pt x="2839" y="989"/>
                </a:lnTo>
                <a:lnTo>
                  <a:pt x="2853" y="989"/>
                </a:lnTo>
                <a:lnTo>
                  <a:pt x="2860" y="982"/>
                </a:lnTo>
                <a:lnTo>
                  <a:pt x="2867" y="982"/>
                </a:lnTo>
                <a:lnTo>
                  <a:pt x="2867" y="975"/>
                </a:lnTo>
                <a:lnTo>
                  <a:pt x="2867" y="969"/>
                </a:lnTo>
                <a:lnTo>
                  <a:pt x="2860" y="975"/>
                </a:lnTo>
                <a:lnTo>
                  <a:pt x="2853" y="962"/>
                </a:lnTo>
                <a:lnTo>
                  <a:pt x="2853" y="955"/>
                </a:lnTo>
                <a:lnTo>
                  <a:pt x="2860" y="948"/>
                </a:lnTo>
                <a:lnTo>
                  <a:pt x="2867" y="941"/>
                </a:lnTo>
                <a:lnTo>
                  <a:pt x="2873" y="948"/>
                </a:lnTo>
                <a:lnTo>
                  <a:pt x="2873" y="941"/>
                </a:lnTo>
                <a:lnTo>
                  <a:pt x="2880" y="941"/>
                </a:lnTo>
                <a:lnTo>
                  <a:pt x="2887" y="948"/>
                </a:lnTo>
                <a:lnTo>
                  <a:pt x="2894" y="955"/>
                </a:lnTo>
                <a:lnTo>
                  <a:pt x="2900" y="955"/>
                </a:lnTo>
                <a:lnTo>
                  <a:pt x="2914" y="948"/>
                </a:lnTo>
                <a:lnTo>
                  <a:pt x="2921" y="948"/>
                </a:lnTo>
                <a:lnTo>
                  <a:pt x="2921" y="941"/>
                </a:lnTo>
                <a:lnTo>
                  <a:pt x="2921" y="935"/>
                </a:lnTo>
                <a:lnTo>
                  <a:pt x="2907" y="928"/>
                </a:lnTo>
                <a:lnTo>
                  <a:pt x="2907" y="921"/>
                </a:lnTo>
                <a:lnTo>
                  <a:pt x="2914" y="914"/>
                </a:lnTo>
                <a:lnTo>
                  <a:pt x="2927" y="914"/>
                </a:lnTo>
                <a:lnTo>
                  <a:pt x="2927" y="908"/>
                </a:lnTo>
                <a:lnTo>
                  <a:pt x="2941" y="901"/>
                </a:lnTo>
                <a:lnTo>
                  <a:pt x="2941" y="894"/>
                </a:lnTo>
                <a:lnTo>
                  <a:pt x="2934" y="881"/>
                </a:lnTo>
                <a:lnTo>
                  <a:pt x="2934" y="874"/>
                </a:lnTo>
                <a:lnTo>
                  <a:pt x="2941" y="867"/>
                </a:lnTo>
                <a:lnTo>
                  <a:pt x="2948" y="860"/>
                </a:lnTo>
                <a:lnTo>
                  <a:pt x="2955" y="853"/>
                </a:lnTo>
                <a:lnTo>
                  <a:pt x="2955" y="847"/>
                </a:lnTo>
                <a:lnTo>
                  <a:pt x="2955" y="840"/>
                </a:lnTo>
                <a:lnTo>
                  <a:pt x="2961" y="840"/>
                </a:lnTo>
                <a:lnTo>
                  <a:pt x="2968" y="833"/>
                </a:lnTo>
                <a:lnTo>
                  <a:pt x="2975" y="833"/>
                </a:lnTo>
                <a:lnTo>
                  <a:pt x="2968" y="826"/>
                </a:lnTo>
                <a:lnTo>
                  <a:pt x="2975" y="820"/>
                </a:lnTo>
                <a:lnTo>
                  <a:pt x="2975" y="826"/>
                </a:lnTo>
                <a:lnTo>
                  <a:pt x="2982" y="826"/>
                </a:lnTo>
                <a:lnTo>
                  <a:pt x="2982" y="820"/>
                </a:lnTo>
                <a:lnTo>
                  <a:pt x="2982" y="806"/>
                </a:lnTo>
                <a:lnTo>
                  <a:pt x="2988" y="799"/>
                </a:lnTo>
                <a:lnTo>
                  <a:pt x="2995" y="799"/>
                </a:lnTo>
                <a:lnTo>
                  <a:pt x="3002" y="786"/>
                </a:lnTo>
                <a:lnTo>
                  <a:pt x="3015" y="772"/>
                </a:lnTo>
                <a:lnTo>
                  <a:pt x="3015" y="766"/>
                </a:lnTo>
                <a:lnTo>
                  <a:pt x="3022" y="752"/>
                </a:lnTo>
                <a:lnTo>
                  <a:pt x="3029" y="745"/>
                </a:lnTo>
                <a:lnTo>
                  <a:pt x="3042" y="738"/>
                </a:lnTo>
                <a:lnTo>
                  <a:pt x="3029" y="718"/>
                </a:lnTo>
                <a:lnTo>
                  <a:pt x="3022" y="711"/>
                </a:lnTo>
                <a:lnTo>
                  <a:pt x="3015" y="711"/>
                </a:lnTo>
                <a:lnTo>
                  <a:pt x="3009" y="705"/>
                </a:lnTo>
                <a:lnTo>
                  <a:pt x="3002" y="698"/>
                </a:lnTo>
                <a:lnTo>
                  <a:pt x="2988" y="671"/>
                </a:lnTo>
                <a:lnTo>
                  <a:pt x="2961" y="644"/>
                </a:lnTo>
                <a:lnTo>
                  <a:pt x="2948" y="637"/>
                </a:lnTo>
                <a:lnTo>
                  <a:pt x="2927" y="630"/>
                </a:lnTo>
                <a:lnTo>
                  <a:pt x="2900" y="617"/>
                </a:lnTo>
                <a:lnTo>
                  <a:pt x="2894" y="617"/>
                </a:lnTo>
                <a:lnTo>
                  <a:pt x="2887" y="617"/>
                </a:lnTo>
                <a:lnTo>
                  <a:pt x="2866" y="617"/>
                </a:lnTo>
                <a:lnTo>
                  <a:pt x="2860" y="610"/>
                </a:lnTo>
                <a:lnTo>
                  <a:pt x="2853" y="610"/>
                </a:lnTo>
                <a:lnTo>
                  <a:pt x="2846" y="610"/>
                </a:lnTo>
                <a:lnTo>
                  <a:pt x="2839" y="610"/>
                </a:lnTo>
                <a:lnTo>
                  <a:pt x="2833" y="610"/>
                </a:lnTo>
                <a:lnTo>
                  <a:pt x="2833" y="603"/>
                </a:lnTo>
                <a:lnTo>
                  <a:pt x="2826" y="603"/>
                </a:lnTo>
                <a:lnTo>
                  <a:pt x="2819" y="610"/>
                </a:lnTo>
                <a:lnTo>
                  <a:pt x="2819" y="617"/>
                </a:lnTo>
                <a:lnTo>
                  <a:pt x="2812" y="623"/>
                </a:lnTo>
                <a:lnTo>
                  <a:pt x="2806" y="623"/>
                </a:lnTo>
                <a:lnTo>
                  <a:pt x="2785" y="637"/>
                </a:lnTo>
                <a:lnTo>
                  <a:pt x="2778" y="637"/>
                </a:lnTo>
                <a:lnTo>
                  <a:pt x="2765" y="630"/>
                </a:lnTo>
                <a:lnTo>
                  <a:pt x="2751" y="610"/>
                </a:lnTo>
                <a:lnTo>
                  <a:pt x="2745" y="603"/>
                </a:lnTo>
                <a:lnTo>
                  <a:pt x="2738" y="596"/>
                </a:lnTo>
                <a:lnTo>
                  <a:pt x="2731" y="589"/>
                </a:lnTo>
                <a:lnTo>
                  <a:pt x="2731" y="583"/>
                </a:lnTo>
                <a:lnTo>
                  <a:pt x="2738" y="583"/>
                </a:lnTo>
                <a:lnTo>
                  <a:pt x="2745" y="583"/>
                </a:lnTo>
                <a:lnTo>
                  <a:pt x="2745" y="576"/>
                </a:lnTo>
                <a:lnTo>
                  <a:pt x="2738" y="576"/>
                </a:lnTo>
                <a:lnTo>
                  <a:pt x="2738" y="569"/>
                </a:lnTo>
                <a:lnTo>
                  <a:pt x="2731" y="562"/>
                </a:lnTo>
                <a:lnTo>
                  <a:pt x="2738" y="562"/>
                </a:lnTo>
                <a:lnTo>
                  <a:pt x="2731" y="562"/>
                </a:lnTo>
                <a:lnTo>
                  <a:pt x="2738" y="556"/>
                </a:lnTo>
                <a:lnTo>
                  <a:pt x="2731" y="556"/>
                </a:lnTo>
                <a:lnTo>
                  <a:pt x="2731" y="542"/>
                </a:lnTo>
                <a:lnTo>
                  <a:pt x="2731" y="535"/>
                </a:lnTo>
                <a:lnTo>
                  <a:pt x="2724" y="535"/>
                </a:lnTo>
                <a:lnTo>
                  <a:pt x="2724" y="522"/>
                </a:lnTo>
                <a:lnTo>
                  <a:pt x="2731" y="522"/>
                </a:lnTo>
                <a:lnTo>
                  <a:pt x="2738" y="515"/>
                </a:lnTo>
                <a:lnTo>
                  <a:pt x="2738" y="508"/>
                </a:lnTo>
                <a:lnTo>
                  <a:pt x="2738" y="501"/>
                </a:lnTo>
                <a:lnTo>
                  <a:pt x="2738" y="495"/>
                </a:lnTo>
                <a:lnTo>
                  <a:pt x="2745" y="495"/>
                </a:lnTo>
                <a:lnTo>
                  <a:pt x="2745" y="481"/>
                </a:lnTo>
                <a:lnTo>
                  <a:pt x="2745" y="474"/>
                </a:lnTo>
                <a:lnTo>
                  <a:pt x="2745" y="468"/>
                </a:lnTo>
                <a:lnTo>
                  <a:pt x="2751" y="468"/>
                </a:lnTo>
                <a:lnTo>
                  <a:pt x="2745" y="461"/>
                </a:lnTo>
                <a:lnTo>
                  <a:pt x="2751" y="461"/>
                </a:lnTo>
                <a:lnTo>
                  <a:pt x="2751" y="454"/>
                </a:lnTo>
                <a:lnTo>
                  <a:pt x="2758" y="454"/>
                </a:lnTo>
                <a:lnTo>
                  <a:pt x="2758" y="447"/>
                </a:lnTo>
                <a:lnTo>
                  <a:pt x="2758" y="441"/>
                </a:lnTo>
                <a:lnTo>
                  <a:pt x="2758" y="427"/>
                </a:lnTo>
                <a:lnTo>
                  <a:pt x="2765" y="420"/>
                </a:lnTo>
                <a:lnTo>
                  <a:pt x="2765" y="413"/>
                </a:lnTo>
                <a:lnTo>
                  <a:pt x="2765" y="407"/>
                </a:lnTo>
                <a:lnTo>
                  <a:pt x="2765" y="400"/>
                </a:lnTo>
                <a:lnTo>
                  <a:pt x="2772" y="393"/>
                </a:lnTo>
                <a:lnTo>
                  <a:pt x="2772" y="386"/>
                </a:lnTo>
                <a:lnTo>
                  <a:pt x="2758" y="380"/>
                </a:lnTo>
                <a:lnTo>
                  <a:pt x="2724" y="373"/>
                </a:lnTo>
                <a:lnTo>
                  <a:pt x="2731" y="359"/>
                </a:lnTo>
                <a:lnTo>
                  <a:pt x="2738" y="359"/>
                </a:lnTo>
                <a:lnTo>
                  <a:pt x="2738" y="346"/>
                </a:lnTo>
                <a:lnTo>
                  <a:pt x="2751" y="325"/>
                </a:lnTo>
                <a:lnTo>
                  <a:pt x="2745" y="325"/>
                </a:lnTo>
                <a:lnTo>
                  <a:pt x="2751" y="325"/>
                </a:lnTo>
                <a:lnTo>
                  <a:pt x="2745" y="319"/>
                </a:lnTo>
                <a:lnTo>
                  <a:pt x="2751" y="319"/>
                </a:lnTo>
                <a:lnTo>
                  <a:pt x="2751" y="312"/>
                </a:lnTo>
                <a:lnTo>
                  <a:pt x="2751" y="305"/>
                </a:lnTo>
                <a:lnTo>
                  <a:pt x="2731" y="285"/>
                </a:lnTo>
                <a:lnTo>
                  <a:pt x="2724" y="285"/>
                </a:lnTo>
                <a:lnTo>
                  <a:pt x="2718" y="278"/>
                </a:lnTo>
                <a:lnTo>
                  <a:pt x="2718" y="285"/>
                </a:lnTo>
                <a:lnTo>
                  <a:pt x="2704" y="298"/>
                </a:lnTo>
                <a:lnTo>
                  <a:pt x="2697" y="298"/>
                </a:lnTo>
                <a:lnTo>
                  <a:pt x="2690" y="305"/>
                </a:lnTo>
                <a:lnTo>
                  <a:pt x="2684" y="305"/>
                </a:lnTo>
                <a:lnTo>
                  <a:pt x="2677" y="305"/>
                </a:lnTo>
                <a:lnTo>
                  <a:pt x="2623" y="312"/>
                </a:lnTo>
                <a:lnTo>
                  <a:pt x="2609" y="305"/>
                </a:lnTo>
                <a:lnTo>
                  <a:pt x="2596" y="305"/>
                </a:lnTo>
                <a:lnTo>
                  <a:pt x="2575" y="298"/>
                </a:lnTo>
                <a:lnTo>
                  <a:pt x="2562" y="264"/>
                </a:lnTo>
                <a:lnTo>
                  <a:pt x="2562" y="251"/>
                </a:lnTo>
                <a:lnTo>
                  <a:pt x="2555" y="244"/>
                </a:lnTo>
                <a:lnTo>
                  <a:pt x="2548" y="244"/>
                </a:lnTo>
                <a:lnTo>
                  <a:pt x="2541" y="244"/>
                </a:lnTo>
                <a:lnTo>
                  <a:pt x="2535" y="244"/>
                </a:lnTo>
                <a:lnTo>
                  <a:pt x="2528" y="237"/>
                </a:lnTo>
                <a:lnTo>
                  <a:pt x="2528" y="265"/>
                </a:lnTo>
                <a:lnTo>
                  <a:pt x="2514" y="292"/>
                </a:lnTo>
                <a:lnTo>
                  <a:pt x="2508" y="292"/>
                </a:lnTo>
                <a:lnTo>
                  <a:pt x="2501" y="298"/>
                </a:lnTo>
                <a:lnTo>
                  <a:pt x="2474" y="292"/>
                </a:lnTo>
                <a:lnTo>
                  <a:pt x="2460" y="298"/>
                </a:lnTo>
                <a:lnTo>
                  <a:pt x="2453" y="298"/>
                </a:lnTo>
                <a:lnTo>
                  <a:pt x="2440" y="292"/>
                </a:lnTo>
                <a:lnTo>
                  <a:pt x="2426" y="292"/>
                </a:lnTo>
                <a:lnTo>
                  <a:pt x="2420" y="285"/>
                </a:lnTo>
                <a:lnTo>
                  <a:pt x="2413" y="292"/>
                </a:lnTo>
                <a:lnTo>
                  <a:pt x="2406" y="278"/>
                </a:lnTo>
                <a:lnTo>
                  <a:pt x="2399" y="258"/>
                </a:lnTo>
                <a:lnTo>
                  <a:pt x="2386" y="258"/>
                </a:lnTo>
                <a:lnTo>
                  <a:pt x="2379" y="258"/>
                </a:lnTo>
                <a:lnTo>
                  <a:pt x="2372" y="265"/>
                </a:lnTo>
                <a:lnTo>
                  <a:pt x="2366" y="265"/>
                </a:lnTo>
                <a:lnTo>
                  <a:pt x="2359" y="278"/>
                </a:lnTo>
                <a:lnTo>
                  <a:pt x="2352" y="278"/>
                </a:lnTo>
                <a:lnTo>
                  <a:pt x="2332" y="278"/>
                </a:lnTo>
                <a:lnTo>
                  <a:pt x="2332" y="271"/>
                </a:lnTo>
                <a:lnTo>
                  <a:pt x="2325" y="271"/>
                </a:lnTo>
                <a:lnTo>
                  <a:pt x="2325" y="278"/>
                </a:lnTo>
                <a:lnTo>
                  <a:pt x="2318" y="278"/>
                </a:lnTo>
                <a:lnTo>
                  <a:pt x="2311" y="278"/>
                </a:lnTo>
                <a:lnTo>
                  <a:pt x="2298" y="278"/>
                </a:lnTo>
                <a:lnTo>
                  <a:pt x="2298" y="265"/>
                </a:lnTo>
                <a:lnTo>
                  <a:pt x="2291" y="251"/>
                </a:lnTo>
                <a:lnTo>
                  <a:pt x="2271" y="237"/>
                </a:lnTo>
                <a:lnTo>
                  <a:pt x="2264" y="237"/>
                </a:lnTo>
                <a:lnTo>
                  <a:pt x="2257" y="231"/>
                </a:lnTo>
                <a:lnTo>
                  <a:pt x="2250" y="231"/>
                </a:lnTo>
                <a:lnTo>
                  <a:pt x="2237" y="231"/>
                </a:lnTo>
                <a:lnTo>
                  <a:pt x="2237" y="244"/>
                </a:lnTo>
                <a:lnTo>
                  <a:pt x="2230" y="244"/>
                </a:lnTo>
                <a:lnTo>
                  <a:pt x="2217" y="237"/>
                </a:lnTo>
                <a:lnTo>
                  <a:pt x="2210" y="251"/>
                </a:lnTo>
                <a:lnTo>
                  <a:pt x="2210" y="258"/>
                </a:lnTo>
                <a:lnTo>
                  <a:pt x="2210" y="265"/>
                </a:lnTo>
                <a:lnTo>
                  <a:pt x="2210" y="271"/>
                </a:lnTo>
                <a:lnTo>
                  <a:pt x="2203" y="278"/>
                </a:lnTo>
                <a:lnTo>
                  <a:pt x="2210" y="278"/>
                </a:lnTo>
                <a:lnTo>
                  <a:pt x="2203" y="285"/>
                </a:lnTo>
                <a:lnTo>
                  <a:pt x="2210" y="285"/>
                </a:lnTo>
                <a:lnTo>
                  <a:pt x="2210" y="292"/>
                </a:lnTo>
                <a:lnTo>
                  <a:pt x="2217" y="305"/>
                </a:lnTo>
                <a:lnTo>
                  <a:pt x="2210" y="305"/>
                </a:lnTo>
                <a:lnTo>
                  <a:pt x="2217" y="312"/>
                </a:lnTo>
                <a:lnTo>
                  <a:pt x="2210" y="319"/>
                </a:lnTo>
                <a:lnTo>
                  <a:pt x="2210" y="325"/>
                </a:lnTo>
                <a:lnTo>
                  <a:pt x="2203" y="325"/>
                </a:lnTo>
                <a:lnTo>
                  <a:pt x="2203" y="332"/>
                </a:lnTo>
                <a:lnTo>
                  <a:pt x="2196" y="353"/>
                </a:lnTo>
                <a:lnTo>
                  <a:pt x="2190" y="353"/>
                </a:lnTo>
                <a:lnTo>
                  <a:pt x="2183" y="353"/>
                </a:lnTo>
                <a:lnTo>
                  <a:pt x="2176" y="359"/>
                </a:lnTo>
                <a:lnTo>
                  <a:pt x="2162" y="366"/>
                </a:lnTo>
                <a:lnTo>
                  <a:pt x="2156" y="366"/>
                </a:lnTo>
                <a:lnTo>
                  <a:pt x="2142" y="366"/>
                </a:lnTo>
                <a:lnTo>
                  <a:pt x="2129" y="373"/>
                </a:lnTo>
                <a:lnTo>
                  <a:pt x="2122" y="380"/>
                </a:lnTo>
                <a:lnTo>
                  <a:pt x="2102" y="380"/>
                </a:lnTo>
                <a:lnTo>
                  <a:pt x="2095" y="386"/>
                </a:lnTo>
                <a:lnTo>
                  <a:pt x="2088" y="393"/>
                </a:lnTo>
                <a:lnTo>
                  <a:pt x="2088" y="386"/>
                </a:lnTo>
                <a:lnTo>
                  <a:pt x="2075" y="386"/>
                </a:lnTo>
                <a:lnTo>
                  <a:pt x="2068" y="386"/>
                </a:lnTo>
                <a:lnTo>
                  <a:pt x="2054" y="393"/>
                </a:lnTo>
                <a:lnTo>
                  <a:pt x="2047" y="380"/>
                </a:lnTo>
                <a:lnTo>
                  <a:pt x="2027" y="386"/>
                </a:lnTo>
                <a:lnTo>
                  <a:pt x="2027" y="393"/>
                </a:lnTo>
                <a:lnTo>
                  <a:pt x="2020" y="400"/>
                </a:lnTo>
                <a:lnTo>
                  <a:pt x="2020" y="407"/>
                </a:lnTo>
                <a:lnTo>
                  <a:pt x="2014" y="407"/>
                </a:lnTo>
                <a:lnTo>
                  <a:pt x="2014" y="413"/>
                </a:lnTo>
                <a:lnTo>
                  <a:pt x="2007" y="420"/>
                </a:lnTo>
                <a:lnTo>
                  <a:pt x="2000" y="420"/>
                </a:lnTo>
                <a:lnTo>
                  <a:pt x="1993" y="427"/>
                </a:lnTo>
                <a:lnTo>
                  <a:pt x="1993" y="420"/>
                </a:lnTo>
                <a:lnTo>
                  <a:pt x="2000" y="413"/>
                </a:lnTo>
                <a:lnTo>
                  <a:pt x="1993" y="407"/>
                </a:lnTo>
                <a:lnTo>
                  <a:pt x="2000" y="400"/>
                </a:lnTo>
                <a:lnTo>
                  <a:pt x="1993" y="400"/>
                </a:lnTo>
                <a:lnTo>
                  <a:pt x="1980" y="386"/>
                </a:lnTo>
                <a:lnTo>
                  <a:pt x="1980" y="380"/>
                </a:lnTo>
                <a:lnTo>
                  <a:pt x="1980" y="373"/>
                </a:lnTo>
                <a:lnTo>
                  <a:pt x="1980" y="366"/>
                </a:lnTo>
                <a:lnTo>
                  <a:pt x="1973" y="359"/>
                </a:lnTo>
                <a:lnTo>
                  <a:pt x="1966" y="359"/>
                </a:lnTo>
                <a:lnTo>
                  <a:pt x="1959" y="359"/>
                </a:lnTo>
                <a:lnTo>
                  <a:pt x="1946" y="359"/>
                </a:lnTo>
                <a:lnTo>
                  <a:pt x="1946" y="353"/>
                </a:lnTo>
                <a:lnTo>
                  <a:pt x="1932" y="353"/>
                </a:lnTo>
                <a:lnTo>
                  <a:pt x="1926" y="353"/>
                </a:lnTo>
                <a:lnTo>
                  <a:pt x="1926" y="359"/>
                </a:lnTo>
                <a:lnTo>
                  <a:pt x="1926" y="366"/>
                </a:lnTo>
                <a:lnTo>
                  <a:pt x="1932" y="373"/>
                </a:lnTo>
                <a:lnTo>
                  <a:pt x="1919" y="380"/>
                </a:lnTo>
                <a:lnTo>
                  <a:pt x="1899" y="386"/>
                </a:lnTo>
                <a:lnTo>
                  <a:pt x="1892" y="386"/>
                </a:lnTo>
                <a:lnTo>
                  <a:pt x="1892" y="393"/>
                </a:lnTo>
                <a:lnTo>
                  <a:pt x="1885" y="386"/>
                </a:lnTo>
                <a:lnTo>
                  <a:pt x="1871" y="393"/>
                </a:lnTo>
                <a:lnTo>
                  <a:pt x="1851" y="386"/>
                </a:lnTo>
                <a:lnTo>
                  <a:pt x="1838" y="393"/>
                </a:lnTo>
                <a:lnTo>
                  <a:pt x="1838" y="386"/>
                </a:lnTo>
                <a:lnTo>
                  <a:pt x="1838" y="373"/>
                </a:lnTo>
                <a:lnTo>
                  <a:pt x="1844" y="373"/>
                </a:lnTo>
                <a:lnTo>
                  <a:pt x="1844" y="366"/>
                </a:lnTo>
                <a:lnTo>
                  <a:pt x="1851" y="359"/>
                </a:lnTo>
                <a:lnTo>
                  <a:pt x="1851" y="353"/>
                </a:lnTo>
                <a:lnTo>
                  <a:pt x="1851" y="346"/>
                </a:lnTo>
                <a:lnTo>
                  <a:pt x="1858" y="346"/>
                </a:lnTo>
                <a:lnTo>
                  <a:pt x="1865" y="339"/>
                </a:lnTo>
                <a:lnTo>
                  <a:pt x="1865" y="332"/>
                </a:lnTo>
                <a:lnTo>
                  <a:pt x="1858" y="339"/>
                </a:lnTo>
                <a:lnTo>
                  <a:pt x="1858" y="332"/>
                </a:lnTo>
                <a:lnTo>
                  <a:pt x="1844" y="339"/>
                </a:lnTo>
                <a:lnTo>
                  <a:pt x="1838" y="332"/>
                </a:lnTo>
                <a:lnTo>
                  <a:pt x="1831" y="332"/>
                </a:lnTo>
                <a:lnTo>
                  <a:pt x="1824" y="332"/>
                </a:lnTo>
                <a:lnTo>
                  <a:pt x="1804" y="332"/>
                </a:lnTo>
                <a:lnTo>
                  <a:pt x="1797" y="325"/>
                </a:lnTo>
                <a:lnTo>
                  <a:pt x="1790" y="319"/>
                </a:lnTo>
                <a:lnTo>
                  <a:pt x="1783" y="319"/>
                </a:lnTo>
                <a:lnTo>
                  <a:pt x="1777" y="305"/>
                </a:lnTo>
                <a:lnTo>
                  <a:pt x="1770" y="298"/>
                </a:lnTo>
                <a:lnTo>
                  <a:pt x="1763" y="298"/>
                </a:lnTo>
                <a:lnTo>
                  <a:pt x="1736" y="312"/>
                </a:lnTo>
                <a:lnTo>
                  <a:pt x="1729" y="312"/>
                </a:lnTo>
                <a:lnTo>
                  <a:pt x="1722" y="312"/>
                </a:lnTo>
                <a:lnTo>
                  <a:pt x="1722" y="305"/>
                </a:lnTo>
                <a:lnTo>
                  <a:pt x="1716" y="305"/>
                </a:lnTo>
                <a:lnTo>
                  <a:pt x="1702" y="319"/>
                </a:lnTo>
                <a:lnTo>
                  <a:pt x="1689" y="319"/>
                </a:lnTo>
                <a:lnTo>
                  <a:pt x="1682" y="325"/>
                </a:lnTo>
                <a:lnTo>
                  <a:pt x="1675" y="325"/>
                </a:lnTo>
                <a:lnTo>
                  <a:pt x="1655" y="325"/>
                </a:lnTo>
                <a:lnTo>
                  <a:pt x="1641" y="325"/>
                </a:lnTo>
                <a:lnTo>
                  <a:pt x="1641" y="339"/>
                </a:lnTo>
                <a:lnTo>
                  <a:pt x="1634" y="346"/>
                </a:lnTo>
                <a:lnTo>
                  <a:pt x="1628" y="346"/>
                </a:lnTo>
                <a:lnTo>
                  <a:pt x="1621" y="346"/>
                </a:lnTo>
                <a:lnTo>
                  <a:pt x="1621" y="353"/>
                </a:lnTo>
                <a:lnTo>
                  <a:pt x="1614" y="359"/>
                </a:lnTo>
                <a:lnTo>
                  <a:pt x="1607" y="353"/>
                </a:lnTo>
                <a:lnTo>
                  <a:pt x="1601" y="346"/>
                </a:lnTo>
                <a:lnTo>
                  <a:pt x="1607" y="339"/>
                </a:lnTo>
                <a:lnTo>
                  <a:pt x="1607" y="319"/>
                </a:lnTo>
                <a:lnTo>
                  <a:pt x="1607" y="292"/>
                </a:lnTo>
                <a:lnTo>
                  <a:pt x="1614" y="278"/>
                </a:lnTo>
                <a:lnTo>
                  <a:pt x="1614" y="271"/>
                </a:lnTo>
                <a:lnTo>
                  <a:pt x="1607" y="271"/>
                </a:lnTo>
                <a:lnTo>
                  <a:pt x="1594" y="264"/>
                </a:lnTo>
                <a:lnTo>
                  <a:pt x="1594" y="271"/>
                </a:lnTo>
                <a:lnTo>
                  <a:pt x="1587" y="292"/>
                </a:lnTo>
                <a:lnTo>
                  <a:pt x="1580" y="319"/>
                </a:lnTo>
                <a:lnTo>
                  <a:pt x="1573" y="319"/>
                </a:lnTo>
                <a:lnTo>
                  <a:pt x="1567" y="325"/>
                </a:lnTo>
                <a:lnTo>
                  <a:pt x="1560" y="325"/>
                </a:lnTo>
                <a:lnTo>
                  <a:pt x="1553" y="332"/>
                </a:lnTo>
                <a:lnTo>
                  <a:pt x="1546" y="325"/>
                </a:lnTo>
                <a:lnTo>
                  <a:pt x="1533" y="325"/>
                </a:lnTo>
                <a:lnTo>
                  <a:pt x="1526" y="325"/>
                </a:lnTo>
                <a:lnTo>
                  <a:pt x="1519" y="332"/>
                </a:lnTo>
                <a:lnTo>
                  <a:pt x="1519" y="339"/>
                </a:lnTo>
                <a:lnTo>
                  <a:pt x="1512" y="339"/>
                </a:lnTo>
                <a:lnTo>
                  <a:pt x="1512" y="346"/>
                </a:lnTo>
                <a:lnTo>
                  <a:pt x="1506" y="353"/>
                </a:lnTo>
                <a:lnTo>
                  <a:pt x="1499" y="366"/>
                </a:lnTo>
                <a:lnTo>
                  <a:pt x="1492" y="373"/>
                </a:lnTo>
                <a:lnTo>
                  <a:pt x="1479" y="373"/>
                </a:lnTo>
                <a:lnTo>
                  <a:pt x="1472" y="373"/>
                </a:lnTo>
                <a:lnTo>
                  <a:pt x="1472" y="380"/>
                </a:lnTo>
                <a:lnTo>
                  <a:pt x="1465" y="380"/>
                </a:lnTo>
                <a:lnTo>
                  <a:pt x="1458" y="380"/>
                </a:lnTo>
                <a:lnTo>
                  <a:pt x="1458" y="386"/>
                </a:lnTo>
                <a:lnTo>
                  <a:pt x="1452" y="386"/>
                </a:lnTo>
                <a:lnTo>
                  <a:pt x="1445" y="386"/>
                </a:lnTo>
                <a:lnTo>
                  <a:pt x="1438" y="386"/>
                </a:lnTo>
                <a:lnTo>
                  <a:pt x="1431" y="393"/>
                </a:lnTo>
                <a:lnTo>
                  <a:pt x="1431" y="386"/>
                </a:lnTo>
                <a:lnTo>
                  <a:pt x="1424" y="393"/>
                </a:lnTo>
                <a:lnTo>
                  <a:pt x="1418" y="393"/>
                </a:lnTo>
                <a:lnTo>
                  <a:pt x="1418" y="386"/>
                </a:lnTo>
                <a:lnTo>
                  <a:pt x="1411" y="386"/>
                </a:lnTo>
                <a:lnTo>
                  <a:pt x="1404" y="386"/>
                </a:lnTo>
                <a:lnTo>
                  <a:pt x="1397" y="393"/>
                </a:lnTo>
                <a:lnTo>
                  <a:pt x="1377" y="380"/>
                </a:lnTo>
                <a:lnTo>
                  <a:pt x="1363" y="380"/>
                </a:lnTo>
                <a:lnTo>
                  <a:pt x="1370" y="332"/>
                </a:lnTo>
                <a:lnTo>
                  <a:pt x="1370" y="325"/>
                </a:lnTo>
                <a:lnTo>
                  <a:pt x="1363" y="312"/>
                </a:lnTo>
                <a:lnTo>
                  <a:pt x="1357" y="312"/>
                </a:lnTo>
                <a:lnTo>
                  <a:pt x="1350" y="312"/>
                </a:lnTo>
                <a:lnTo>
                  <a:pt x="1336" y="312"/>
                </a:lnTo>
                <a:lnTo>
                  <a:pt x="1336" y="305"/>
                </a:lnTo>
                <a:lnTo>
                  <a:pt x="1343" y="305"/>
                </a:lnTo>
                <a:lnTo>
                  <a:pt x="1336" y="305"/>
                </a:lnTo>
                <a:lnTo>
                  <a:pt x="1343" y="298"/>
                </a:lnTo>
                <a:lnTo>
                  <a:pt x="1336" y="292"/>
                </a:lnTo>
                <a:lnTo>
                  <a:pt x="1330" y="285"/>
                </a:lnTo>
                <a:lnTo>
                  <a:pt x="1330" y="278"/>
                </a:lnTo>
                <a:lnTo>
                  <a:pt x="1330" y="265"/>
                </a:lnTo>
                <a:lnTo>
                  <a:pt x="1336" y="258"/>
                </a:lnTo>
                <a:lnTo>
                  <a:pt x="1343" y="237"/>
                </a:lnTo>
                <a:lnTo>
                  <a:pt x="1363" y="224"/>
                </a:lnTo>
                <a:lnTo>
                  <a:pt x="1363" y="217"/>
                </a:lnTo>
                <a:lnTo>
                  <a:pt x="1370" y="210"/>
                </a:lnTo>
                <a:lnTo>
                  <a:pt x="1377" y="197"/>
                </a:lnTo>
                <a:lnTo>
                  <a:pt x="1377" y="190"/>
                </a:lnTo>
                <a:lnTo>
                  <a:pt x="1397" y="183"/>
                </a:lnTo>
                <a:lnTo>
                  <a:pt x="1411" y="170"/>
                </a:lnTo>
                <a:lnTo>
                  <a:pt x="1411" y="163"/>
                </a:lnTo>
                <a:lnTo>
                  <a:pt x="1418" y="170"/>
                </a:lnTo>
                <a:lnTo>
                  <a:pt x="1424" y="163"/>
                </a:lnTo>
                <a:lnTo>
                  <a:pt x="1431" y="163"/>
                </a:lnTo>
                <a:lnTo>
                  <a:pt x="1438" y="163"/>
                </a:lnTo>
                <a:lnTo>
                  <a:pt x="1445" y="156"/>
                </a:lnTo>
                <a:lnTo>
                  <a:pt x="1452" y="143"/>
                </a:lnTo>
                <a:lnTo>
                  <a:pt x="1452" y="122"/>
                </a:lnTo>
                <a:lnTo>
                  <a:pt x="1445" y="116"/>
                </a:lnTo>
                <a:lnTo>
                  <a:pt x="1438" y="95"/>
                </a:lnTo>
                <a:lnTo>
                  <a:pt x="1431" y="88"/>
                </a:lnTo>
                <a:lnTo>
                  <a:pt x="1424" y="82"/>
                </a:lnTo>
                <a:lnTo>
                  <a:pt x="1418" y="82"/>
                </a:lnTo>
                <a:lnTo>
                  <a:pt x="1404" y="88"/>
                </a:lnTo>
                <a:lnTo>
                  <a:pt x="1397" y="82"/>
                </a:lnTo>
                <a:lnTo>
                  <a:pt x="1391" y="82"/>
                </a:lnTo>
                <a:lnTo>
                  <a:pt x="1377" y="95"/>
                </a:lnTo>
                <a:lnTo>
                  <a:pt x="1370" y="95"/>
                </a:lnTo>
                <a:lnTo>
                  <a:pt x="1363" y="82"/>
                </a:lnTo>
                <a:lnTo>
                  <a:pt x="1363" y="68"/>
                </a:lnTo>
                <a:lnTo>
                  <a:pt x="1363" y="61"/>
                </a:lnTo>
                <a:lnTo>
                  <a:pt x="1363" y="21"/>
                </a:lnTo>
                <a:lnTo>
                  <a:pt x="1363" y="14"/>
                </a:lnTo>
                <a:lnTo>
                  <a:pt x="1363" y="7"/>
                </a:lnTo>
                <a:lnTo>
                  <a:pt x="1370" y="7"/>
                </a:lnTo>
                <a:lnTo>
                  <a:pt x="1363" y="7"/>
                </a:lnTo>
                <a:lnTo>
                  <a:pt x="1357" y="0"/>
                </a:lnTo>
                <a:lnTo>
                  <a:pt x="1350" y="7"/>
                </a:lnTo>
                <a:lnTo>
                  <a:pt x="1343" y="14"/>
                </a:lnTo>
                <a:lnTo>
                  <a:pt x="1336" y="14"/>
                </a:lnTo>
                <a:lnTo>
                  <a:pt x="1330" y="14"/>
                </a:lnTo>
                <a:lnTo>
                  <a:pt x="1323" y="7"/>
                </a:lnTo>
                <a:lnTo>
                  <a:pt x="1309" y="14"/>
                </a:lnTo>
                <a:lnTo>
                  <a:pt x="1309" y="21"/>
                </a:lnTo>
                <a:lnTo>
                  <a:pt x="1309" y="28"/>
                </a:lnTo>
                <a:lnTo>
                  <a:pt x="1303" y="28"/>
                </a:lnTo>
                <a:lnTo>
                  <a:pt x="1296" y="28"/>
                </a:lnTo>
                <a:lnTo>
                  <a:pt x="1282" y="34"/>
                </a:lnTo>
                <a:lnTo>
                  <a:pt x="1275" y="34"/>
                </a:lnTo>
                <a:lnTo>
                  <a:pt x="1275" y="41"/>
                </a:lnTo>
                <a:lnTo>
                  <a:pt x="1269" y="41"/>
                </a:lnTo>
                <a:lnTo>
                  <a:pt x="1255" y="48"/>
                </a:lnTo>
                <a:lnTo>
                  <a:pt x="1255" y="41"/>
                </a:lnTo>
                <a:lnTo>
                  <a:pt x="1248" y="48"/>
                </a:lnTo>
                <a:lnTo>
                  <a:pt x="1248" y="61"/>
                </a:lnTo>
                <a:lnTo>
                  <a:pt x="1242" y="68"/>
                </a:lnTo>
                <a:lnTo>
                  <a:pt x="1235" y="61"/>
                </a:lnTo>
                <a:lnTo>
                  <a:pt x="1221" y="61"/>
                </a:lnTo>
                <a:lnTo>
                  <a:pt x="1208" y="61"/>
                </a:lnTo>
                <a:lnTo>
                  <a:pt x="1201" y="75"/>
                </a:lnTo>
                <a:lnTo>
                  <a:pt x="1194" y="75"/>
                </a:lnTo>
                <a:lnTo>
                  <a:pt x="1187" y="68"/>
                </a:lnTo>
                <a:lnTo>
                  <a:pt x="1181" y="68"/>
                </a:lnTo>
                <a:lnTo>
                  <a:pt x="1167" y="75"/>
                </a:lnTo>
                <a:lnTo>
                  <a:pt x="1160" y="75"/>
                </a:lnTo>
                <a:lnTo>
                  <a:pt x="1147" y="61"/>
                </a:lnTo>
                <a:lnTo>
                  <a:pt x="1140" y="61"/>
                </a:lnTo>
                <a:lnTo>
                  <a:pt x="1120" y="61"/>
                </a:lnTo>
                <a:lnTo>
                  <a:pt x="1113" y="61"/>
                </a:lnTo>
                <a:lnTo>
                  <a:pt x="1099" y="61"/>
                </a:lnTo>
                <a:lnTo>
                  <a:pt x="1072" y="61"/>
                </a:lnTo>
                <a:lnTo>
                  <a:pt x="1072" y="68"/>
                </a:lnTo>
                <a:lnTo>
                  <a:pt x="1079" y="75"/>
                </a:lnTo>
                <a:lnTo>
                  <a:pt x="1059" y="88"/>
                </a:lnTo>
                <a:lnTo>
                  <a:pt x="1052" y="88"/>
                </a:lnTo>
                <a:lnTo>
                  <a:pt x="1045" y="88"/>
                </a:lnTo>
                <a:lnTo>
                  <a:pt x="1032" y="88"/>
                </a:lnTo>
                <a:lnTo>
                  <a:pt x="1018" y="88"/>
                </a:lnTo>
                <a:lnTo>
                  <a:pt x="984" y="88"/>
                </a:lnTo>
                <a:lnTo>
                  <a:pt x="977" y="95"/>
                </a:lnTo>
                <a:lnTo>
                  <a:pt x="971" y="102"/>
                </a:lnTo>
                <a:lnTo>
                  <a:pt x="964" y="109"/>
                </a:lnTo>
                <a:lnTo>
                  <a:pt x="957" y="116"/>
                </a:lnTo>
                <a:lnTo>
                  <a:pt x="957" y="122"/>
                </a:lnTo>
                <a:lnTo>
                  <a:pt x="957" y="143"/>
                </a:lnTo>
                <a:lnTo>
                  <a:pt x="937" y="156"/>
                </a:lnTo>
                <a:lnTo>
                  <a:pt x="930" y="156"/>
                </a:lnTo>
                <a:lnTo>
                  <a:pt x="923" y="163"/>
                </a:lnTo>
                <a:lnTo>
                  <a:pt x="910" y="163"/>
                </a:lnTo>
                <a:lnTo>
                  <a:pt x="896" y="170"/>
                </a:lnTo>
                <a:lnTo>
                  <a:pt x="883" y="183"/>
                </a:lnTo>
                <a:lnTo>
                  <a:pt x="876" y="190"/>
                </a:lnTo>
                <a:lnTo>
                  <a:pt x="883" y="197"/>
                </a:lnTo>
                <a:lnTo>
                  <a:pt x="876" y="204"/>
                </a:lnTo>
                <a:lnTo>
                  <a:pt x="869" y="210"/>
                </a:lnTo>
                <a:lnTo>
                  <a:pt x="856" y="224"/>
                </a:lnTo>
                <a:lnTo>
                  <a:pt x="842" y="231"/>
                </a:lnTo>
                <a:lnTo>
                  <a:pt x="808" y="244"/>
                </a:lnTo>
                <a:lnTo>
                  <a:pt x="801" y="251"/>
                </a:lnTo>
                <a:lnTo>
                  <a:pt x="795" y="262"/>
                </a:lnTo>
                <a:cubicBezTo>
                  <a:pt x="750" y="301"/>
                  <a:pt x="756" y="338"/>
                  <a:pt x="743" y="414"/>
                </a:cubicBezTo>
                <a:cubicBezTo>
                  <a:pt x="756" y="446"/>
                  <a:pt x="800" y="452"/>
                  <a:pt x="827" y="472"/>
                </a:cubicBezTo>
                <a:cubicBezTo>
                  <a:pt x="827" y="482"/>
                  <a:pt x="806" y="498"/>
                  <a:pt x="803" y="509"/>
                </a:cubicBezTo>
                <a:cubicBezTo>
                  <a:pt x="793" y="544"/>
                  <a:pt x="830" y="602"/>
                  <a:pt x="828" y="660"/>
                </a:cubicBezTo>
                <a:cubicBezTo>
                  <a:pt x="827" y="678"/>
                  <a:pt x="813" y="681"/>
                  <a:pt x="814" y="698"/>
                </a:cubicBezTo>
                <a:cubicBezTo>
                  <a:pt x="815" y="713"/>
                  <a:pt x="829" y="723"/>
                  <a:pt x="830" y="740"/>
                </a:cubicBezTo>
                <a:cubicBezTo>
                  <a:pt x="831" y="759"/>
                  <a:pt x="823" y="779"/>
                  <a:pt x="824" y="798"/>
                </a:cubicBezTo>
                <a:cubicBezTo>
                  <a:pt x="827" y="830"/>
                  <a:pt x="848" y="859"/>
                  <a:pt x="854" y="900"/>
                </a:cubicBezTo>
                <a:cubicBezTo>
                  <a:pt x="854" y="898"/>
                  <a:pt x="842" y="909"/>
                  <a:pt x="842" y="919"/>
                </a:cubicBezTo>
                <a:cubicBezTo>
                  <a:pt x="842" y="929"/>
                  <a:pt x="857" y="946"/>
                  <a:pt x="858" y="960"/>
                </a:cubicBezTo>
                <a:cubicBezTo>
                  <a:pt x="861" y="1008"/>
                  <a:pt x="861" y="1020"/>
                  <a:pt x="869" y="1050"/>
                </a:cubicBezTo>
                <a:cubicBezTo>
                  <a:pt x="879" y="1084"/>
                  <a:pt x="873" y="1113"/>
                  <a:pt x="879" y="1150"/>
                </a:cubicBezTo>
                <a:cubicBezTo>
                  <a:pt x="880" y="1153"/>
                  <a:pt x="896" y="1166"/>
                  <a:pt x="897" y="1171"/>
                </a:cubicBezTo>
                <a:cubicBezTo>
                  <a:pt x="897" y="1183"/>
                  <a:pt x="881" y="1184"/>
                  <a:pt x="884" y="1200"/>
                </a:cubicBezTo>
                <a:cubicBezTo>
                  <a:pt x="884" y="1202"/>
                  <a:pt x="901" y="1208"/>
                  <a:pt x="903" y="1211"/>
                </a:cubicBezTo>
                <a:cubicBezTo>
                  <a:pt x="904" y="1214"/>
                  <a:pt x="904" y="1217"/>
                  <a:pt x="905" y="1219"/>
                </a:cubicBezTo>
                <a:lnTo>
                  <a:pt x="874" y="1327"/>
                </a:lnTo>
                <a:cubicBezTo>
                  <a:pt x="884" y="1359"/>
                  <a:pt x="872" y="1406"/>
                  <a:pt x="853" y="1434"/>
                </a:cubicBezTo>
                <a:cubicBezTo>
                  <a:pt x="883" y="1436"/>
                  <a:pt x="902" y="1448"/>
                  <a:pt x="909" y="1469"/>
                </a:cubicBezTo>
                <a:cubicBezTo>
                  <a:pt x="879" y="1480"/>
                  <a:pt x="881" y="1529"/>
                  <a:pt x="853" y="1543"/>
                </a:cubicBezTo>
                <a:cubicBezTo>
                  <a:pt x="869" y="1562"/>
                  <a:pt x="923" y="1551"/>
                  <a:pt x="928" y="1580"/>
                </a:cubicBezTo>
                <a:cubicBezTo>
                  <a:pt x="897" y="1605"/>
                  <a:pt x="944" y="1612"/>
                  <a:pt x="931" y="1649"/>
                </a:cubicBezTo>
                <a:cubicBezTo>
                  <a:pt x="890" y="1648"/>
                  <a:pt x="894" y="1633"/>
                  <a:pt x="862" y="1642"/>
                </a:cubicBezTo>
                <a:cubicBezTo>
                  <a:pt x="839" y="1662"/>
                  <a:pt x="847" y="1719"/>
                  <a:pt x="815" y="1727"/>
                </a:cubicBezTo>
                <a:cubicBezTo>
                  <a:pt x="814" y="1709"/>
                  <a:pt x="829" y="1679"/>
                  <a:pt x="799" y="1686"/>
                </a:cubicBezTo>
                <a:cubicBezTo>
                  <a:pt x="778" y="1722"/>
                  <a:pt x="746" y="1806"/>
                  <a:pt x="747" y="1803"/>
                </a:cubicBezTo>
                <a:lnTo>
                  <a:pt x="644" y="2094"/>
                </a:lnTo>
                <a:cubicBezTo>
                  <a:pt x="634" y="2104"/>
                  <a:pt x="623" y="2114"/>
                  <a:pt x="617" y="2133"/>
                </a:cubicBezTo>
                <a:cubicBezTo>
                  <a:pt x="617" y="2132"/>
                  <a:pt x="626" y="2150"/>
                  <a:pt x="614" y="2162"/>
                </a:cubicBezTo>
                <a:cubicBezTo>
                  <a:pt x="617" y="2163"/>
                  <a:pt x="623" y="2182"/>
                  <a:pt x="625" y="2185"/>
                </a:cubicBezTo>
                <a:cubicBezTo>
                  <a:pt x="649" y="2201"/>
                  <a:pt x="699" y="2191"/>
                  <a:pt x="696" y="2230"/>
                </a:cubicBezTo>
                <a:cubicBezTo>
                  <a:pt x="696" y="2251"/>
                  <a:pt x="661" y="2230"/>
                  <a:pt x="646" y="2234"/>
                </a:cubicBezTo>
                <a:cubicBezTo>
                  <a:pt x="651" y="2276"/>
                  <a:pt x="612" y="2299"/>
                  <a:pt x="596" y="2338"/>
                </a:cubicBezTo>
                <a:cubicBezTo>
                  <a:pt x="585" y="2366"/>
                  <a:pt x="588" y="2403"/>
                  <a:pt x="577" y="2435"/>
                </a:cubicBezTo>
                <a:cubicBezTo>
                  <a:pt x="563" y="2477"/>
                  <a:pt x="527" y="2520"/>
                  <a:pt x="516" y="2548"/>
                </a:cubicBezTo>
                <a:cubicBezTo>
                  <a:pt x="506" y="2577"/>
                  <a:pt x="510" y="2608"/>
                  <a:pt x="498" y="2635"/>
                </a:cubicBezTo>
                <a:cubicBezTo>
                  <a:pt x="493" y="2648"/>
                  <a:pt x="471" y="2652"/>
                  <a:pt x="466" y="2662"/>
                </a:cubicBezTo>
                <a:cubicBezTo>
                  <a:pt x="462" y="2668"/>
                  <a:pt x="465" y="2713"/>
                  <a:pt x="457" y="2722"/>
                </a:cubicBezTo>
                <a:cubicBezTo>
                  <a:pt x="427" y="2754"/>
                  <a:pt x="422" y="2841"/>
                  <a:pt x="433" y="2868"/>
                </a:cubicBezTo>
                <a:cubicBezTo>
                  <a:pt x="390" y="2907"/>
                  <a:pt x="335" y="2938"/>
                  <a:pt x="313" y="2990"/>
                </a:cubicBezTo>
                <a:cubicBezTo>
                  <a:pt x="296" y="3020"/>
                  <a:pt x="325" y="3045"/>
                  <a:pt x="300" y="3052"/>
                </a:cubicBezTo>
                <a:cubicBezTo>
                  <a:pt x="262" y="3059"/>
                  <a:pt x="277" y="3035"/>
                  <a:pt x="260" y="3024"/>
                </a:cubicBezTo>
                <a:cubicBezTo>
                  <a:pt x="251" y="3050"/>
                  <a:pt x="237" y="3066"/>
                  <a:pt x="221" y="3083"/>
                </a:cubicBezTo>
                <a:cubicBezTo>
                  <a:pt x="178" y="3074"/>
                  <a:pt x="170" y="3095"/>
                  <a:pt x="142" y="3078"/>
                </a:cubicBezTo>
                <a:cubicBezTo>
                  <a:pt x="121" y="3104"/>
                  <a:pt x="165" y="3113"/>
                  <a:pt x="171" y="3124"/>
                </a:cubicBezTo>
                <a:cubicBezTo>
                  <a:pt x="190" y="3161"/>
                  <a:pt x="179" y="3248"/>
                  <a:pt x="161" y="3298"/>
                </a:cubicBezTo>
                <a:cubicBezTo>
                  <a:pt x="160" y="3300"/>
                  <a:pt x="144" y="3311"/>
                  <a:pt x="142" y="3314"/>
                </a:cubicBezTo>
                <a:cubicBezTo>
                  <a:pt x="133" y="3328"/>
                  <a:pt x="133" y="3343"/>
                  <a:pt x="125" y="3356"/>
                </a:cubicBezTo>
                <a:cubicBezTo>
                  <a:pt x="109" y="3382"/>
                  <a:pt x="84" y="3406"/>
                  <a:pt x="82" y="3425"/>
                </a:cubicBezTo>
                <a:cubicBezTo>
                  <a:pt x="82" y="3435"/>
                  <a:pt x="91" y="3454"/>
                  <a:pt x="88" y="3467"/>
                </a:cubicBezTo>
                <a:cubicBezTo>
                  <a:pt x="85" y="3482"/>
                  <a:pt x="72" y="3483"/>
                  <a:pt x="74" y="3505"/>
                </a:cubicBezTo>
                <a:cubicBezTo>
                  <a:pt x="75" y="3526"/>
                  <a:pt x="92" y="3545"/>
                  <a:pt x="89" y="3562"/>
                </a:cubicBezTo>
                <a:cubicBezTo>
                  <a:pt x="79" y="3620"/>
                  <a:pt x="38" y="3664"/>
                  <a:pt x="15" y="3709"/>
                </a:cubicBezTo>
                <a:cubicBezTo>
                  <a:pt x="14" y="3710"/>
                  <a:pt x="1" y="3705"/>
                  <a:pt x="0" y="3706"/>
                </a:cubicBezTo>
                <a:cubicBezTo>
                  <a:pt x="12" y="3717"/>
                  <a:pt x="6" y="3747"/>
                  <a:pt x="22" y="3754"/>
                </a:cubicBezTo>
                <a:cubicBezTo>
                  <a:pt x="13" y="3793"/>
                  <a:pt x="14" y="3783"/>
                  <a:pt x="15" y="3823"/>
                </a:cubicBezTo>
                <a:cubicBezTo>
                  <a:pt x="44" y="3828"/>
                  <a:pt x="47" y="3804"/>
                  <a:pt x="76" y="3809"/>
                </a:cubicBezTo>
                <a:cubicBezTo>
                  <a:pt x="155" y="3853"/>
                  <a:pt x="190" y="3819"/>
                  <a:pt x="290" y="3850"/>
                </a:cubicBezTo>
                <a:cubicBezTo>
                  <a:pt x="319" y="3831"/>
                  <a:pt x="342" y="3804"/>
                  <a:pt x="339" y="3746"/>
                </a:cubicBezTo>
                <a:cubicBezTo>
                  <a:pt x="385" y="3718"/>
                  <a:pt x="382" y="3630"/>
                  <a:pt x="441" y="3617"/>
                </a:cubicBezTo>
                <a:cubicBezTo>
                  <a:pt x="473" y="3635"/>
                  <a:pt x="440" y="3671"/>
                  <a:pt x="454" y="3688"/>
                </a:cubicBezTo>
                <a:cubicBezTo>
                  <a:pt x="497" y="3717"/>
                  <a:pt x="475" y="3745"/>
                  <a:pt x="482" y="3800"/>
                </a:cubicBezTo>
                <a:cubicBezTo>
                  <a:pt x="435" y="3797"/>
                  <a:pt x="416" y="3829"/>
                  <a:pt x="388" y="3850"/>
                </a:cubicBezTo>
                <a:cubicBezTo>
                  <a:pt x="431" y="3865"/>
                  <a:pt x="452" y="3841"/>
                  <a:pt x="454" y="3886"/>
                </a:cubicBezTo>
                <a:cubicBezTo>
                  <a:pt x="415" y="3893"/>
                  <a:pt x="417" y="3884"/>
                  <a:pt x="375" y="3888"/>
                </a:cubicBezTo>
                <a:cubicBezTo>
                  <a:pt x="379" y="3913"/>
                  <a:pt x="380" y="3929"/>
                  <a:pt x="359" y="3946"/>
                </a:cubicBezTo>
                <a:cubicBezTo>
                  <a:pt x="337" y="3931"/>
                  <a:pt x="295" y="3932"/>
                  <a:pt x="305" y="3891"/>
                </a:cubicBezTo>
                <a:cubicBezTo>
                  <a:pt x="261" y="3874"/>
                  <a:pt x="236" y="3895"/>
                  <a:pt x="198" y="3871"/>
                </a:cubicBezTo>
                <a:cubicBezTo>
                  <a:pt x="230" y="3941"/>
                  <a:pt x="267" y="4061"/>
                  <a:pt x="211" y="4149"/>
                </a:cubicBezTo>
                <a:cubicBezTo>
                  <a:pt x="243" y="4143"/>
                  <a:pt x="240" y="4167"/>
                  <a:pt x="258" y="4173"/>
                </a:cubicBezTo>
                <a:cubicBezTo>
                  <a:pt x="261" y="4140"/>
                  <a:pt x="305" y="4158"/>
                  <a:pt x="320" y="4140"/>
                </a:cubicBezTo>
                <a:cubicBezTo>
                  <a:pt x="348" y="4153"/>
                  <a:pt x="357" y="4146"/>
                  <a:pt x="399" y="4147"/>
                </a:cubicBezTo>
                <a:cubicBezTo>
                  <a:pt x="395" y="4086"/>
                  <a:pt x="446" y="4114"/>
                  <a:pt x="452" y="4113"/>
                </a:cubicBezTo>
                <a:cubicBezTo>
                  <a:pt x="457" y="4112"/>
                  <a:pt x="465" y="4098"/>
                  <a:pt x="502" y="4108"/>
                </a:cubicBezTo>
                <a:cubicBezTo>
                  <a:pt x="503" y="4164"/>
                  <a:pt x="558" y="4176"/>
                  <a:pt x="580" y="4215"/>
                </a:cubicBezTo>
                <a:cubicBezTo>
                  <a:pt x="583" y="4285"/>
                  <a:pt x="593" y="4357"/>
                  <a:pt x="578" y="4442"/>
                </a:cubicBezTo>
                <a:cubicBezTo>
                  <a:pt x="571" y="4478"/>
                  <a:pt x="555" y="4513"/>
                  <a:pt x="548" y="4538"/>
                </a:cubicBezTo>
                <a:cubicBezTo>
                  <a:pt x="541" y="4563"/>
                  <a:pt x="498" y="4612"/>
                  <a:pt x="506" y="4672"/>
                </a:cubicBezTo>
                <a:cubicBezTo>
                  <a:pt x="496" y="4693"/>
                  <a:pt x="466" y="4690"/>
                  <a:pt x="461" y="4717"/>
                </a:cubicBezTo>
                <a:cubicBezTo>
                  <a:pt x="480" y="4730"/>
                  <a:pt x="505" y="4742"/>
                  <a:pt x="516" y="4762"/>
                </a:cubicBezTo>
                <a:cubicBezTo>
                  <a:pt x="528" y="4781"/>
                  <a:pt x="537" y="4844"/>
                  <a:pt x="537" y="4853"/>
                </a:cubicBezTo>
                <a:cubicBezTo>
                  <a:pt x="538" y="4893"/>
                  <a:pt x="505" y="4916"/>
                  <a:pt x="518" y="4950"/>
                </a:cubicBezTo>
                <a:cubicBezTo>
                  <a:pt x="519" y="4973"/>
                  <a:pt x="556" y="4967"/>
                  <a:pt x="564" y="4984"/>
                </a:cubicBezTo>
                <a:cubicBezTo>
                  <a:pt x="551" y="4998"/>
                  <a:pt x="540" y="5011"/>
                  <a:pt x="530" y="5030"/>
                </a:cubicBezTo>
                <a:cubicBezTo>
                  <a:pt x="514" y="5061"/>
                  <a:pt x="495" y="5122"/>
                  <a:pt x="499" y="5146"/>
                </a:cubicBezTo>
                <a:cubicBezTo>
                  <a:pt x="502" y="5167"/>
                  <a:pt x="530" y="5172"/>
                  <a:pt x="523" y="5198"/>
                </a:cubicBezTo>
                <a:cubicBezTo>
                  <a:pt x="525" y="5240"/>
                  <a:pt x="510" y="5262"/>
                  <a:pt x="504" y="5295"/>
                </a:cubicBezTo>
                <a:cubicBezTo>
                  <a:pt x="506" y="5331"/>
                  <a:pt x="508" y="5289"/>
                  <a:pt x="502" y="5316"/>
                </a:cubicBezTo>
                <a:cubicBezTo>
                  <a:pt x="529" y="5358"/>
                  <a:pt x="461" y="5389"/>
                  <a:pt x="451" y="5430"/>
                </a:cubicBezTo>
                <a:cubicBezTo>
                  <a:pt x="442" y="5465"/>
                  <a:pt x="455" y="5484"/>
                  <a:pt x="451" y="5529"/>
                </a:cubicBezTo>
                <a:cubicBezTo>
                  <a:pt x="441" y="5557"/>
                  <a:pt x="423" y="5574"/>
                  <a:pt x="397" y="5583"/>
                </a:cubicBezTo>
                <a:cubicBezTo>
                  <a:pt x="392" y="5601"/>
                  <a:pt x="405" y="5606"/>
                  <a:pt x="402" y="5623"/>
                </a:cubicBezTo>
                <a:cubicBezTo>
                  <a:pt x="358" y="5652"/>
                  <a:pt x="349" y="5725"/>
                  <a:pt x="318" y="5773"/>
                </a:cubicBezTo>
                <a:cubicBezTo>
                  <a:pt x="356" y="5766"/>
                  <a:pt x="330" y="5811"/>
                  <a:pt x="364" y="5807"/>
                </a:cubicBezTo>
                <a:cubicBezTo>
                  <a:pt x="346" y="5770"/>
                  <a:pt x="390" y="5787"/>
                  <a:pt x="397" y="5781"/>
                </a:cubicBezTo>
                <a:cubicBezTo>
                  <a:pt x="412" y="5765"/>
                  <a:pt x="397" y="5746"/>
                  <a:pt x="420" y="5743"/>
                </a:cubicBezTo>
                <a:cubicBezTo>
                  <a:pt x="494" y="5758"/>
                  <a:pt x="537" y="5696"/>
                  <a:pt x="599" y="5731"/>
                </a:cubicBezTo>
                <a:cubicBezTo>
                  <a:pt x="579" y="5698"/>
                  <a:pt x="623" y="5714"/>
                  <a:pt x="632" y="5705"/>
                </a:cubicBezTo>
                <a:cubicBezTo>
                  <a:pt x="644" y="5692"/>
                  <a:pt x="636" y="5654"/>
                  <a:pt x="666" y="5659"/>
                </a:cubicBezTo>
                <a:cubicBezTo>
                  <a:pt x="700" y="5711"/>
                  <a:pt x="761" y="5692"/>
                  <a:pt x="806" y="5742"/>
                </a:cubicBezTo>
                <a:cubicBezTo>
                  <a:pt x="820" y="5722"/>
                  <a:pt x="873" y="5749"/>
                  <a:pt x="878" y="5719"/>
                </a:cubicBezTo>
                <a:cubicBezTo>
                  <a:pt x="891" y="5738"/>
                  <a:pt x="934" y="5732"/>
                  <a:pt x="932" y="5764"/>
                </a:cubicBezTo>
                <a:cubicBezTo>
                  <a:pt x="958" y="5745"/>
                  <a:pt x="987" y="5774"/>
                  <a:pt x="1011" y="5772"/>
                </a:cubicBezTo>
                <a:cubicBezTo>
                  <a:pt x="1032" y="5770"/>
                  <a:pt x="1031" y="5752"/>
                  <a:pt x="1052" y="5756"/>
                </a:cubicBezTo>
                <a:cubicBezTo>
                  <a:pt x="1061" y="5757"/>
                  <a:pt x="1064" y="5764"/>
                  <a:pt x="1071" y="5768"/>
                </a:cubicBezTo>
                <a:cubicBezTo>
                  <a:pt x="1088" y="5778"/>
                  <a:pt x="1121" y="5781"/>
                  <a:pt x="1137" y="5794"/>
                </a:cubicBezTo>
                <a:cubicBezTo>
                  <a:pt x="1153" y="5806"/>
                  <a:pt x="1163" y="5840"/>
                  <a:pt x="1172" y="5847"/>
                </a:cubicBezTo>
                <a:cubicBezTo>
                  <a:pt x="1191" y="5860"/>
                  <a:pt x="1224" y="5849"/>
                  <a:pt x="1238" y="5873"/>
                </a:cubicBezTo>
                <a:cubicBezTo>
                  <a:pt x="1270" y="5823"/>
                  <a:pt x="1298" y="5863"/>
                  <a:pt x="1319" y="5861"/>
                </a:cubicBezTo>
                <a:cubicBezTo>
                  <a:pt x="1322" y="5861"/>
                  <a:pt x="1332" y="5845"/>
                  <a:pt x="1340" y="5843"/>
                </a:cubicBezTo>
                <a:cubicBezTo>
                  <a:pt x="1375" y="5837"/>
                  <a:pt x="1406" y="5843"/>
                  <a:pt x="1420" y="5832"/>
                </a:cubicBezTo>
                <a:cubicBezTo>
                  <a:pt x="1428" y="5826"/>
                  <a:pt x="1432" y="5829"/>
                  <a:pt x="1441" y="5824"/>
                </a:cubicBezTo>
                <a:cubicBezTo>
                  <a:pt x="1470" y="5805"/>
                  <a:pt x="1493" y="5774"/>
                  <a:pt x="1527" y="5753"/>
                </a:cubicBezTo>
                <a:cubicBezTo>
                  <a:pt x="1536" y="5747"/>
                  <a:pt x="1554" y="5745"/>
                  <a:pt x="1568" y="5737"/>
                </a:cubicBezTo>
                <a:cubicBezTo>
                  <a:pt x="1586" y="5727"/>
                  <a:pt x="1595" y="5715"/>
                  <a:pt x="1610" y="5712"/>
                </a:cubicBezTo>
                <a:cubicBezTo>
                  <a:pt x="1632" y="5707"/>
                  <a:pt x="1639" y="5725"/>
                  <a:pt x="1658" y="5726"/>
                </a:cubicBezTo>
                <a:cubicBezTo>
                  <a:pt x="1670" y="5727"/>
                  <a:pt x="1685" y="5712"/>
                  <a:pt x="1699" y="5711"/>
                </a:cubicBezTo>
                <a:cubicBezTo>
                  <a:pt x="1718" y="5707"/>
                  <a:pt x="1749" y="5719"/>
                  <a:pt x="1763" y="5708"/>
                </a:cubicBezTo>
                <a:close/>
              </a:path>
            </a:pathLst>
          </a:custGeom>
          <a:gradFill rotWithShape="1">
            <a:gsLst>
              <a:gs pos="0">
                <a:srgbClr val="959595"/>
              </a:gs>
              <a:gs pos="100000">
                <a:srgbClr val="FFFFFF"/>
              </a:gs>
            </a:gsLst>
            <a:lin ang="0" scaled="1"/>
          </a:gradFill>
          <a:ln w="12700" cap="sq" cmpd="sng">
            <a:solidFill>
              <a:srgbClr val="A6A6A6"/>
            </a:solidFill>
            <a:prstDash val="solid"/>
            <a:miter lim="800000"/>
            <a:headEnd/>
            <a:tailEnd/>
          </a:ln>
        </p:spPr>
        <p:txBody>
          <a:bodyPr/>
          <a:lstStyle/>
          <a:p>
            <a:endParaRPr lang="es-ES"/>
          </a:p>
        </p:txBody>
      </p:sp>
      <p:sp>
        <p:nvSpPr>
          <p:cNvPr id="86" name="badajoz">
            <a:extLst>
              <a:ext uri="{FF2B5EF4-FFF2-40B4-BE49-F238E27FC236}">
                <a16:creationId xmlns:a16="http://schemas.microsoft.com/office/drawing/2014/main" id="{DB365C3D-4013-4440-99B6-88BD1211C738}"/>
              </a:ext>
            </a:extLst>
          </p:cNvPr>
          <p:cNvSpPr>
            <a:spLocks/>
          </p:cNvSpPr>
          <p:nvPr/>
        </p:nvSpPr>
        <p:spPr bwMode="auto">
          <a:xfrm>
            <a:off x="3426041" y="3414591"/>
            <a:ext cx="1185862" cy="784225"/>
          </a:xfrm>
          <a:custGeom>
            <a:avLst/>
            <a:gdLst>
              <a:gd name="T0" fmla="*/ 2147483647 w 2425"/>
              <a:gd name="T1" fmla="*/ 2147483647 h 1741"/>
              <a:gd name="T2" fmla="*/ 2147483647 w 2425"/>
              <a:gd name="T3" fmla="*/ 2147483647 h 1741"/>
              <a:gd name="T4" fmla="*/ 2147483647 w 2425"/>
              <a:gd name="T5" fmla="*/ 2147483647 h 1741"/>
              <a:gd name="T6" fmla="*/ 2147483647 w 2425"/>
              <a:gd name="T7" fmla="*/ 2147483647 h 1741"/>
              <a:gd name="T8" fmla="*/ 2147483647 w 2425"/>
              <a:gd name="T9" fmla="*/ 2147483647 h 1741"/>
              <a:gd name="T10" fmla="*/ 2147483647 w 2425"/>
              <a:gd name="T11" fmla="*/ 2147483647 h 1741"/>
              <a:gd name="T12" fmla="*/ 2147483647 w 2425"/>
              <a:gd name="T13" fmla="*/ 2147483647 h 1741"/>
              <a:gd name="T14" fmla="*/ 2147483647 w 2425"/>
              <a:gd name="T15" fmla="*/ 2147483647 h 1741"/>
              <a:gd name="T16" fmla="*/ 2147483647 w 2425"/>
              <a:gd name="T17" fmla="*/ 2147483647 h 1741"/>
              <a:gd name="T18" fmla="*/ 2147483647 w 2425"/>
              <a:gd name="T19" fmla="*/ 2147483647 h 1741"/>
              <a:gd name="T20" fmla="*/ 2147483647 w 2425"/>
              <a:gd name="T21" fmla="*/ 2147483647 h 1741"/>
              <a:gd name="T22" fmla="*/ 2147483647 w 2425"/>
              <a:gd name="T23" fmla="*/ 2147483647 h 1741"/>
              <a:gd name="T24" fmla="*/ 2147483647 w 2425"/>
              <a:gd name="T25" fmla="*/ 2147483647 h 1741"/>
              <a:gd name="T26" fmla="*/ 2147483647 w 2425"/>
              <a:gd name="T27" fmla="*/ 2147483647 h 1741"/>
              <a:gd name="T28" fmla="*/ 2147483647 w 2425"/>
              <a:gd name="T29" fmla="*/ 2147483647 h 1741"/>
              <a:gd name="T30" fmla="*/ 2147483647 w 2425"/>
              <a:gd name="T31" fmla="*/ 2147483647 h 1741"/>
              <a:gd name="T32" fmla="*/ 2147483647 w 2425"/>
              <a:gd name="T33" fmla="*/ 2147483647 h 1741"/>
              <a:gd name="T34" fmla="*/ 2147483647 w 2425"/>
              <a:gd name="T35" fmla="*/ 2147483647 h 1741"/>
              <a:gd name="T36" fmla="*/ 2147483647 w 2425"/>
              <a:gd name="T37" fmla="*/ 2147483647 h 1741"/>
              <a:gd name="T38" fmla="*/ 2147483647 w 2425"/>
              <a:gd name="T39" fmla="*/ 2147483647 h 1741"/>
              <a:gd name="T40" fmla="*/ 2147483647 w 2425"/>
              <a:gd name="T41" fmla="*/ 2147483647 h 1741"/>
              <a:gd name="T42" fmla="*/ 2147483647 w 2425"/>
              <a:gd name="T43" fmla="*/ 2147483647 h 1741"/>
              <a:gd name="T44" fmla="*/ 2147483647 w 2425"/>
              <a:gd name="T45" fmla="*/ 2147483647 h 1741"/>
              <a:gd name="T46" fmla="*/ 2147483647 w 2425"/>
              <a:gd name="T47" fmla="*/ 2147483647 h 1741"/>
              <a:gd name="T48" fmla="*/ 2147483647 w 2425"/>
              <a:gd name="T49" fmla="*/ 2147483647 h 1741"/>
              <a:gd name="T50" fmla="*/ 2147483647 w 2425"/>
              <a:gd name="T51" fmla="*/ 2147483647 h 1741"/>
              <a:gd name="T52" fmla="*/ 2147483647 w 2425"/>
              <a:gd name="T53" fmla="*/ 2147483647 h 1741"/>
              <a:gd name="T54" fmla="*/ 2147483647 w 2425"/>
              <a:gd name="T55" fmla="*/ 2147483647 h 1741"/>
              <a:gd name="T56" fmla="*/ 2147483647 w 2425"/>
              <a:gd name="T57" fmla="*/ 2147483647 h 1741"/>
              <a:gd name="T58" fmla="*/ 2147483647 w 2425"/>
              <a:gd name="T59" fmla="*/ 2147483647 h 1741"/>
              <a:gd name="T60" fmla="*/ 2147483647 w 2425"/>
              <a:gd name="T61" fmla="*/ 2147483647 h 1741"/>
              <a:gd name="T62" fmla="*/ 2147483647 w 2425"/>
              <a:gd name="T63" fmla="*/ 2147483647 h 1741"/>
              <a:gd name="T64" fmla="*/ 2147483647 w 2425"/>
              <a:gd name="T65" fmla="*/ 2147483647 h 1741"/>
              <a:gd name="T66" fmla="*/ 2147483647 w 2425"/>
              <a:gd name="T67" fmla="*/ 2147483647 h 1741"/>
              <a:gd name="T68" fmla="*/ 1187471784 w 2425"/>
              <a:gd name="T69" fmla="*/ 2147483647 h 1741"/>
              <a:gd name="T70" fmla="*/ 2147483647 w 2425"/>
              <a:gd name="T71" fmla="*/ 2147483647 h 1741"/>
              <a:gd name="T72" fmla="*/ 2147483647 w 2425"/>
              <a:gd name="T73" fmla="*/ 2147483647 h 1741"/>
              <a:gd name="T74" fmla="*/ 2147483647 w 2425"/>
              <a:gd name="T75" fmla="*/ 2147483647 h 1741"/>
              <a:gd name="T76" fmla="*/ 2147483647 w 2425"/>
              <a:gd name="T77" fmla="*/ 2147483647 h 1741"/>
              <a:gd name="T78" fmla="*/ 2147483647 w 2425"/>
              <a:gd name="T79" fmla="*/ 2147483647 h 1741"/>
              <a:gd name="T80" fmla="*/ 2147483647 w 2425"/>
              <a:gd name="T81" fmla="*/ 2147483647 h 1741"/>
              <a:gd name="T82" fmla="*/ 2147483647 w 2425"/>
              <a:gd name="T83" fmla="*/ 2147483647 h 1741"/>
              <a:gd name="T84" fmla="*/ 2147483647 w 2425"/>
              <a:gd name="T85" fmla="*/ 2147483647 h 1741"/>
              <a:gd name="T86" fmla="*/ 2147483647 w 2425"/>
              <a:gd name="T87" fmla="*/ 2147483647 h 1741"/>
              <a:gd name="T88" fmla="*/ 2147483647 w 2425"/>
              <a:gd name="T89" fmla="*/ 2147483647 h 1741"/>
              <a:gd name="T90" fmla="*/ 2147483647 w 2425"/>
              <a:gd name="T91" fmla="*/ 2147483647 h 1741"/>
              <a:gd name="T92" fmla="*/ 2147483647 w 2425"/>
              <a:gd name="T93" fmla="*/ 2147483647 h 1741"/>
              <a:gd name="T94" fmla="*/ 2147483647 w 2425"/>
              <a:gd name="T95" fmla="*/ 2147483647 h 1741"/>
              <a:gd name="T96" fmla="*/ 2147483647 w 2425"/>
              <a:gd name="T97" fmla="*/ 2147483647 h 1741"/>
              <a:gd name="T98" fmla="*/ 2147483647 w 2425"/>
              <a:gd name="T99" fmla="*/ 2147483647 h 1741"/>
              <a:gd name="T100" fmla="*/ 2147483647 w 2425"/>
              <a:gd name="T101" fmla="*/ 2147483647 h 1741"/>
              <a:gd name="T102" fmla="*/ 2147483647 w 2425"/>
              <a:gd name="T103" fmla="*/ 2147483647 h 1741"/>
              <a:gd name="T104" fmla="*/ 2147483647 w 2425"/>
              <a:gd name="T105" fmla="*/ 2147483647 h 1741"/>
              <a:gd name="T106" fmla="*/ 2147483647 w 2425"/>
              <a:gd name="T107" fmla="*/ 2147483647 h 1741"/>
              <a:gd name="T108" fmla="*/ 2147483647 w 2425"/>
              <a:gd name="T109" fmla="*/ 2147483647 h 1741"/>
              <a:gd name="T110" fmla="*/ 2147483647 w 2425"/>
              <a:gd name="T111" fmla="*/ 2147483647 h 1741"/>
              <a:gd name="T112" fmla="*/ 2147483647 w 2425"/>
              <a:gd name="T113" fmla="*/ 2147483647 h 1741"/>
              <a:gd name="T114" fmla="*/ 2147483647 w 2425"/>
              <a:gd name="T115" fmla="*/ 2147483647 h 1741"/>
              <a:gd name="T116" fmla="*/ 2147483647 w 2425"/>
              <a:gd name="T117" fmla="*/ 2147483647 h 1741"/>
              <a:gd name="T118" fmla="*/ 2147483647 w 2425"/>
              <a:gd name="T119" fmla="*/ 2147483647 h 17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25"/>
              <a:gd name="T181" fmla="*/ 0 h 1741"/>
              <a:gd name="T182" fmla="*/ 2425 w 2425"/>
              <a:gd name="T183" fmla="*/ 1741 h 17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25" h="1741">
                <a:moveTo>
                  <a:pt x="2397" y="55"/>
                </a:moveTo>
                <a:lnTo>
                  <a:pt x="2397" y="61"/>
                </a:lnTo>
                <a:lnTo>
                  <a:pt x="2397" y="68"/>
                </a:lnTo>
                <a:lnTo>
                  <a:pt x="2404" y="68"/>
                </a:lnTo>
                <a:lnTo>
                  <a:pt x="2404" y="82"/>
                </a:lnTo>
                <a:lnTo>
                  <a:pt x="2411" y="82"/>
                </a:lnTo>
                <a:lnTo>
                  <a:pt x="2404" y="95"/>
                </a:lnTo>
                <a:lnTo>
                  <a:pt x="2397" y="109"/>
                </a:lnTo>
                <a:lnTo>
                  <a:pt x="2391" y="116"/>
                </a:lnTo>
                <a:lnTo>
                  <a:pt x="2391" y="129"/>
                </a:lnTo>
                <a:lnTo>
                  <a:pt x="2384" y="136"/>
                </a:lnTo>
                <a:lnTo>
                  <a:pt x="2384" y="143"/>
                </a:lnTo>
                <a:lnTo>
                  <a:pt x="2377" y="149"/>
                </a:lnTo>
                <a:lnTo>
                  <a:pt x="2370" y="170"/>
                </a:lnTo>
                <a:lnTo>
                  <a:pt x="2377" y="190"/>
                </a:lnTo>
                <a:lnTo>
                  <a:pt x="2370" y="190"/>
                </a:lnTo>
                <a:lnTo>
                  <a:pt x="2350" y="190"/>
                </a:lnTo>
                <a:lnTo>
                  <a:pt x="2330" y="197"/>
                </a:lnTo>
                <a:lnTo>
                  <a:pt x="2330" y="210"/>
                </a:lnTo>
                <a:lnTo>
                  <a:pt x="2350" y="278"/>
                </a:lnTo>
                <a:lnTo>
                  <a:pt x="2364" y="285"/>
                </a:lnTo>
                <a:lnTo>
                  <a:pt x="2364" y="292"/>
                </a:lnTo>
                <a:lnTo>
                  <a:pt x="2370" y="305"/>
                </a:lnTo>
                <a:lnTo>
                  <a:pt x="2370" y="326"/>
                </a:lnTo>
                <a:lnTo>
                  <a:pt x="2384" y="332"/>
                </a:lnTo>
                <a:lnTo>
                  <a:pt x="2391" y="339"/>
                </a:lnTo>
                <a:lnTo>
                  <a:pt x="2391" y="346"/>
                </a:lnTo>
                <a:lnTo>
                  <a:pt x="2397" y="346"/>
                </a:lnTo>
                <a:lnTo>
                  <a:pt x="2404" y="353"/>
                </a:lnTo>
                <a:lnTo>
                  <a:pt x="2411" y="353"/>
                </a:lnTo>
                <a:lnTo>
                  <a:pt x="2411" y="359"/>
                </a:lnTo>
                <a:lnTo>
                  <a:pt x="2425" y="373"/>
                </a:lnTo>
                <a:lnTo>
                  <a:pt x="2425" y="380"/>
                </a:lnTo>
                <a:lnTo>
                  <a:pt x="2411" y="380"/>
                </a:lnTo>
                <a:lnTo>
                  <a:pt x="2397" y="373"/>
                </a:lnTo>
                <a:lnTo>
                  <a:pt x="2364" y="353"/>
                </a:lnTo>
                <a:lnTo>
                  <a:pt x="2343" y="346"/>
                </a:lnTo>
                <a:lnTo>
                  <a:pt x="2309" y="346"/>
                </a:lnTo>
                <a:lnTo>
                  <a:pt x="2282" y="339"/>
                </a:lnTo>
                <a:lnTo>
                  <a:pt x="2276" y="346"/>
                </a:lnTo>
                <a:lnTo>
                  <a:pt x="2269" y="359"/>
                </a:lnTo>
                <a:lnTo>
                  <a:pt x="2262" y="366"/>
                </a:lnTo>
                <a:lnTo>
                  <a:pt x="2262" y="380"/>
                </a:lnTo>
                <a:lnTo>
                  <a:pt x="2255" y="380"/>
                </a:lnTo>
                <a:lnTo>
                  <a:pt x="2248" y="380"/>
                </a:lnTo>
                <a:lnTo>
                  <a:pt x="2242" y="393"/>
                </a:lnTo>
                <a:lnTo>
                  <a:pt x="2242" y="400"/>
                </a:lnTo>
                <a:lnTo>
                  <a:pt x="2235" y="407"/>
                </a:lnTo>
                <a:lnTo>
                  <a:pt x="2235" y="414"/>
                </a:lnTo>
                <a:lnTo>
                  <a:pt x="2235" y="420"/>
                </a:lnTo>
                <a:lnTo>
                  <a:pt x="2228" y="434"/>
                </a:lnTo>
                <a:lnTo>
                  <a:pt x="2221" y="447"/>
                </a:lnTo>
                <a:lnTo>
                  <a:pt x="2235" y="475"/>
                </a:lnTo>
                <a:lnTo>
                  <a:pt x="2255" y="481"/>
                </a:lnTo>
                <a:lnTo>
                  <a:pt x="2262" y="495"/>
                </a:lnTo>
                <a:lnTo>
                  <a:pt x="2255" y="508"/>
                </a:lnTo>
                <a:lnTo>
                  <a:pt x="2248" y="515"/>
                </a:lnTo>
                <a:lnTo>
                  <a:pt x="2248" y="508"/>
                </a:lnTo>
                <a:lnTo>
                  <a:pt x="2242" y="508"/>
                </a:lnTo>
                <a:lnTo>
                  <a:pt x="2242" y="522"/>
                </a:lnTo>
                <a:lnTo>
                  <a:pt x="2228" y="529"/>
                </a:lnTo>
                <a:lnTo>
                  <a:pt x="2221" y="522"/>
                </a:lnTo>
                <a:lnTo>
                  <a:pt x="2221" y="529"/>
                </a:lnTo>
                <a:lnTo>
                  <a:pt x="2215" y="529"/>
                </a:lnTo>
                <a:lnTo>
                  <a:pt x="2194" y="515"/>
                </a:lnTo>
                <a:lnTo>
                  <a:pt x="2181" y="508"/>
                </a:lnTo>
                <a:lnTo>
                  <a:pt x="2167" y="495"/>
                </a:lnTo>
                <a:lnTo>
                  <a:pt x="2160" y="495"/>
                </a:lnTo>
                <a:lnTo>
                  <a:pt x="2154" y="495"/>
                </a:lnTo>
                <a:lnTo>
                  <a:pt x="2140" y="495"/>
                </a:lnTo>
                <a:lnTo>
                  <a:pt x="2140" y="502"/>
                </a:lnTo>
                <a:lnTo>
                  <a:pt x="2154" y="529"/>
                </a:lnTo>
                <a:lnTo>
                  <a:pt x="2154" y="549"/>
                </a:lnTo>
                <a:lnTo>
                  <a:pt x="2160" y="563"/>
                </a:lnTo>
                <a:lnTo>
                  <a:pt x="2160" y="576"/>
                </a:lnTo>
                <a:lnTo>
                  <a:pt x="2167" y="590"/>
                </a:lnTo>
                <a:lnTo>
                  <a:pt x="2181" y="610"/>
                </a:lnTo>
                <a:lnTo>
                  <a:pt x="2188" y="603"/>
                </a:lnTo>
                <a:lnTo>
                  <a:pt x="2201" y="610"/>
                </a:lnTo>
                <a:lnTo>
                  <a:pt x="2201" y="617"/>
                </a:lnTo>
                <a:lnTo>
                  <a:pt x="2208" y="624"/>
                </a:lnTo>
                <a:lnTo>
                  <a:pt x="2215" y="624"/>
                </a:lnTo>
                <a:lnTo>
                  <a:pt x="2221" y="624"/>
                </a:lnTo>
                <a:lnTo>
                  <a:pt x="2235" y="624"/>
                </a:lnTo>
                <a:lnTo>
                  <a:pt x="2248" y="624"/>
                </a:lnTo>
                <a:lnTo>
                  <a:pt x="2242" y="630"/>
                </a:lnTo>
                <a:lnTo>
                  <a:pt x="2255" y="630"/>
                </a:lnTo>
                <a:lnTo>
                  <a:pt x="2255" y="637"/>
                </a:lnTo>
                <a:lnTo>
                  <a:pt x="2248" y="644"/>
                </a:lnTo>
                <a:lnTo>
                  <a:pt x="2248" y="657"/>
                </a:lnTo>
                <a:lnTo>
                  <a:pt x="2242" y="678"/>
                </a:lnTo>
                <a:lnTo>
                  <a:pt x="2242" y="685"/>
                </a:lnTo>
                <a:lnTo>
                  <a:pt x="2242" y="698"/>
                </a:lnTo>
                <a:lnTo>
                  <a:pt x="2235" y="698"/>
                </a:lnTo>
                <a:lnTo>
                  <a:pt x="2221" y="691"/>
                </a:lnTo>
                <a:lnTo>
                  <a:pt x="2215" y="691"/>
                </a:lnTo>
                <a:lnTo>
                  <a:pt x="2208" y="691"/>
                </a:lnTo>
                <a:lnTo>
                  <a:pt x="2201" y="691"/>
                </a:lnTo>
                <a:lnTo>
                  <a:pt x="2194" y="691"/>
                </a:lnTo>
                <a:lnTo>
                  <a:pt x="2181" y="691"/>
                </a:lnTo>
                <a:lnTo>
                  <a:pt x="2174" y="698"/>
                </a:lnTo>
                <a:lnTo>
                  <a:pt x="2174" y="705"/>
                </a:lnTo>
                <a:lnTo>
                  <a:pt x="2167" y="712"/>
                </a:lnTo>
                <a:lnTo>
                  <a:pt x="2160" y="718"/>
                </a:lnTo>
                <a:lnTo>
                  <a:pt x="2154" y="725"/>
                </a:lnTo>
                <a:lnTo>
                  <a:pt x="2154" y="739"/>
                </a:lnTo>
                <a:lnTo>
                  <a:pt x="2147" y="752"/>
                </a:lnTo>
                <a:lnTo>
                  <a:pt x="2140" y="779"/>
                </a:lnTo>
                <a:lnTo>
                  <a:pt x="2140" y="786"/>
                </a:lnTo>
                <a:lnTo>
                  <a:pt x="2133" y="793"/>
                </a:lnTo>
                <a:lnTo>
                  <a:pt x="2133" y="800"/>
                </a:lnTo>
                <a:lnTo>
                  <a:pt x="2127" y="820"/>
                </a:lnTo>
                <a:lnTo>
                  <a:pt x="2127" y="834"/>
                </a:lnTo>
                <a:lnTo>
                  <a:pt x="2113" y="847"/>
                </a:lnTo>
                <a:lnTo>
                  <a:pt x="2106" y="861"/>
                </a:lnTo>
                <a:lnTo>
                  <a:pt x="2099" y="867"/>
                </a:lnTo>
                <a:lnTo>
                  <a:pt x="2093" y="861"/>
                </a:lnTo>
                <a:lnTo>
                  <a:pt x="2086" y="861"/>
                </a:lnTo>
                <a:lnTo>
                  <a:pt x="2066" y="861"/>
                </a:lnTo>
                <a:lnTo>
                  <a:pt x="2059" y="867"/>
                </a:lnTo>
                <a:lnTo>
                  <a:pt x="2059" y="874"/>
                </a:lnTo>
                <a:lnTo>
                  <a:pt x="2045" y="874"/>
                </a:lnTo>
                <a:lnTo>
                  <a:pt x="2038" y="881"/>
                </a:lnTo>
                <a:lnTo>
                  <a:pt x="2025" y="881"/>
                </a:lnTo>
                <a:lnTo>
                  <a:pt x="2018" y="888"/>
                </a:lnTo>
                <a:lnTo>
                  <a:pt x="2011" y="895"/>
                </a:lnTo>
                <a:lnTo>
                  <a:pt x="1998" y="888"/>
                </a:lnTo>
                <a:lnTo>
                  <a:pt x="1991" y="881"/>
                </a:lnTo>
                <a:lnTo>
                  <a:pt x="1971" y="881"/>
                </a:lnTo>
                <a:lnTo>
                  <a:pt x="1964" y="881"/>
                </a:lnTo>
                <a:lnTo>
                  <a:pt x="1950" y="881"/>
                </a:lnTo>
                <a:lnTo>
                  <a:pt x="1950" y="888"/>
                </a:lnTo>
                <a:lnTo>
                  <a:pt x="1950" y="881"/>
                </a:lnTo>
                <a:lnTo>
                  <a:pt x="1937" y="874"/>
                </a:lnTo>
                <a:lnTo>
                  <a:pt x="1937" y="888"/>
                </a:lnTo>
                <a:lnTo>
                  <a:pt x="1937" y="895"/>
                </a:lnTo>
                <a:lnTo>
                  <a:pt x="1944" y="901"/>
                </a:lnTo>
                <a:lnTo>
                  <a:pt x="1944" y="915"/>
                </a:lnTo>
                <a:lnTo>
                  <a:pt x="1950" y="922"/>
                </a:lnTo>
                <a:lnTo>
                  <a:pt x="1950" y="928"/>
                </a:lnTo>
                <a:lnTo>
                  <a:pt x="1937" y="928"/>
                </a:lnTo>
                <a:lnTo>
                  <a:pt x="1930" y="928"/>
                </a:lnTo>
                <a:lnTo>
                  <a:pt x="1930" y="935"/>
                </a:lnTo>
                <a:lnTo>
                  <a:pt x="1937" y="935"/>
                </a:lnTo>
                <a:lnTo>
                  <a:pt x="1930" y="942"/>
                </a:lnTo>
                <a:lnTo>
                  <a:pt x="1923" y="935"/>
                </a:lnTo>
                <a:lnTo>
                  <a:pt x="1923" y="942"/>
                </a:lnTo>
                <a:lnTo>
                  <a:pt x="1923" y="949"/>
                </a:lnTo>
                <a:lnTo>
                  <a:pt x="1917" y="949"/>
                </a:lnTo>
                <a:lnTo>
                  <a:pt x="1917" y="935"/>
                </a:lnTo>
                <a:lnTo>
                  <a:pt x="1910" y="935"/>
                </a:lnTo>
                <a:lnTo>
                  <a:pt x="1910" y="949"/>
                </a:lnTo>
                <a:lnTo>
                  <a:pt x="1910" y="955"/>
                </a:lnTo>
                <a:lnTo>
                  <a:pt x="1903" y="955"/>
                </a:lnTo>
                <a:lnTo>
                  <a:pt x="1903" y="949"/>
                </a:lnTo>
                <a:lnTo>
                  <a:pt x="1896" y="949"/>
                </a:lnTo>
                <a:lnTo>
                  <a:pt x="1896" y="955"/>
                </a:lnTo>
                <a:lnTo>
                  <a:pt x="1889" y="962"/>
                </a:lnTo>
                <a:lnTo>
                  <a:pt x="1883" y="969"/>
                </a:lnTo>
                <a:lnTo>
                  <a:pt x="1876" y="969"/>
                </a:lnTo>
                <a:lnTo>
                  <a:pt x="1876" y="976"/>
                </a:lnTo>
                <a:lnTo>
                  <a:pt x="1869" y="976"/>
                </a:lnTo>
                <a:lnTo>
                  <a:pt x="1869" y="983"/>
                </a:lnTo>
                <a:lnTo>
                  <a:pt x="1856" y="989"/>
                </a:lnTo>
                <a:lnTo>
                  <a:pt x="1856" y="996"/>
                </a:lnTo>
                <a:lnTo>
                  <a:pt x="1849" y="996"/>
                </a:lnTo>
                <a:lnTo>
                  <a:pt x="1842" y="996"/>
                </a:lnTo>
                <a:lnTo>
                  <a:pt x="1835" y="1003"/>
                </a:lnTo>
                <a:lnTo>
                  <a:pt x="1829" y="1010"/>
                </a:lnTo>
                <a:lnTo>
                  <a:pt x="1822" y="1016"/>
                </a:lnTo>
                <a:lnTo>
                  <a:pt x="1822" y="1023"/>
                </a:lnTo>
                <a:lnTo>
                  <a:pt x="1822" y="1030"/>
                </a:lnTo>
                <a:lnTo>
                  <a:pt x="1822" y="1037"/>
                </a:lnTo>
                <a:lnTo>
                  <a:pt x="1808" y="1030"/>
                </a:lnTo>
                <a:lnTo>
                  <a:pt x="1801" y="1037"/>
                </a:lnTo>
                <a:lnTo>
                  <a:pt x="1795" y="1037"/>
                </a:lnTo>
                <a:lnTo>
                  <a:pt x="1788" y="1030"/>
                </a:lnTo>
                <a:lnTo>
                  <a:pt x="1774" y="1023"/>
                </a:lnTo>
                <a:lnTo>
                  <a:pt x="1768" y="1023"/>
                </a:lnTo>
                <a:lnTo>
                  <a:pt x="1761" y="1030"/>
                </a:lnTo>
                <a:lnTo>
                  <a:pt x="1768" y="1030"/>
                </a:lnTo>
                <a:lnTo>
                  <a:pt x="1761" y="1044"/>
                </a:lnTo>
                <a:lnTo>
                  <a:pt x="1754" y="1044"/>
                </a:lnTo>
                <a:lnTo>
                  <a:pt x="1747" y="1050"/>
                </a:lnTo>
                <a:lnTo>
                  <a:pt x="1754" y="1057"/>
                </a:lnTo>
                <a:lnTo>
                  <a:pt x="1747" y="1057"/>
                </a:lnTo>
                <a:lnTo>
                  <a:pt x="1747" y="1064"/>
                </a:lnTo>
                <a:lnTo>
                  <a:pt x="1754" y="1071"/>
                </a:lnTo>
                <a:lnTo>
                  <a:pt x="1754" y="1077"/>
                </a:lnTo>
                <a:lnTo>
                  <a:pt x="1747" y="1077"/>
                </a:lnTo>
                <a:lnTo>
                  <a:pt x="1740" y="1071"/>
                </a:lnTo>
                <a:lnTo>
                  <a:pt x="1734" y="1071"/>
                </a:lnTo>
                <a:lnTo>
                  <a:pt x="1734" y="1084"/>
                </a:lnTo>
                <a:lnTo>
                  <a:pt x="1720" y="1084"/>
                </a:lnTo>
                <a:lnTo>
                  <a:pt x="1727" y="1091"/>
                </a:lnTo>
                <a:lnTo>
                  <a:pt x="1727" y="1098"/>
                </a:lnTo>
                <a:lnTo>
                  <a:pt x="1720" y="1098"/>
                </a:lnTo>
                <a:lnTo>
                  <a:pt x="1720" y="1104"/>
                </a:lnTo>
                <a:lnTo>
                  <a:pt x="1713" y="1104"/>
                </a:lnTo>
                <a:lnTo>
                  <a:pt x="1707" y="1118"/>
                </a:lnTo>
                <a:lnTo>
                  <a:pt x="1693" y="1118"/>
                </a:lnTo>
                <a:lnTo>
                  <a:pt x="1693" y="1125"/>
                </a:lnTo>
                <a:lnTo>
                  <a:pt x="1686" y="1125"/>
                </a:lnTo>
                <a:lnTo>
                  <a:pt x="1680" y="1132"/>
                </a:lnTo>
                <a:lnTo>
                  <a:pt x="1673" y="1138"/>
                </a:lnTo>
                <a:lnTo>
                  <a:pt x="1666" y="1138"/>
                </a:lnTo>
                <a:lnTo>
                  <a:pt x="1666" y="1145"/>
                </a:lnTo>
                <a:lnTo>
                  <a:pt x="1666" y="1152"/>
                </a:lnTo>
                <a:lnTo>
                  <a:pt x="1659" y="1159"/>
                </a:lnTo>
                <a:lnTo>
                  <a:pt x="1652" y="1159"/>
                </a:lnTo>
                <a:lnTo>
                  <a:pt x="1652" y="1165"/>
                </a:lnTo>
                <a:lnTo>
                  <a:pt x="1646" y="1165"/>
                </a:lnTo>
                <a:lnTo>
                  <a:pt x="1639" y="1172"/>
                </a:lnTo>
                <a:lnTo>
                  <a:pt x="1632" y="1159"/>
                </a:lnTo>
                <a:lnTo>
                  <a:pt x="1625" y="1159"/>
                </a:lnTo>
                <a:lnTo>
                  <a:pt x="1625" y="1165"/>
                </a:lnTo>
                <a:lnTo>
                  <a:pt x="1619" y="1172"/>
                </a:lnTo>
                <a:lnTo>
                  <a:pt x="1605" y="1179"/>
                </a:lnTo>
                <a:lnTo>
                  <a:pt x="1605" y="1172"/>
                </a:lnTo>
                <a:lnTo>
                  <a:pt x="1598" y="1179"/>
                </a:lnTo>
                <a:lnTo>
                  <a:pt x="1591" y="1193"/>
                </a:lnTo>
                <a:lnTo>
                  <a:pt x="1585" y="1193"/>
                </a:lnTo>
                <a:lnTo>
                  <a:pt x="1578" y="1199"/>
                </a:lnTo>
                <a:lnTo>
                  <a:pt x="1578" y="1206"/>
                </a:lnTo>
                <a:lnTo>
                  <a:pt x="1571" y="1233"/>
                </a:lnTo>
                <a:lnTo>
                  <a:pt x="1564" y="1247"/>
                </a:lnTo>
                <a:lnTo>
                  <a:pt x="1571" y="1254"/>
                </a:lnTo>
                <a:lnTo>
                  <a:pt x="1578" y="1254"/>
                </a:lnTo>
                <a:lnTo>
                  <a:pt x="1585" y="1260"/>
                </a:lnTo>
                <a:lnTo>
                  <a:pt x="1585" y="1267"/>
                </a:lnTo>
                <a:lnTo>
                  <a:pt x="1591" y="1267"/>
                </a:lnTo>
                <a:lnTo>
                  <a:pt x="1591" y="1274"/>
                </a:lnTo>
                <a:lnTo>
                  <a:pt x="1585" y="1274"/>
                </a:lnTo>
                <a:lnTo>
                  <a:pt x="1578" y="1281"/>
                </a:lnTo>
                <a:lnTo>
                  <a:pt x="1585" y="1287"/>
                </a:lnTo>
                <a:lnTo>
                  <a:pt x="1578" y="1301"/>
                </a:lnTo>
                <a:lnTo>
                  <a:pt x="1578" y="1308"/>
                </a:lnTo>
                <a:lnTo>
                  <a:pt x="1571" y="1314"/>
                </a:lnTo>
                <a:lnTo>
                  <a:pt x="1578" y="1321"/>
                </a:lnTo>
                <a:lnTo>
                  <a:pt x="1591" y="1328"/>
                </a:lnTo>
                <a:lnTo>
                  <a:pt x="1591" y="1335"/>
                </a:lnTo>
                <a:lnTo>
                  <a:pt x="1598" y="1342"/>
                </a:lnTo>
                <a:lnTo>
                  <a:pt x="1591" y="1342"/>
                </a:lnTo>
                <a:lnTo>
                  <a:pt x="1598" y="1348"/>
                </a:lnTo>
                <a:lnTo>
                  <a:pt x="1598" y="1362"/>
                </a:lnTo>
                <a:lnTo>
                  <a:pt x="1605" y="1362"/>
                </a:lnTo>
                <a:lnTo>
                  <a:pt x="1598" y="1369"/>
                </a:lnTo>
                <a:lnTo>
                  <a:pt x="1605" y="1369"/>
                </a:lnTo>
                <a:lnTo>
                  <a:pt x="1605" y="1375"/>
                </a:lnTo>
                <a:lnTo>
                  <a:pt x="1612" y="1382"/>
                </a:lnTo>
                <a:lnTo>
                  <a:pt x="1619" y="1389"/>
                </a:lnTo>
                <a:lnTo>
                  <a:pt x="1612" y="1396"/>
                </a:lnTo>
                <a:lnTo>
                  <a:pt x="1619" y="1403"/>
                </a:lnTo>
                <a:lnTo>
                  <a:pt x="1619" y="1430"/>
                </a:lnTo>
                <a:lnTo>
                  <a:pt x="1619" y="1436"/>
                </a:lnTo>
                <a:lnTo>
                  <a:pt x="1619" y="1443"/>
                </a:lnTo>
                <a:lnTo>
                  <a:pt x="1619" y="1450"/>
                </a:lnTo>
                <a:lnTo>
                  <a:pt x="1612" y="1457"/>
                </a:lnTo>
                <a:lnTo>
                  <a:pt x="1605" y="1463"/>
                </a:lnTo>
                <a:lnTo>
                  <a:pt x="1605" y="1470"/>
                </a:lnTo>
                <a:lnTo>
                  <a:pt x="1598" y="1477"/>
                </a:lnTo>
                <a:lnTo>
                  <a:pt x="1598" y="1484"/>
                </a:lnTo>
                <a:lnTo>
                  <a:pt x="1598" y="1491"/>
                </a:lnTo>
                <a:lnTo>
                  <a:pt x="1598" y="1497"/>
                </a:lnTo>
                <a:lnTo>
                  <a:pt x="1605" y="1497"/>
                </a:lnTo>
                <a:lnTo>
                  <a:pt x="1598" y="1504"/>
                </a:lnTo>
                <a:lnTo>
                  <a:pt x="1591" y="1504"/>
                </a:lnTo>
                <a:lnTo>
                  <a:pt x="1585" y="1511"/>
                </a:lnTo>
                <a:lnTo>
                  <a:pt x="1585" y="1518"/>
                </a:lnTo>
                <a:lnTo>
                  <a:pt x="1578" y="1518"/>
                </a:lnTo>
                <a:lnTo>
                  <a:pt x="1571" y="1518"/>
                </a:lnTo>
                <a:lnTo>
                  <a:pt x="1558" y="1524"/>
                </a:lnTo>
                <a:lnTo>
                  <a:pt x="1558" y="1538"/>
                </a:lnTo>
                <a:lnTo>
                  <a:pt x="1517" y="1531"/>
                </a:lnTo>
                <a:lnTo>
                  <a:pt x="1503" y="1538"/>
                </a:lnTo>
                <a:lnTo>
                  <a:pt x="1503" y="1545"/>
                </a:lnTo>
                <a:lnTo>
                  <a:pt x="1483" y="1558"/>
                </a:lnTo>
                <a:lnTo>
                  <a:pt x="1483" y="1572"/>
                </a:lnTo>
                <a:lnTo>
                  <a:pt x="1463" y="1592"/>
                </a:lnTo>
                <a:lnTo>
                  <a:pt x="1442" y="1592"/>
                </a:lnTo>
                <a:lnTo>
                  <a:pt x="1436" y="1585"/>
                </a:lnTo>
                <a:lnTo>
                  <a:pt x="1422" y="1585"/>
                </a:lnTo>
                <a:lnTo>
                  <a:pt x="1422" y="1579"/>
                </a:lnTo>
                <a:lnTo>
                  <a:pt x="1422" y="1572"/>
                </a:lnTo>
                <a:lnTo>
                  <a:pt x="1422" y="1558"/>
                </a:lnTo>
                <a:lnTo>
                  <a:pt x="1422" y="1552"/>
                </a:lnTo>
                <a:lnTo>
                  <a:pt x="1415" y="1538"/>
                </a:lnTo>
                <a:lnTo>
                  <a:pt x="1422" y="1531"/>
                </a:lnTo>
                <a:lnTo>
                  <a:pt x="1429" y="1524"/>
                </a:lnTo>
                <a:lnTo>
                  <a:pt x="1436" y="1531"/>
                </a:lnTo>
                <a:lnTo>
                  <a:pt x="1442" y="1531"/>
                </a:lnTo>
                <a:lnTo>
                  <a:pt x="1449" y="1524"/>
                </a:lnTo>
                <a:lnTo>
                  <a:pt x="1449" y="1518"/>
                </a:lnTo>
                <a:lnTo>
                  <a:pt x="1463" y="1511"/>
                </a:lnTo>
                <a:lnTo>
                  <a:pt x="1449" y="1497"/>
                </a:lnTo>
                <a:lnTo>
                  <a:pt x="1449" y="1491"/>
                </a:lnTo>
                <a:lnTo>
                  <a:pt x="1456" y="1491"/>
                </a:lnTo>
                <a:lnTo>
                  <a:pt x="1463" y="1491"/>
                </a:lnTo>
                <a:lnTo>
                  <a:pt x="1470" y="1497"/>
                </a:lnTo>
                <a:lnTo>
                  <a:pt x="1470" y="1504"/>
                </a:lnTo>
                <a:lnTo>
                  <a:pt x="1470" y="1491"/>
                </a:lnTo>
                <a:lnTo>
                  <a:pt x="1470" y="1477"/>
                </a:lnTo>
                <a:lnTo>
                  <a:pt x="1456" y="1477"/>
                </a:lnTo>
                <a:lnTo>
                  <a:pt x="1463" y="1477"/>
                </a:lnTo>
                <a:lnTo>
                  <a:pt x="1463" y="1470"/>
                </a:lnTo>
                <a:lnTo>
                  <a:pt x="1456" y="1477"/>
                </a:lnTo>
                <a:lnTo>
                  <a:pt x="1456" y="1470"/>
                </a:lnTo>
                <a:lnTo>
                  <a:pt x="1449" y="1470"/>
                </a:lnTo>
                <a:lnTo>
                  <a:pt x="1442" y="1470"/>
                </a:lnTo>
                <a:lnTo>
                  <a:pt x="1436" y="1463"/>
                </a:lnTo>
                <a:lnTo>
                  <a:pt x="1429" y="1457"/>
                </a:lnTo>
                <a:lnTo>
                  <a:pt x="1429" y="1463"/>
                </a:lnTo>
                <a:lnTo>
                  <a:pt x="1422" y="1463"/>
                </a:lnTo>
                <a:lnTo>
                  <a:pt x="1415" y="1470"/>
                </a:lnTo>
                <a:lnTo>
                  <a:pt x="1415" y="1463"/>
                </a:lnTo>
                <a:lnTo>
                  <a:pt x="1409" y="1470"/>
                </a:lnTo>
                <a:lnTo>
                  <a:pt x="1409" y="1477"/>
                </a:lnTo>
                <a:lnTo>
                  <a:pt x="1402" y="1477"/>
                </a:lnTo>
                <a:lnTo>
                  <a:pt x="1395" y="1470"/>
                </a:lnTo>
                <a:lnTo>
                  <a:pt x="1388" y="1470"/>
                </a:lnTo>
                <a:lnTo>
                  <a:pt x="1382" y="1470"/>
                </a:lnTo>
                <a:lnTo>
                  <a:pt x="1375" y="1477"/>
                </a:lnTo>
                <a:lnTo>
                  <a:pt x="1368" y="1484"/>
                </a:lnTo>
                <a:lnTo>
                  <a:pt x="1361" y="1477"/>
                </a:lnTo>
                <a:lnTo>
                  <a:pt x="1354" y="1484"/>
                </a:lnTo>
                <a:lnTo>
                  <a:pt x="1354" y="1477"/>
                </a:lnTo>
                <a:lnTo>
                  <a:pt x="1354" y="1484"/>
                </a:lnTo>
                <a:lnTo>
                  <a:pt x="1354" y="1477"/>
                </a:lnTo>
                <a:lnTo>
                  <a:pt x="1348" y="1484"/>
                </a:lnTo>
                <a:lnTo>
                  <a:pt x="1348" y="1491"/>
                </a:lnTo>
                <a:lnTo>
                  <a:pt x="1334" y="1484"/>
                </a:lnTo>
                <a:lnTo>
                  <a:pt x="1327" y="1484"/>
                </a:lnTo>
                <a:lnTo>
                  <a:pt x="1321" y="1484"/>
                </a:lnTo>
                <a:lnTo>
                  <a:pt x="1314" y="1484"/>
                </a:lnTo>
                <a:lnTo>
                  <a:pt x="1314" y="1497"/>
                </a:lnTo>
                <a:lnTo>
                  <a:pt x="1300" y="1497"/>
                </a:lnTo>
                <a:lnTo>
                  <a:pt x="1293" y="1504"/>
                </a:lnTo>
                <a:lnTo>
                  <a:pt x="1293" y="1511"/>
                </a:lnTo>
                <a:lnTo>
                  <a:pt x="1293" y="1524"/>
                </a:lnTo>
                <a:lnTo>
                  <a:pt x="1293" y="1531"/>
                </a:lnTo>
                <a:lnTo>
                  <a:pt x="1280" y="1531"/>
                </a:lnTo>
                <a:lnTo>
                  <a:pt x="1266" y="1538"/>
                </a:lnTo>
                <a:lnTo>
                  <a:pt x="1260" y="1545"/>
                </a:lnTo>
                <a:lnTo>
                  <a:pt x="1253" y="1558"/>
                </a:lnTo>
                <a:lnTo>
                  <a:pt x="1246" y="1565"/>
                </a:lnTo>
                <a:lnTo>
                  <a:pt x="1246" y="1572"/>
                </a:lnTo>
                <a:lnTo>
                  <a:pt x="1246" y="1579"/>
                </a:lnTo>
                <a:lnTo>
                  <a:pt x="1266" y="1592"/>
                </a:lnTo>
                <a:lnTo>
                  <a:pt x="1266" y="1599"/>
                </a:lnTo>
                <a:lnTo>
                  <a:pt x="1266" y="1606"/>
                </a:lnTo>
                <a:lnTo>
                  <a:pt x="1260" y="1606"/>
                </a:lnTo>
                <a:lnTo>
                  <a:pt x="1260" y="1613"/>
                </a:lnTo>
                <a:lnTo>
                  <a:pt x="1253" y="1619"/>
                </a:lnTo>
                <a:lnTo>
                  <a:pt x="1246" y="1619"/>
                </a:lnTo>
                <a:lnTo>
                  <a:pt x="1239" y="1626"/>
                </a:lnTo>
                <a:lnTo>
                  <a:pt x="1239" y="1633"/>
                </a:lnTo>
                <a:lnTo>
                  <a:pt x="1239" y="1640"/>
                </a:lnTo>
                <a:lnTo>
                  <a:pt x="1239" y="1646"/>
                </a:lnTo>
                <a:lnTo>
                  <a:pt x="1239" y="1653"/>
                </a:lnTo>
                <a:lnTo>
                  <a:pt x="1232" y="1660"/>
                </a:lnTo>
                <a:lnTo>
                  <a:pt x="1232" y="1667"/>
                </a:lnTo>
                <a:lnTo>
                  <a:pt x="1219" y="1680"/>
                </a:lnTo>
                <a:lnTo>
                  <a:pt x="1212" y="1680"/>
                </a:lnTo>
                <a:lnTo>
                  <a:pt x="1199" y="1680"/>
                </a:lnTo>
                <a:lnTo>
                  <a:pt x="1192" y="1680"/>
                </a:lnTo>
                <a:lnTo>
                  <a:pt x="1185" y="1673"/>
                </a:lnTo>
                <a:lnTo>
                  <a:pt x="1172" y="1687"/>
                </a:lnTo>
                <a:lnTo>
                  <a:pt x="1172" y="1680"/>
                </a:lnTo>
                <a:lnTo>
                  <a:pt x="1165" y="1687"/>
                </a:lnTo>
                <a:lnTo>
                  <a:pt x="1158" y="1680"/>
                </a:lnTo>
                <a:lnTo>
                  <a:pt x="1151" y="1680"/>
                </a:lnTo>
                <a:lnTo>
                  <a:pt x="1144" y="1680"/>
                </a:lnTo>
                <a:lnTo>
                  <a:pt x="1138" y="1680"/>
                </a:lnTo>
                <a:lnTo>
                  <a:pt x="1131" y="1680"/>
                </a:lnTo>
                <a:lnTo>
                  <a:pt x="1124" y="1687"/>
                </a:lnTo>
                <a:lnTo>
                  <a:pt x="1111" y="1694"/>
                </a:lnTo>
                <a:lnTo>
                  <a:pt x="1104" y="1687"/>
                </a:lnTo>
                <a:lnTo>
                  <a:pt x="1097" y="1694"/>
                </a:lnTo>
                <a:lnTo>
                  <a:pt x="1083" y="1694"/>
                </a:lnTo>
                <a:lnTo>
                  <a:pt x="1077" y="1694"/>
                </a:lnTo>
                <a:lnTo>
                  <a:pt x="1063" y="1701"/>
                </a:lnTo>
                <a:lnTo>
                  <a:pt x="1056" y="1701"/>
                </a:lnTo>
                <a:lnTo>
                  <a:pt x="1050" y="1714"/>
                </a:lnTo>
                <a:lnTo>
                  <a:pt x="1043" y="1707"/>
                </a:lnTo>
                <a:lnTo>
                  <a:pt x="1043" y="1714"/>
                </a:lnTo>
                <a:lnTo>
                  <a:pt x="1036" y="1721"/>
                </a:lnTo>
                <a:lnTo>
                  <a:pt x="1029" y="1721"/>
                </a:lnTo>
                <a:lnTo>
                  <a:pt x="1029" y="1728"/>
                </a:lnTo>
                <a:lnTo>
                  <a:pt x="1016" y="1734"/>
                </a:lnTo>
                <a:lnTo>
                  <a:pt x="1016" y="1741"/>
                </a:lnTo>
                <a:lnTo>
                  <a:pt x="1009" y="1734"/>
                </a:lnTo>
                <a:lnTo>
                  <a:pt x="1002" y="1728"/>
                </a:lnTo>
                <a:lnTo>
                  <a:pt x="1002" y="1721"/>
                </a:lnTo>
                <a:lnTo>
                  <a:pt x="995" y="1714"/>
                </a:lnTo>
                <a:lnTo>
                  <a:pt x="989" y="1714"/>
                </a:lnTo>
                <a:lnTo>
                  <a:pt x="968" y="1714"/>
                </a:lnTo>
                <a:lnTo>
                  <a:pt x="962" y="1714"/>
                </a:lnTo>
                <a:lnTo>
                  <a:pt x="955" y="1714"/>
                </a:lnTo>
                <a:lnTo>
                  <a:pt x="955" y="1707"/>
                </a:lnTo>
                <a:lnTo>
                  <a:pt x="955" y="1701"/>
                </a:lnTo>
                <a:lnTo>
                  <a:pt x="948" y="1701"/>
                </a:lnTo>
                <a:lnTo>
                  <a:pt x="941" y="1701"/>
                </a:lnTo>
                <a:lnTo>
                  <a:pt x="928" y="1701"/>
                </a:lnTo>
                <a:lnTo>
                  <a:pt x="921" y="1694"/>
                </a:lnTo>
                <a:lnTo>
                  <a:pt x="907" y="1694"/>
                </a:lnTo>
                <a:lnTo>
                  <a:pt x="901" y="1680"/>
                </a:lnTo>
                <a:lnTo>
                  <a:pt x="894" y="1680"/>
                </a:lnTo>
                <a:lnTo>
                  <a:pt x="887" y="1673"/>
                </a:lnTo>
                <a:lnTo>
                  <a:pt x="880" y="1667"/>
                </a:lnTo>
                <a:lnTo>
                  <a:pt x="867" y="1660"/>
                </a:lnTo>
                <a:lnTo>
                  <a:pt x="860" y="1660"/>
                </a:lnTo>
                <a:lnTo>
                  <a:pt x="860" y="1646"/>
                </a:lnTo>
                <a:lnTo>
                  <a:pt x="860" y="1633"/>
                </a:lnTo>
                <a:lnTo>
                  <a:pt x="853" y="1619"/>
                </a:lnTo>
                <a:lnTo>
                  <a:pt x="853" y="1613"/>
                </a:lnTo>
                <a:lnTo>
                  <a:pt x="853" y="1606"/>
                </a:lnTo>
                <a:lnTo>
                  <a:pt x="833" y="1613"/>
                </a:lnTo>
                <a:lnTo>
                  <a:pt x="819" y="1606"/>
                </a:lnTo>
                <a:lnTo>
                  <a:pt x="813" y="1599"/>
                </a:lnTo>
                <a:lnTo>
                  <a:pt x="792" y="1599"/>
                </a:lnTo>
                <a:lnTo>
                  <a:pt x="785" y="1592"/>
                </a:lnTo>
                <a:lnTo>
                  <a:pt x="772" y="1599"/>
                </a:lnTo>
                <a:lnTo>
                  <a:pt x="785" y="1606"/>
                </a:lnTo>
                <a:lnTo>
                  <a:pt x="779" y="1613"/>
                </a:lnTo>
                <a:lnTo>
                  <a:pt x="772" y="1613"/>
                </a:lnTo>
                <a:lnTo>
                  <a:pt x="765" y="1619"/>
                </a:lnTo>
                <a:lnTo>
                  <a:pt x="758" y="1626"/>
                </a:lnTo>
                <a:lnTo>
                  <a:pt x="752" y="1633"/>
                </a:lnTo>
                <a:lnTo>
                  <a:pt x="758" y="1646"/>
                </a:lnTo>
                <a:lnTo>
                  <a:pt x="765" y="1646"/>
                </a:lnTo>
                <a:lnTo>
                  <a:pt x="758" y="1646"/>
                </a:lnTo>
                <a:lnTo>
                  <a:pt x="758" y="1653"/>
                </a:lnTo>
                <a:lnTo>
                  <a:pt x="752" y="1653"/>
                </a:lnTo>
                <a:lnTo>
                  <a:pt x="745" y="1653"/>
                </a:lnTo>
                <a:lnTo>
                  <a:pt x="738" y="1653"/>
                </a:lnTo>
                <a:lnTo>
                  <a:pt x="738" y="1646"/>
                </a:lnTo>
                <a:lnTo>
                  <a:pt x="731" y="1646"/>
                </a:lnTo>
                <a:lnTo>
                  <a:pt x="738" y="1640"/>
                </a:lnTo>
                <a:lnTo>
                  <a:pt x="711" y="1633"/>
                </a:lnTo>
                <a:lnTo>
                  <a:pt x="691" y="1626"/>
                </a:lnTo>
                <a:lnTo>
                  <a:pt x="684" y="1626"/>
                </a:lnTo>
                <a:lnTo>
                  <a:pt x="670" y="1626"/>
                </a:lnTo>
                <a:lnTo>
                  <a:pt x="664" y="1633"/>
                </a:lnTo>
                <a:lnTo>
                  <a:pt x="670" y="1633"/>
                </a:lnTo>
                <a:lnTo>
                  <a:pt x="664" y="1633"/>
                </a:lnTo>
                <a:lnTo>
                  <a:pt x="657" y="1633"/>
                </a:lnTo>
                <a:lnTo>
                  <a:pt x="650" y="1633"/>
                </a:lnTo>
                <a:lnTo>
                  <a:pt x="657" y="1626"/>
                </a:lnTo>
                <a:lnTo>
                  <a:pt x="650" y="1626"/>
                </a:lnTo>
                <a:lnTo>
                  <a:pt x="657" y="1619"/>
                </a:lnTo>
                <a:lnTo>
                  <a:pt x="657" y="1606"/>
                </a:lnTo>
                <a:lnTo>
                  <a:pt x="657" y="1599"/>
                </a:lnTo>
                <a:lnTo>
                  <a:pt x="650" y="1579"/>
                </a:lnTo>
                <a:lnTo>
                  <a:pt x="643" y="1572"/>
                </a:lnTo>
                <a:lnTo>
                  <a:pt x="636" y="1572"/>
                </a:lnTo>
                <a:lnTo>
                  <a:pt x="636" y="1558"/>
                </a:lnTo>
                <a:lnTo>
                  <a:pt x="630" y="1558"/>
                </a:lnTo>
                <a:lnTo>
                  <a:pt x="623" y="1545"/>
                </a:lnTo>
                <a:lnTo>
                  <a:pt x="616" y="1545"/>
                </a:lnTo>
                <a:lnTo>
                  <a:pt x="609" y="1545"/>
                </a:lnTo>
                <a:lnTo>
                  <a:pt x="603" y="1545"/>
                </a:lnTo>
                <a:lnTo>
                  <a:pt x="603" y="1552"/>
                </a:lnTo>
                <a:lnTo>
                  <a:pt x="596" y="1552"/>
                </a:lnTo>
                <a:lnTo>
                  <a:pt x="596" y="1545"/>
                </a:lnTo>
                <a:lnTo>
                  <a:pt x="589" y="1545"/>
                </a:lnTo>
                <a:lnTo>
                  <a:pt x="589" y="1552"/>
                </a:lnTo>
                <a:lnTo>
                  <a:pt x="575" y="1545"/>
                </a:lnTo>
                <a:lnTo>
                  <a:pt x="569" y="1545"/>
                </a:lnTo>
                <a:lnTo>
                  <a:pt x="562" y="1538"/>
                </a:lnTo>
                <a:lnTo>
                  <a:pt x="562" y="1545"/>
                </a:lnTo>
                <a:lnTo>
                  <a:pt x="548" y="1545"/>
                </a:lnTo>
                <a:lnTo>
                  <a:pt x="542" y="1545"/>
                </a:lnTo>
                <a:lnTo>
                  <a:pt x="542" y="1538"/>
                </a:lnTo>
                <a:lnTo>
                  <a:pt x="535" y="1538"/>
                </a:lnTo>
                <a:lnTo>
                  <a:pt x="535" y="1545"/>
                </a:lnTo>
                <a:lnTo>
                  <a:pt x="528" y="1545"/>
                </a:lnTo>
                <a:lnTo>
                  <a:pt x="528" y="1538"/>
                </a:lnTo>
                <a:lnTo>
                  <a:pt x="521" y="1545"/>
                </a:lnTo>
                <a:lnTo>
                  <a:pt x="528" y="1545"/>
                </a:lnTo>
                <a:lnTo>
                  <a:pt x="521" y="1552"/>
                </a:lnTo>
                <a:lnTo>
                  <a:pt x="515" y="1545"/>
                </a:lnTo>
                <a:lnTo>
                  <a:pt x="508" y="1545"/>
                </a:lnTo>
                <a:lnTo>
                  <a:pt x="501" y="1545"/>
                </a:lnTo>
                <a:lnTo>
                  <a:pt x="501" y="1538"/>
                </a:lnTo>
                <a:lnTo>
                  <a:pt x="487" y="1538"/>
                </a:lnTo>
                <a:lnTo>
                  <a:pt x="494" y="1531"/>
                </a:lnTo>
                <a:lnTo>
                  <a:pt x="487" y="1531"/>
                </a:lnTo>
                <a:lnTo>
                  <a:pt x="494" y="1524"/>
                </a:lnTo>
                <a:lnTo>
                  <a:pt x="487" y="1524"/>
                </a:lnTo>
                <a:lnTo>
                  <a:pt x="481" y="1524"/>
                </a:lnTo>
                <a:lnTo>
                  <a:pt x="474" y="1524"/>
                </a:lnTo>
                <a:lnTo>
                  <a:pt x="467" y="1524"/>
                </a:lnTo>
                <a:lnTo>
                  <a:pt x="467" y="1518"/>
                </a:lnTo>
                <a:lnTo>
                  <a:pt x="454" y="1524"/>
                </a:lnTo>
                <a:lnTo>
                  <a:pt x="454" y="1511"/>
                </a:lnTo>
                <a:lnTo>
                  <a:pt x="454" y="1497"/>
                </a:lnTo>
                <a:lnTo>
                  <a:pt x="467" y="1484"/>
                </a:lnTo>
                <a:lnTo>
                  <a:pt x="467" y="1470"/>
                </a:lnTo>
                <a:lnTo>
                  <a:pt x="474" y="1470"/>
                </a:lnTo>
                <a:lnTo>
                  <a:pt x="474" y="1463"/>
                </a:lnTo>
                <a:lnTo>
                  <a:pt x="474" y="1450"/>
                </a:lnTo>
                <a:lnTo>
                  <a:pt x="474" y="1443"/>
                </a:lnTo>
                <a:lnTo>
                  <a:pt x="460" y="1443"/>
                </a:lnTo>
                <a:lnTo>
                  <a:pt x="447" y="1450"/>
                </a:lnTo>
                <a:lnTo>
                  <a:pt x="426" y="1443"/>
                </a:lnTo>
                <a:lnTo>
                  <a:pt x="413" y="1443"/>
                </a:lnTo>
                <a:lnTo>
                  <a:pt x="393" y="1430"/>
                </a:lnTo>
                <a:lnTo>
                  <a:pt x="386" y="1423"/>
                </a:lnTo>
                <a:lnTo>
                  <a:pt x="379" y="1423"/>
                </a:lnTo>
                <a:lnTo>
                  <a:pt x="379" y="1416"/>
                </a:lnTo>
                <a:lnTo>
                  <a:pt x="372" y="1416"/>
                </a:lnTo>
                <a:lnTo>
                  <a:pt x="366" y="1416"/>
                </a:lnTo>
                <a:lnTo>
                  <a:pt x="359" y="1416"/>
                </a:lnTo>
                <a:lnTo>
                  <a:pt x="359" y="1409"/>
                </a:lnTo>
                <a:lnTo>
                  <a:pt x="352" y="1409"/>
                </a:lnTo>
                <a:lnTo>
                  <a:pt x="345" y="1409"/>
                </a:lnTo>
                <a:lnTo>
                  <a:pt x="345" y="1396"/>
                </a:lnTo>
                <a:lnTo>
                  <a:pt x="338" y="1396"/>
                </a:lnTo>
                <a:lnTo>
                  <a:pt x="338" y="1403"/>
                </a:lnTo>
                <a:lnTo>
                  <a:pt x="332" y="1403"/>
                </a:lnTo>
                <a:lnTo>
                  <a:pt x="338" y="1396"/>
                </a:lnTo>
                <a:lnTo>
                  <a:pt x="325" y="1396"/>
                </a:lnTo>
                <a:lnTo>
                  <a:pt x="311" y="1409"/>
                </a:lnTo>
                <a:lnTo>
                  <a:pt x="305" y="1403"/>
                </a:lnTo>
                <a:lnTo>
                  <a:pt x="291" y="1409"/>
                </a:lnTo>
                <a:lnTo>
                  <a:pt x="277" y="1409"/>
                </a:lnTo>
                <a:lnTo>
                  <a:pt x="277" y="1416"/>
                </a:lnTo>
                <a:lnTo>
                  <a:pt x="271" y="1416"/>
                </a:lnTo>
                <a:lnTo>
                  <a:pt x="271" y="1423"/>
                </a:lnTo>
                <a:lnTo>
                  <a:pt x="271" y="1430"/>
                </a:lnTo>
                <a:lnTo>
                  <a:pt x="264" y="1430"/>
                </a:lnTo>
                <a:lnTo>
                  <a:pt x="257" y="1430"/>
                </a:lnTo>
                <a:lnTo>
                  <a:pt x="250" y="1430"/>
                </a:lnTo>
                <a:lnTo>
                  <a:pt x="244" y="1430"/>
                </a:lnTo>
                <a:lnTo>
                  <a:pt x="244" y="1436"/>
                </a:lnTo>
                <a:lnTo>
                  <a:pt x="237" y="1436"/>
                </a:lnTo>
                <a:lnTo>
                  <a:pt x="230" y="1436"/>
                </a:lnTo>
                <a:lnTo>
                  <a:pt x="237" y="1430"/>
                </a:lnTo>
                <a:lnTo>
                  <a:pt x="230" y="1430"/>
                </a:lnTo>
                <a:lnTo>
                  <a:pt x="230" y="1436"/>
                </a:lnTo>
                <a:lnTo>
                  <a:pt x="216" y="1436"/>
                </a:lnTo>
                <a:lnTo>
                  <a:pt x="210" y="1443"/>
                </a:lnTo>
                <a:lnTo>
                  <a:pt x="210" y="1436"/>
                </a:lnTo>
                <a:lnTo>
                  <a:pt x="196" y="1436"/>
                </a:lnTo>
                <a:lnTo>
                  <a:pt x="196" y="1423"/>
                </a:lnTo>
                <a:lnTo>
                  <a:pt x="189" y="1423"/>
                </a:lnTo>
                <a:lnTo>
                  <a:pt x="189" y="1416"/>
                </a:lnTo>
                <a:lnTo>
                  <a:pt x="189" y="1403"/>
                </a:lnTo>
                <a:lnTo>
                  <a:pt x="183" y="1403"/>
                </a:lnTo>
                <a:lnTo>
                  <a:pt x="183" y="1396"/>
                </a:lnTo>
                <a:lnTo>
                  <a:pt x="176" y="1375"/>
                </a:lnTo>
                <a:lnTo>
                  <a:pt x="162" y="1369"/>
                </a:lnTo>
                <a:lnTo>
                  <a:pt x="162" y="1362"/>
                </a:lnTo>
                <a:lnTo>
                  <a:pt x="162" y="1348"/>
                </a:lnTo>
                <a:lnTo>
                  <a:pt x="162" y="1342"/>
                </a:lnTo>
                <a:lnTo>
                  <a:pt x="162" y="1335"/>
                </a:lnTo>
                <a:lnTo>
                  <a:pt x="156" y="1328"/>
                </a:lnTo>
                <a:lnTo>
                  <a:pt x="162" y="1328"/>
                </a:lnTo>
                <a:lnTo>
                  <a:pt x="156" y="1328"/>
                </a:lnTo>
                <a:lnTo>
                  <a:pt x="156" y="1321"/>
                </a:lnTo>
                <a:lnTo>
                  <a:pt x="149" y="1314"/>
                </a:lnTo>
                <a:lnTo>
                  <a:pt x="142" y="1314"/>
                </a:lnTo>
                <a:lnTo>
                  <a:pt x="135" y="1308"/>
                </a:lnTo>
                <a:lnTo>
                  <a:pt x="128" y="1301"/>
                </a:lnTo>
                <a:lnTo>
                  <a:pt x="122" y="1281"/>
                </a:lnTo>
                <a:lnTo>
                  <a:pt x="115" y="1260"/>
                </a:lnTo>
                <a:lnTo>
                  <a:pt x="101" y="1247"/>
                </a:lnTo>
                <a:lnTo>
                  <a:pt x="101" y="1240"/>
                </a:lnTo>
                <a:lnTo>
                  <a:pt x="88" y="1226"/>
                </a:lnTo>
                <a:lnTo>
                  <a:pt x="74" y="1213"/>
                </a:lnTo>
                <a:lnTo>
                  <a:pt x="61" y="1186"/>
                </a:lnTo>
                <a:lnTo>
                  <a:pt x="54" y="1179"/>
                </a:lnTo>
                <a:lnTo>
                  <a:pt x="47" y="1159"/>
                </a:lnTo>
                <a:lnTo>
                  <a:pt x="47" y="1152"/>
                </a:lnTo>
                <a:lnTo>
                  <a:pt x="40" y="1145"/>
                </a:lnTo>
                <a:lnTo>
                  <a:pt x="34" y="1145"/>
                </a:lnTo>
                <a:lnTo>
                  <a:pt x="40" y="1145"/>
                </a:lnTo>
                <a:lnTo>
                  <a:pt x="34" y="1145"/>
                </a:lnTo>
                <a:lnTo>
                  <a:pt x="27" y="1138"/>
                </a:lnTo>
                <a:lnTo>
                  <a:pt x="20" y="1132"/>
                </a:lnTo>
                <a:lnTo>
                  <a:pt x="13" y="1125"/>
                </a:lnTo>
                <a:lnTo>
                  <a:pt x="7" y="1132"/>
                </a:lnTo>
                <a:lnTo>
                  <a:pt x="0" y="1132"/>
                </a:lnTo>
                <a:lnTo>
                  <a:pt x="7" y="1125"/>
                </a:lnTo>
                <a:lnTo>
                  <a:pt x="20" y="1118"/>
                </a:lnTo>
                <a:lnTo>
                  <a:pt x="20" y="1111"/>
                </a:lnTo>
                <a:lnTo>
                  <a:pt x="20" y="1104"/>
                </a:lnTo>
                <a:lnTo>
                  <a:pt x="27" y="1104"/>
                </a:lnTo>
                <a:lnTo>
                  <a:pt x="34" y="1098"/>
                </a:lnTo>
                <a:lnTo>
                  <a:pt x="34" y="1091"/>
                </a:lnTo>
                <a:lnTo>
                  <a:pt x="40" y="1084"/>
                </a:lnTo>
                <a:lnTo>
                  <a:pt x="34" y="1077"/>
                </a:lnTo>
                <a:lnTo>
                  <a:pt x="27" y="1077"/>
                </a:lnTo>
                <a:lnTo>
                  <a:pt x="20" y="1091"/>
                </a:lnTo>
                <a:lnTo>
                  <a:pt x="13" y="1084"/>
                </a:lnTo>
                <a:lnTo>
                  <a:pt x="13" y="1071"/>
                </a:lnTo>
                <a:lnTo>
                  <a:pt x="20" y="1064"/>
                </a:lnTo>
                <a:lnTo>
                  <a:pt x="20" y="1044"/>
                </a:lnTo>
                <a:lnTo>
                  <a:pt x="27" y="1044"/>
                </a:lnTo>
                <a:lnTo>
                  <a:pt x="34" y="1037"/>
                </a:lnTo>
                <a:lnTo>
                  <a:pt x="34" y="1030"/>
                </a:lnTo>
                <a:lnTo>
                  <a:pt x="34" y="1010"/>
                </a:lnTo>
                <a:lnTo>
                  <a:pt x="47" y="996"/>
                </a:lnTo>
                <a:lnTo>
                  <a:pt x="47" y="989"/>
                </a:lnTo>
                <a:lnTo>
                  <a:pt x="47" y="976"/>
                </a:lnTo>
                <a:lnTo>
                  <a:pt x="54" y="976"/>
                </a:lnTo>
                <a:lnTo>
                  <a:pt x="61" y="976"/>
                </a:lnTo>
                <a:lnTo>
                  <a:pt x="67" y="962"/>
                </a:lnTo>
                <a:lnTo>
                  <a:pt x="74" y="962"/>
                </a:lnTo>
                <a:lnTo>
                  <a:pt x="74" y="955"/>
                </a:lnTo>
                <a:lnTo>
                  <a:pt x="74" y="942"/>
                </a:lnTo>
                <a:lnTo>
                  <a:pt x="81" y="928"/>
                </a:lnTo>
                <a:lnTo>
                  <a:pt x="88" y="922"/>
                </a:lnTo>
                <a:lnTo>
                  <a:pt x="88" y="915"/>
                </a:lnTo>
                <a:lnTo>
                  <a:pt x="74" y="915"/>
                </a:lnTo>
                <a:lnTo>
                  <a:pt x="67" y="908"/>
                </a:lnTo>
                <a:lnTo>
                  <a:pt x="74" y="881"/>
                </a:lnTo>
                <a:lnTo>
                  <a:pt x="74" y="867"/>
                </a:lnTo>
                <a:lnTo>
                  <a:pt x="74" y="854"/>
                </a:lnTo>
                <a:lnTo>
                  <a:pt x="74" y="847"/>
                </a:lnTo>
                <a:lnTo>
                  <a:pt x="74" y="827"/>
                </a:lnTo>
                <a:lnTo>
                  <a:pt x="88" y="813"/>
                </a:lnTo>
                <a:lnTo>
                  <a:pt x="88" y="806"/>
                </a:lnTo>
                <a:lnTo>
                  <a:pt x="101" y="793"/>
                </a:lnTo>
                <a:lnTo>
                  <a:pt x="108" y="793"/>
                </a:lnTo>
                <a:lnTo>
                  <a:pt x="128" y="786"/>
                </a:lnTo>
                <a:lnTo>
                  <a:pt x="135" y="779"/>
                </a:lnTo>
                <a:lnTo>
                  <a:pt x="149" y="759"/>
                </a:lnTo>
                <a:lnTo>
                  <a:pt x="169" y="745"/>
                </a:lnTo>
                <a:lnTo>
                  <a:pt x="176" y="739"/>
                </a:lnTo>
                <a:lnTo>
                  <a:pt x="183" y="732"/>
                </a:lnTo>
                <a:lnTo>
                  <a:pt x="203" y="712"/>
                </a:lnTo>
                <a:lnTo>
                  <a:pt x="216" y="705"/>
                </a:lnTo>
                <a:lnTo>
                  <a:pt x="230" y="705"/>
                </a:lnTo>
                <a:lnTo>
                  <a:pt x="237" y="712"/>
                </a:lnTo>
                <a:lnTo>
                  <a:pt x="237" y="705"/>
                </a:lnTo>
                <a:lnTo>
                  <a:pt x="250" y="671"/>
                </a:lnTo>
                <a:lnTo>
                  <a:pt x="257" y="664"/>
                </a:lnTo>
                <a:lnTo>
                  <a:pt x="264" y="664"/>
                </a:lnTo>
                <a:lnTo>
                  <a:pt x="271" y="664"/>
                </a:lnTo>
                <a:lnTo>
                  <a:pt x="277" y="657"/>
                </a:lnTo>
                <a:lnTo>
                  <a:pt x="284" y="657"/>
                </a:lnTo>
                <a:lnTo>
                  <a:pt x="284" y="651"/>
                </a:lnTo>
                <a:lnTo>
                  <a:pt x="291" y="637"/>
                </a:lnTo>
                <a:lnTo>
                  <a:pt x="291" y="630"/>
                </a:lnTo>
                <a:lnTo>
                  <a:pt x="284" y="630"/>
                </a:lnTo>
                <a:lnTo>
                  <a:pt x="291" y="624"/>
                </a:lnTo>
                <a:lnTo>
                  <a:pt x="284" y="617"/>
                </a:lnTo>
                <a:lnTo>
                  <a:pt x="277" y="603"/>
                </a:lnTo>
                <a:lnTo>
                  <a:pt x="298" y="590"/>
                </a:lnTo>
                <a:lnTo>
                  <a:pt x="305" y="569"/>
                </a:lnTo>
                <a:lnTo>
                  <a:pt x="345" y="522"/>
                </a:lnTo>
                <a:lnTo>
                  <a:pt x="359" y="488"/>
                </a:lnTo>
                <a:lnTo>
                  <a:pt x="372" y="475"/>
                </a:lnTo>
                <a:lnTo>
                  <a:pt x="359" y="461"/>
                </a:lnTo>
                <a:lnTo>
                  <a:pt x="359" y="454"/>
                </a:lnTo>
                <a:lnTo>
                  <a:pt x="366" y="441"/>
                </a:lnTo>
                <a:lnTo>
                  <a:pt x="352" y="400"/>
                </a:lnTo>
                <a:lnTo>
                  <a:pt x="338" y="386"/>
                </a:lnTo>
                <a:lnTo>
                  <a:pt x="332" y="386"/>
                </a:lnTo>
                <a:lnTo>
                  <a:pt x="318" y="380"/>
                </a:lnTo>
                <a:lnTo>
                  <a:pt x="305" y="366"/>
                </a:lnTo>
                <a:lnTo>
                  <a:pt x="284" y="366"/>
                </a:lnTo>
                <a:lnTo>
                  <a:pt x="277" y="373"/>
                </a:lnTo>
                <a:lnTo>
                  <a:pt x="271" y="373"/>
                </a:lnTo>
                <a:lnTo>
                  <a:pt x="264" y="373"/>
                </a:lnTo>
                <a:lnTo>
                  <a:pt x="244" y="380"/>
                </a:lnTo>
                <a:lnTo>
                  <a:pt x="237" y="386"/>
                </a:lnTo>
                <a:lnTo>
                  <a:pt x="203" y="373"/>
                </a:lnTo>
                <a:lnTo>
                  <a:pt x="203" y="366"/>
                </a:lnTo>
                <a:lnTo>
                  <a:pt x="203" y="359"/>
                </a:lnTo>
                <a:lnTo>
                  <a:pt x="210" y="353"/>
                </a:lnTo>
                <a:lnTo>
                  <a:pt x="210" y="339"/>
                </a:lnTo>
                <a:lnTo>
                  <a:pt x="216" y="332"/>
                </a:lnTo>
                <a:lnTo>
                  <a:pt x="210" y="326"/>
                </a:lnTo>
                <a:lnTo>
                  <a:pt x="216" y="312"/>
                </a:lnTo>
                <a:lnTo>
                  <a:pt x="216" y="305"/>
                </a:lnTo>
                <a:lnTo>
                  <a:pt x="210" y="298"/>
                </a:lnTo>
                <a:lnTo>
                  <a:pt x="203" y="298"/>
                </a:lnTo>
                <a:lnTo>
                  <a:pt x="196" y="298"/>
                </a:lnTo>
                <a:lnTo>
                  <a:pt x="189" y="292"/>
                </a:lnTo>
                <a:lnTo>
                  <a:pt x="183" y="292"/>
                </a:lnTo>
                <a:lnTo>
                  <a:pt x="169" y="285"/>
                </a:lnTo>
                <a:lnTo>
                  <a:pt x="162" y="278"/>
                </a:lnTo>
                <a:lnTo>
                  <a:pt x="162" y="285"/>
                </a:lnTo>
                <a:lnTo>
                  <a:pt x="156" y="278"/>
                </a:lnTo>
                <a:lnTo>
                  <a:pt x="149" y="278"/>
                </a:lnTo>
                <a:lnTo>
                  <a:pt x="142" y="271"/>
                </a:lnTo>
                <a:lnTo>
                  <a:pt x="135" y="258"/>
                </a:lnTo>
                <a:lnTo>
                  <a:pt x="122" y="258"/>
                </a:lnTo>
                <a:lnTo>
                  <a:pt x="128" y="244"/>
                </a:lnTo>
                <a:lnTo>
                  <a:pt x="122" y="237"/>
                </a:lnTo>
                <a:lnTo>
                  <a:pt x="122" y="231"/>
                </a:lnTo>
                <a:lnTo>
                  <a:pt x="128" y="224"/>
                </a:lnTo>
                <a:lnTo>
                  <a:pt x="128" y="217"/>
                </a:lnTo>
                <a:lnTo>
                  <a:pt x="122" y="210"/>
                </a:lnTo>
                <a:lnTo>
                  <a:pt x="122" y="204"/>
                </a:lnTo>
                <a:lnTo>
                  <a:pt x="135" y="177"/>
                </a:lnTo>
                <a:lnTo>
                  <a:pt x="162" y="190"/>
                </a:lnTo>
                <a:lnTo>
                  <a:pt x="169" y="183"/>
                </a:lnTo>
                <a:lnTo>
                  <a:pt x="176" y="170"/>
                </a:lnTo>
                <a:lnTo>
                  <a:pt x="189" y="156"/>
                </a:lnTo>
                <a:lnTo>
                  <a:pt x="196" y="149"/>
                </a:lnTo>
                <a:lnTo>
                  <a:pt x="203" y="143"/>
                </a:lnTo>
                <a:lnTo>
                  <a:pt x="210" y="136"/>
                </a:lnTo>
                <a:lnTo>
                  <a:pt x="203" y="136"/>
                </a:lnTo>
                <a:lnTo>
                  <a:pt x="210" y="129"/>
                </a:lnTo>
                <a:lnTo>
                  <a:pt x="210" y="122"/>
                </a:lnTo>
                <a:lnTo>
                  <a:pt x="203" y="116"/>
                </a:lnTo>
                <a:lnTo>
                  <a:pt x="196" y="122"/>
                </a:lnTo>
                <a:lnTo>
                  <a:pt x="196" y="129"/>
                </a:lnTo>
                <a:lnTo>
                  <a:pt x="189" y="122"/>
                </a:lnTo>
                <a:lnTo>
                  <a:pt x="189" y="116"/>
                </a:lnTo>
                <a:lnTo>
                  <a:pt x="189" y="109"/>
                </a:lnTo>
                <a:lnTo>
                  <a:pt x="203" y="95"/>
                </a:lnTo>
                <a:lnTo>
                  <a:pt x="203" y="88"/>
                </a:lnTo>
                <a:lnTo>
                  <a:pt x="203" y="82"/>
                </a:lnTo>
                <a:lnTo>
                  <a:pt x="210" y="75"/>
                </a:lnTo>
                <a:lnTo>
                  <a:pt x="223" y="68"/>
                </a:lnTo>
                <a:lnTo>
                  <a:pt x="230" y="68"/>
                </a:lnTo>
                <a:lnTo>
                  <a:pt x="237" y="61"/>
                </a:lnTo>
                <a:lnTo>
                  <a:pt x="244" y="61"/>
                </a:lnTo>
                <a:lnTo>
                  <a:pt x="257" y="55"/>
                </a:lnTo>
                <a:lnTo>
                  <a:pt x="257" y="61"/>
                </a:lnTo>
                <a:lnTo>
                  <a:pt x="264" y="68"/>
                </a:lnTo>
                <a:lnTo>
                  <a:pt x="277" y="68"/>
                </a:lnTo>
                <a:lnTo>
                  <a:pt x="284" y="61"/>
                </a:lnTo>
                <a:lnTo>
                  <a:pt x="284" y="75"/>
                </a:lnTo>
                <a:lnTo>
                  <a:pt x="291" y="75"/>
                </a:lnTo>
                <a:lnTo>
                  <a:pt x="284" y="82"/>
                </a:lnTo>
                <a:lnTo>
                  <a:pt x="277" y="95"/>
                </a:lnTo>
                <a:lnTo>
                  <a:pt x="257" y="88"/>
                </a:lnTo>
                <a:lnTo>
                  <a:pt x="257" y="95"/>
                </a:lnTo>
                <a:lnTo>
                  <a:pt x="257" y="102"/>
                </a:lnTo>
                <a:lnTo>
                  <a:pt x="264" y="109"/>
                </a:lnTo>
                <a:lnTo>
                  <a:pt x="271" y="116"/>
                </a:lnTo>
                <a:lnTo>
                  <a:pt x="271" y="129"/>
                </a:lnTo>
                <a:lnTo>
                  <a:pt x="271" y="143"/>
                </a:lnTo>
                <a:lnTo>
                  <a:pt x="277" y="143"/>
                </a:lnTo>
                <a:lnTo>
                  <a:pt x="298" y="136"/>
                </a:lnTo>
                <a:lnTo>
                  <a:pt x="305" y="129"/>
                </a:lnTo>
                <a:lnTo>
                  <a:pt x="305" y="122"/>
                </a:lnTo>
                <a:lnTo>
                  <a:pt x="318" y="102"/>
                </a:lnTo>
                <a:lnTo>
                  <a:pt x="318" y="88"/>
                </a:lnTo>
                <a:lnTo>
                  <a:pt x="318" y="82"/>
                </a:lnTo>
                <a:lnTo>
                  <a:pt x="325" y="75"/>
                </a:lnTo>
                <a:lnTo>
                  <a:pt x="332" y="68"/>
                </a:lnTo>
                <a:lnTo>
                  <a:pt x="332" y="61"/>
                </a:lnTo>
                <a:lnTo>
                  <a:pt x="338" y="61"/>
                </a:lnTo>
                <a:lnTo>
                  <a:pt x="332" y="55"/>
                </a:lnTo>
                <a:lnTo>
                  <a:pt x="311" y="48"/>
                </a:lnTo>
                <a:lnTo>
                  <a:pt x="305" y="41"/>
                </a:lnTo>
                <a:lnTo>
                  <a:pt x="291" y="27"/>
                </a:lnTo>
                <a:lnTo>
                  <a:pt x="305" y="0"/>
                </a:lnTo>
                <a:lnTo>
                  <a:pt x="318" y="7"/>
                </a:lnTo>
                <a:lnTo>
                  <a:pt x="325" y="7"/>
                </a:lnTo>
                <a:lnTo>
                  <a:pt x="352" y="21"/>
                </a:lnTo>
                <a:lnTo>
                  <a:pt x="359" y="21"/>
                </a:lnTo>
                <a:lnTo>
                  <a:pt x="366" y="27"/>
                </a:lnTo>
                <a:lnTo>
                  <a:pt x="366" y="34"/>
                </a:lnTo>
                <a:lnTo>
                  <a:pt x="406" y="55"/>
                </a:lnTo>
                <a:lnTo>
                  <a:pt x="413" y="55"/>
                </a:lnTo>
                <a:lnTo>
                  <a:pt x="426" y="61"/>
                </a:lnTo>
                <a:lnTo>
                  <a:pt x="440" y="61"/>
                </a:lnTo>
                <a:lnTo>
                  <a:pt x="454" y="68"/>
                </a:lnTo>
                <a:lnTo>
                  <a:pt x="460" y="68"/>
                </a:lnTo>
                <a:lnTo>
                  <a:pt x="474" y="61"/>
                </a:lnTo>
                <a:lnTo>
                  <a:pt x="481" y="68"/>
                </a:lnTo>
                <a:lnTo>
                  <a:pt x="494" y="68"/>
                </a:lnTo>
                <a:lnTo>
                  <a:pt x="515" y="61"/>
                </a:lnTo>
                <a:lnTo>
                  <a:pt x="521" y="68"/>
                </a:lnTo>
                <a:lnTo>
                  <a:pt x="521" y="75"/>
                </a:lnTo>
                <a:lnTo>
                  <a:pt x="535" y="88"/>
                </a:lnTo>
                <a:lnTo>
                  <a:pt x="528" y="95"/>
                </a:lnTo>
                <a:lnTo>
                  <a:pt x="528" y="109"/>
                </a:lnTo>
                <a:lnTo>
                  <a:pt x="528" y="116"/>
                </a:lnTo>
                <a:lnTo>
                  <a:pt x="542" y="129"/>
                </a:lnTo>
                <a:lnTo>
                  <a:pt x="548" y="136"/>
                </a:lnTo>
                <a:lnTo>
                  <a:pt x="569" y="143"/>
                </a:lnTo>
                <a:lnTo>
                  <a:pt x="569" y="149"/>
                </a:lnTo>
                <a:lnTo>
                  <a:pt x="562" y="156"/>
                </a:lnTo>
                <a:lnTo>
                  <a:pt x="562" y="163"/>
                </a:lnTo>
                <a:lnTo>
                  <a:pt x="555" y="197"/>
                </a:lnTo>
                <a:lnTo>
                  <a:pt x="548" y="204"/>
                </a:lnTo>
                <a:lnTo>
                  <a:pt x="535" y="210"/>
                </a:lnTo>
                <a:lnTo>
                  <a:pt x="535" y="224"/>
                </a:lnTo>
                <a:lnTo>
                  <a:pt x="521" y="231"/>
                </a:lnTo>
                <a:lnTo>
                  <a:pt x="515" y="237"/>
                </a:lnTo>
                <a:lnTo>
                  <a:pt x="515" y="244"/>
                </a:lnTo>
                <a:lnTo>
                  <a:pt x="521" y="251"/>
                </a:lnTo>
                <a:lnTo>
                  <a:pt x="521" y="258"/>
                </a:lnTo>
                <a:lnTo>
                  <a:pt x="521" y="265"/>
                </a:lnTo>
                <a:lnTo>
                  <a:pt x="521" y="271"/>
                </a:lnTo>
                <a:lnTo>
                  <a:pt x="528" y="271"/>
                </a:lnTo>
                <a:lnTo>
                  <a:pt x="528" y="278"/>
                </a:lnTo>
                <a:lnTo>
                  <a:pt x="542" y="298"/>
                </a:lnTo>
                <a:lnTo>
                  <a:pt x="548" y="298"/>
                </a:lnTo>
                <a:lnTo>
                  <a:pt x="555" y="292"/>
                </a:lnTo>
                <a:lnTo>
                  <a:pt x="562" y="292"/>
                </a:lnTo>
                <a:lnTo>
                  <a:pt x="569" y="298"/>
                </a:lnTo>
                <a:lnTo>
                  <a:pt x="575" y="298"/>
                </a:lnTo>
                <a:lnTo>
                  <a:pt x="596" y="305"/>
                </a:lnTo>
                <a:lnTo>
                  <a:pt x="616" y="312"/>
                </a:lnTo>
                <a:lnTo>
                  <a:pt x="623" y="312"/>
                </a:lnTo>
                <a:lnTo>
                  <a:pt x="643" y="285"/>
                </a:lnTo>
                <a:lnTo>
                  <a:pt x="650" y="292"/>
                </a:lnTo>
                <a:lnTo>
                  <a:pt x="664" y="292"/>
                </a:lnTo>
                <a:lnTo>
                  <a:pt x="670" y="292"/>
                </a:lnTo>
                <a:lnTo>
                  <a:pt x="670" y="298"/>
                </a:lnTo>
                <a:lnTo>
                  <a:pt x="677" y="298"/>
                </a:lnTo>
                <a:lnTo>
                  <a:pt x="684" y="305"/>
                </a:lnTo>
                <a:lnTo>
                  <a:pt x="711" y="312"/>
                </a:lnTo>
                <a:lnTo>
                  <a:pt x="704" y="319"/>
                </a:lnTo>
                <a:lnTo>
                  <a:pt x="704" y="326"/>
                </a:lnTo>
                <a:lnTo>
                  <a:pt x="711" y="326"/>
                </a:lnTo>
                <a:lnTo>
                  <a:pt x="718" y="326"/>
                </a:lnTo>
                <a:lnTo>
                  <a:pt x="711" y="339"/>
                </a:lnTo>
                <a:lnTo>
                  <a:pt x="745" y="339"/>
                </a:lnTo>
                <a:lnTo>
                  <a:pt x="745" y="332"/>
                </a:lnTo>
                <a:lnTo>
                  <a:pt x="752" y="319"/>
                </a:lnTo>
                <a:lnTo>
                  <a:pt x="745" y="312"/>
                </a:lnTo>
                <a:lnTo>
                  <a:pt x="785" y="332"/>
                </a:lnTo>
                <a:lnTo>
                  <a:pt x="806" y="326"/>
                </a:lnTo>
                <a:lnTo>
                  <a:pt x="819" y="326"/>
                </a:lnTo>
                <a:lnTo>
                  <a:pt x="826" y="326"/>
                </a:lnTo>
                <a:lnTo>
                  <a:pt x="833" y="319"/>
                </a:lnTo>
                <a:lnTo>
                  <a:pt x="840" y="326"/>
                </a:lnTo>
                <a:lnTo>
                  <a:pt x="853" y="332"/>
                </a:lnTo>
                <a:lnTo>
                  <a:pt x="867" y="332"/>
                </a:lnTo>
                <a:lnTo>
                  <a:pt x="874" y="332"/>
                </a:lnTo>
                <a:lnTo>
                  <a:pt x="887" y="339"/>
                </a:lnTo>
                <a:lnTo>
                  <a:pt x="894" y="339"/>
                </a:lnTo>
                <a:lnTo>
                  <a:pt x="901" y="332"/>
                </a:lnTo>
                <a:lnTo>
                  <a:pt x="907" y="326"/>
                </a:lnTo>
                <a:lnTo>
                  <a:pt x="921" y="319"/>
                </a:lnTo>
                <a:lnTo>
                  <a:pt x="934" y="312"/>
                </a:lnTo>
                <a:lnTo>
                  <a:pt x="941" y="319"/>
                </a:lnTo>
                <a:lnTo>
                  <a:pt x="941" y="332"/>
                </a:lnTo>
                <a:lnTo>
                  <a:pt x="941" y="339"/>
                </a:lnTo>
                <a:lnTo>
                  <a:pt x="941" y="346"/>
                </a:lnTo>
                <a:lnTo>
                  <a:pt x="948" y="346"/>
                </a:lnTo>
                <a:lnTo>
                  <a:pt x="948" y="353"/>
                </a:lnTo>
                <a:lnTo>
                  <a:pt x="948" y="359"/>
                </a:lnTo>
                <a:lnTo>
                  <a:pt x="948" y="366"/>
                </a:lnTo>
                <a:lnTo>
                  <a:pt x="948" y="373"/>
                </a:lnTo>
                <a:lnTo>
                  <a:pt x="948" y="386"/>
                </a:lnTo>
                <a:lnTo>
                  <a:pt x="941" y="393"/>
                </a:lnTo>
                <a:lnTo>
                  <a:pt x="948" y="400"/>
                </a:lnTo>
                <a:lnTo>
                  <a:pt x="955" y="407"/>
                </a:lnTo>
                <a:lnTo>
                  <a:pt x="962" y="414"/>
                </a:lnTo>
                <a:lnTo>
                  <a:pt x="982" y="420"/>
                </a:lnTo>
                <a:lnTo>
                  <a:pt x="989" y="420"/>
                </a:lnTo>
                <a:lnTo>
                  <a:pt x="1016" y="427"/>
                </a:lnTo>
                <a:lnTo>
                  <a:pt x="1023" y="434"/>
                </a:lnTo>
                <a:lnTo>
                  <a:pt x="1029" y="454"/>
                </a:lnTo>
                <a:lnTo>
                  <a:pt x="1036" y="468"/>
                </a:lnTo>
                <a:lnTo>
                  <a:pt x="1070" y="461"/>
                </a:lnTo>
                <a:lnTo>
                  <a:pt x="1083" y="468"/>
                </a:lnTo>
                <a:lnTo>
                  <a:pt x="1083" y="475"/>
                </a:lnTo>
                <a:lnTo>
                  <a:pt x="1090" y="481"/>
                </a:lnTo>
                <a:lnTo>
                  <a:pt x="1090" y="495"/>
                </a:lnTo>
                <a:lnTo>
                  <a:pt x="1097" y="495"/>
                </a:lnTo>
                <a:lnTo>
                  <a:pt x="1104" y="488"/>
                </a:lnTo>
                <a:lnTo>
                  <a:pt x="1111" y="475"/>
                </a:lnTo>
                <a:lnTo>
                  <a:pt x="1117" y="461"/>
                </a:lnTo>
                <a:lnTo>
                  <a:pt x="1124" y="461"/>
                </a:lnTo>
                <a:lnTo>
                  <a:pt x="1144" y="434"/>
                </a:lnTo>
                <a:lnTo>
                  <a:pt x="1151" y="427"/>
                </a:lnTo>
                <a:lnTo>
                  <a:pt x="1165" y="420"/>
                </a:lnTo>
                <a:lnTo>
                  <a:pt x="1178" y="407"/>
                </a:lnTo>
                <a:lnTo>
                  <a:pt x="1185" y="400"/>
                </a:lnTo>
                <a:lnTo>
                  <a:pt x="1192" y="400"/>
                </a:lnTo>
                <a:lnTo>
                  <a:pt x="1205" y="386"/>
                </a:lnTo>
                <a:lnTo>
                  <a:pt x="1212" y="386"/>
                </a:lnTo>
                <a:lnTo>
                  <a:pt x="1205" y="407"/>
                </a:lnTo>
                <a:lnTo>
                  <a:pt x="1212" y="414"/>
                </a:lnTo>
                <a:lnTo>
                  <a:pt x="1205" y="420"/>
                </a:lnTo>
                <a:lnTo>
                  <a:pt x="1205" y="427"/>
                </a:lnTo>
                <a:lnTo>
                  <a:pt x="1212" y="434"/>
                </a:lnTo>
                <a:lnTo>
                  <a:pt x="1212" y="454"/>
                </a:lnTo>
                <a:lnTo>
                  <a:pt x="1212" y="461"/>
                </a:lnTo>
                <a:lnTo>
                  <a:pt x="1212" y="468"/>
                </a:lnTo>
                <a:lnTo>
                  <a:pt x="1212" y="475"/>
                </a:lnTo>
                <a:lnTo>
                  <a:pt x="1232" y="461"/>
                </a:lnTo>
                <a:lnTo>
                  <a:pt x="1232" y="454"/>
                </a:lnTo>
                <a:lnTo>
                  <a:pt x="1239" y="461"/>
                </a:lnTo>
                <a:lnTo>
                  <a:pt x="1246" y="441"/>
                </a:lnTo>
                <a:lnTo>
                  <a:pt x="1253" y="441"/>
                </a:lnTo>
                <a:lnTo>
                  <a:pt x="1253" y="434"/>
                </a:lnTo>
                <a:lnTo>
                  <a:pt x="1260" y="427"/>
                </a:lnTo>
                <a:lnTo>
                  <a:pt x="1266" y="420"/>
                </a:lnTo>
                <a:lnTo>
                  <a:pt x="1273" y="414"/>
                </a:lnTo>
                <a:lnTo>
                  <a:pt x="1280" y="414"/>
                </a:lnTo>
                <a:lnTo>
                  <a:pt x="1287" y="420"/>
                </a:lnTo>
                <a:lnTo>
                  <a:pt x="1287" y="427"/>
                </a:lnTo>
                <a:lnTo>
                  <a:pt x="1287" y="434"/>
                </a:lnTo>
                <a:lnTo>
                  <a:pt x="1273" y="441"/>
                </a:lnTo>
                <a:lnTo>
                  <a:pt x="1287" y="441"/>
                </a:lnTo>
                <a:lnTo>
                  <a:pt x="1314" y="434"/>
                </a:lnTo>
                <a:lnTo>
                  <a:pt x="1334" y="420"/>
                </a:lnTo>
                <a:lnTo>
                  <a:pt x="1348" y="420"/>
                </a:lnTo>
                <a:lnTo>
                  <a:pt x="1354" y="414"/>
                </a:lnTo>
                <a:lnTo>
                  <a:pt x="1368" y="414"/>
                </a:lnTo>
                <a:lnTo>
                  <a:pt x="1388" y="407"/>
                </a:lnTo>
                <a:lnTo>
                  <a:pt x="1382" y="400"/>
                </a:lnTo>
                <a:lnTo>
                  <a:pt x="1382" y="393"/>
                </a:lnTo>
                <a:lnTo>
                  <a:pt x="1388" y="380"/>
                </a:lnTo>
                <a:lnTo>
                  <a:pt x="1436" y="386"/>
                </a:lnTo>
                <a:lnTo>
                  <a:pt x="1442" y="393"/>
                </a:lnTo>
                <a:lnTo>
                  <a:pt x="1463" y="414"/>
                </a:lnTo>
                <a:lnTo>
                  <a:pt x="1470" y="420"/>
                </a:lnTo>
                <a:lnTo>
                  <a:pt x="1483" y="441"/>
                </a:lnTo>
                <a:lnTo>
                  <a:pt x="1497" y="447"/>
                </a:lnTo>
                <a:lnTo>
                  <a:pt x="1510" y="454"/>
                </a:lnTo>
                <a:lnTo>
                  <a:pt x="1517" y="447"/>
                </a:lnTo>
                <a:lnTo>
                  <a:pt x="1537" y="427"/>
                </a:lnTo>
                <a:lnTo>
                  <a:pt x="1544" y="434"/>
                </a:lnTo>
                <a:lnTo>
                  <a:pt x="1564" y="434"/>
                </a:lnTo>
                <a:lnTo>
                  <a:pt x="1571" y="434"/>
                </a:lnTo>
                <a:lnTo>
                  <a:pt x="1578" y="427"/>
                </a:lnTo>
                <a:lnTo>
                  <a:pt x="1585" y="427"/>
                </a:lnTo>
                <a:lnTo>
                  <a:pt x="1591" y="414"/>
                </a:lnTo>
                <a:lnTo>
                  <a:pt x="1585" y="407"/>
                </a:lnTo>
                <a:lnTo>
                  <a:pt x="1578" y="400"/>
                </a:lnTo>
                <a:lnTo>
                  <a:pt x="1578" y="393"/>
                </a:lnTo>
                <a:lnTo>
                  <a:pt x="1585" y="393"/>
                </a:lnTo>
                <a:lnTo>
                  <a:pt x="1591" y="386"/>
                </a:lnTo>
                <a:lnTo>
                  <a:pt x="1598" y="386"/>
                </a:lnTo>
                <a:lnTo>
                  <a:pt x="1598" y="373"/>
                </a:lnTo>
                <a:lnTo>
                  <a:pt x="1591" y="366"/>
                </a:lnTo>
                <a:lnTo>
                  <a:pt x="1585" y="359"/>
                </a:lnTo>
                <a:lnTo>
                  <a:pt x="1571" y="346"/>
                </a:lnTo>
                <a:lnTo>
                  <a:pt x="1564" y="332"/>
                </a:lnTo>
                <a:lnTo>
                  <a:pt x="1578" y="332"/>
                </a:lnTo>
                <a:lnTo>
                  <a:pt x="1591" y="319"/>
                </a:lnTo>
                <a:lnTo>
                  <a:pt x="1598" y="319"/>
                </a:lnTo>
                <a:lnTo>
                  <a:pt x="1605" y="312"/>
                </a:lnTo>
                <a:lnTo>
                  <a:pt x="1612" y="305"/>
                </a:lnTo>
                <a:lnTo>
                  <a:pt x="1619" y="312"/>
                </a:lnTo>
                <a:lnTo>
                  <a:pt x="1625" y="305"/>
                </a:lnTo>
                <a:lnTo>
                  <a:pt x="1632" y="312"/>
                </a:lnTo>
                <a:lnTo>
                  <a:pt x="1646" y="332"/>
                </a:lnTo>
                <a:lnTo>
                  <a:pt x="1646" y="319"/>
                </a:lnTo>
                <a:lnTo>
                  <a:pt x="1652" y="319"/>
                </a:lnTo>
                <a:lnTo>
                  <a:pt x="1659" y="312"/>
                </a:lnTo>
                <a:lnTo>
                  <a:pt x="1659" y="326"/>
                </a:lnTo>
                <a:lnTo>
                  <a:pt x="1666" y="339"/>
                </a:lnTo>
                <a:lnTo>
                  <a:pt x="1673" y="339"/>
                </a:lnTo>
                <a:lnTo>
                  <a:pt x="1686" y="346"/>
                </a:lnTo>
                <a:lnTo>
                  <a:pt x="1693" y="359"/>
                </a:lnTo>
                <a:lnTo>
                  <a:pt x="1700" y="366"/>
                </a:lnTo>
                <a:lnTo>
                  <a:pt x="1700" y="373"/>
                </a:lnTo>
                <a:lnTo>
                  <a:pt x="1707" y="366"/>
                </a:lnTo>
                <a:lnTo>
                  <a:pt x="1720" y="366"/>
                </a:lnTo>
                <a:lnTo>
                  <a:pt x="1734" y="366"/>
                </a:lnTo>
                <a:lnTo>
                  <a:pt x="1734" y="373"/>
                </a:lnTo>
                <a:lnTo>
                  <a:pt x="1740" y="373"/>
                </a:lnTo>
                <a:lnTo>
                  <a:pt x="1754" y="366"/>
                </a:lnTo>
                <a:lnTo>
                  <a:pt x="1761" y="359"/>
                </a:lnTo>
                <a:lnTo>
                  <a:pt x="1768" y="353"/>
                </a:lnTo>
                <a:lnTo>
                  <a:pt x="1781" y="339"/>
                </a:lnTo>
                <a:lnTo>
                  <a:pt x="1788" y="312"/>
                </a:lnTo>
                <a:lnTo>
                  <a:pt x="1801" y="298"/>
                </a:lnTo>
                <a:lnTo>
                  <a:pt x="1801" y="292"/>
                </a:lnTo>
                <a:lnTo>
                  <a:pt x="1808" y="278"/>
                </a:lnTo>
                <a:lnTo>
                  <a:pt x="1808" y="271"/>
                </a:lnTo>
                <a:lnTo>
                  <a:pt x="1801" y="265"/>
                </a:lnTo>
                <a:lnTo>
                  <a:pt x="1801" y="258"/>
                </a:lnTo>
                <a:lnTo>
                  <a:pt x="1801" y="244"/>
                </a:lnTo>
                <a:lnTo>
                  <a:pt x="1801" y="231"/>
                </a:lnTo>
                <a:lnTo>
                  <a:pt x="1815" y="177"/>
                </a:lnTo>
                <a:lnTo>
                  <a:pt x="1822" y="177"/>
                </a:lnTo>
                <a:lnTo>
                  <a:pt x="1829" y="177"/>
                </a:lnTo>
                <a:lnTo>
                  <a:pt x="1842" y="183"/>
                </a:lnTo>
                <a:lnTo>
                  <a:pt x="1849" y="190"/>
                </a:lnTo>
                <a:lnTo>
                  <a:pt x="1862" y="190"/>
                </a:lnTo>
                <a:lnTo>
                  <a:pt x="1896" y="210"/>
                </a:lnTo>
                <a:lnTo>
                  <a:pt x="1910" y="204"/>
                </a:lnTo>
                <a:lnTo>
                  <a:pt x="1950" y="197"/>
                </a:lnTo>
                <a:lnTo>
                  <a:pt x="1957" y="197"/>
                </a:lnTo>
                <a:lnTo>
                  <a:pt x="1964" y="197"/>
                </a:lnTo>
                <a:lnTo>
                  <a:pt x="1971" y="197"/>
                </a:lnTo>
                <a:lnTo>
                  <a:pt x="1984" y="190"/>
                </a:lnTo>
                <a:lnTo>
                  <a:pt x="2005" y="177"/>
                </a:lnTo>
                <a:lnTo>
                  <a:pt x="2011" y="170"/>
                </a:lnTo>
                <a:lnTo>
                  <a:pt x="2018" y="149"/>
                </a:lnTo>
                <a:lnTo>
                  <a:pt x="2018" y="143"/>
                </a:lnTo>
                <a:lnTo>
                  <a:pt x="2018" y="116"/>
                </a:lnTo>
                <a:lnTo>
                  <a:pt x="2025" y="116"/>
                </a:lnTo>
                <a:lnTo>
                  <a:pt x="2038" y="116"/>
                </a:lnTo>
                <a:lnTo>
                  <a:pt x="2052" y="129"/>
                </a:lnTo>
                <a:lnTo>
                  <a:pt x="2066" y="149"/>
                </a:lnTo>
                <a:lnTo>
                  <a:pt x="2079" y="143"/>
                </a:lnTo>
                <a:lnTo>
                  <a:pt x="2099" y="143"/>
                </a:lnTo>
                <a:lnTo>
                  <a:pt x="2106" y="136"/>
                </a:lnTo>
                <a:lnTo>
                  <a:pt x="2106" y="129"/>
                </a:lnTo>
                <a:lnTo>
                  <a:pt x="2127" y="136"/>
                </a:lnTo>
                <a:lnTo>
                  <a:pt x="2133" y="136"/>
                </a:lnTo>
                <a:lnTo>
                  <a:pt x="2133" y="129"/>
                </a:lnTo>
                <a:lnTo>
                  <a:pt x="2140" y="122"/>
                </a:lnTo>
                <a:lnTo>
                  <a:pt x="2140" y="116"/>
                </a:lnTo>
                <a:lnTo>
                  <a:pt x="2140" y="109"/>
                </a:lnTo>
                <a:lnTo>
                  <a:pt x="2160" y="109"/>
                </a:lnTo>
                <a:lnTo>
                  <a:pt x="2160" y="116"/>
                </a:lnTo>
                <a:lnTo>
                  <a:pt x="2167" y="116"/>
                </a:lnTo>
                <a:lnTo>
                  <a:pt x="2167" y="109"/>
                </a:lnTo>
                <a:lnTo>
                  <a:pt x="2174" y="109"/>
                </a:lnTo>
                <a:lnTo>
                  <a:pt x="2174" y="122"/>
                </a:lnTo>
                <a:lnTo>
                  <a:pt x="2188" y="122"/>
                </a:lnTo>
                <a:lnTo>
                  <a:pt x="2194" y="129"/>
                </a:lnTo>
                <a:lnTo>
                  <a:pt x="2201" y="129"/>
                </a:lnTo>
                <a:lnTo>
                  <a:pt x="2201" y="136"/>
                </a:lnTo>
                <a:lnTo>
                  <a:pt x="2215" y="143"/>
                </a:lnTo>
                <a:lnTo>
                  <a:pt x="2221" y="136"/>
                </a:lnTo>
                <a:lnTo>
                  <a:pt x="2228" y="143"/>
                </a:lnTo>
                <a:lnTo>
                  <a:pt x="2235" y="136"/>
                </a:lnTo>
                <a:lnTo>
                  <a:pt x="2242" y="129"/>
                </a:lnTo>
                <a:lnTo>
                  <a:pt x="2248" y="129"/>
                </a:lnTo>
                <a:lnTo>
                  <a:pt x="2255" y="129"/>
                </a:lnTo>
                <a:lnTo>
                  <a:pt x="2262" y="122"/>
                </a:lnTo>
                <a:lnTo>
                  <a:pt x="2282" y="116"/>
                </a:lnTo>
                <a:lnTo>
                  <a:pt x="2289" y="109"/>
                </a:lnTo>
                <a:lnTo>
                  <a:pt x="2296" y="116"/>
                </a:lnTo>
                <a:lnTo>
                  <a:pt x="2303" y="109"/>
                </a:lnTo>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87" name="huelva">
            <a:extLst>
              <a:ext uri="{FF2B5EF4-FFF2-40B4-BE49-F238E27FC236}">
                <a16:creationId xmlns:a16="http://schemas.microsoft.com/office/drawing/2014/main" id="{DA84B486-38A3-4F58-9B47-50231B75217F}"/>
              </a:ext>
            </a:extLst>
          </p:cNvPr>
          <p:cNvSpPr>
            <a:spLocks/>
          </p:cNvSpPr>
          <p:nvPr/>
        </p:nvSpPr>
        <p:spPr bwMode="auto">
          <a:xfrm>
            <a:off x="3360953" y="4044828"/>
            <a:ext cx="549275" cy="723900"/>
          </a:xfrm>
          <a:custGeom>
            <a:avLst/>
            <a:gdLst>
              <a:gd name="T0" fmla="*/ 2147483647 w 1280"/>
              <a:gd name="T1" fmla="*/ 2147483647 h 1632"/>
              <a:gd name="T2" fmla="*/ 2147483647 w 1280"/>
              <a:gd name="T3" fmla="*/ 2147483647 h 1632"/>
              <a:gd name="T4" fmla="*/ 2147483647 w 1280"/>
              <a:gd name="T5" fmla="*/ 2147483647 h 1632"/>
              <a:gd name="T6" fmla="*/ 2147483647 w 1280"/>
              <a:gd name="T7" fmla="*/ 2147483647 h 1632"/>
              <a:gd name="T8" fmla="*/ 2147483647 w 1280"/>
              <a:gd name="T9" fmla="*/ 2147483647 h 1632"/>
              <a:gd name="T10" fmla="*/ 2147483647 w 1280"/>
              <a:gd name="T11" fmla="*/ 2147483647 h 1632"/>
              <a:gd name="T12" fmla="*/ 2147483647 w 1280"/>
              <a:gd name="T13" fmla="*/ 2147483647 h 1632"/>
              <a:gd name="T14" fmla="*/ 2147483647 w 1280"/>
              <a:gd name="T15" fmla="*/ 2147483647 h 1632"/>
              <a:gd name="T16" fmla="*/ 2147483647 w 1280"/>
              <a:gd name="T17" fmla="*/ 2147483647 h 1632"/>
              <a:gd name="T18" fmla="*/ 2147483647 w 1280"/>
              <a:gd name="T19" fmla="*/ 2147483647 h 1632"/>
              <a:gd name="T20" fmla="*/ 2147483647 w 1280"/>
              <a:gd name="T21" fmla="*/ 2147483647 h 1632"/>
              <a:gd name="T22" fmla="*/ 2147483647 w 1280"/>
              <a:gd name="T23" fmla="*/ 2147483647 h 1632"/>
              <a:gd name="T24" fmla="*/ 2147483647 w 1280"/>
              <a:gd name="T25" fmla="*/ 2147483647 h 1632"/>
              <a:gd name="T26" fmla="*/ 2147483647 w 1280"/>
              <a:gd name="T27" fmla="*/ 2147483647 h 1632"/>
              <a:gd name="T28" fmla="*/ 2147483647 w 1280"/>
              <a:gd name="T29" fmla="*/ 2147483647 h 1632"/>
              <a:gd name="T30" fmla="*/ 2147483647 w 1280"/>
              <a:gd name="T31" fmla="*/ 2147483647 h 1632"/>
              <a:gd name="T32" fmla="*/ 2147483647 w 1280"/>
              <a:gd name="T33" fmla="*/ 2147483647 h 1632"/>
              <a:gd name="T34" fmla="*/ 2147483647 w 1280"/>
              <a:gd name="T35" fmla="*/ 2147483647 h 1632"/>
              <a:gd name="T36" fmla="*/ 2147483647 w 1280"/>
              <a:gd name="T37" fmla="*/ 2147483647 h 1632"/>
              <a:gd name="T38" fmla="*/ 2147483647 w 1280"/>
              <a:gd name="T39" fmla="*/ 2147483647 h 1632"/>
              <a:gd name="T40" fmla="*/ 2147483647 w 1280"/>
              <a:gd name="T41" fmla="*/ 2147483647 h 1632"/>
              <a:gd name="T42" fmla="*/ 2147483647 w 1280"/>
              <a:gd name="T43" fmla="*/ 2147483647 h 1632"/>
              <a:gd name="T44" fmla="*/ 2147483647 w 1280"/>
              <a:gd name="T45" fmla="*/ 2147483647 h 1632"/>
              <a:gd name="T46" fmla="*/ 2147483647 w 1280"/>
              <a:gd name="T47" fmla="*/ 2147483647 h 1632"/>
              <a:gd name="T48" fmla="*/ 2147483647 w 1280"/>
              <a:gd name="T49" fmla="*/ 2147483647 h 1632"/>
              <a:gd name="T50" fmla="*/ 2147483647 w 1280"/>
              <a:gd name="T51" fmla="*/ 2147483647 h 1632"/>
              <a:gd name="T52" fmla="*/ 2147483647 w 1280"/>
              <a:gd name="T53" fmla="*/ 2147483647 h 1632"/>
              <a:gd name="T54" fmla="*/ 2147483647 w 1280"/>
              <a:gd name="T55" fmla="*/ 2147483647 h 1632"/>
              <a:gd name="T56" fmla="*/ 2147483647 w 1280"/>
              <a:gd name="T57" fmla="*/ 2147483647 h 1632"/>
              <a:gd name="T58" fmla="*/ 2147483647 w 1280"/>
              <a:gd name="T59" fmla="*/ 2147483647 h 1632"/>
              <a:gd name="T60" fmla="*/ 2147483647 w 1280"/>
              <a:gd name="T61" fmla="*/ 2147483647 h 1632"/>
              <a:gd name="T62" fmla="*/ 2147483647 w 1280"/>
              <a:gd name="T63" fmla="*/ 2147483647 h 1632"/>
              <a:gd name="T64" fmla="*/ 2147483647 w 1280"/>
              <a:gd name="T65" fmla="*/ 2147483647 h 1632"/>
              <a:gd name="T66" fmla="*/ 866597040 w 1280"/>
              <a:gd name="T67" fmla="*/ 2147483647 h 1632"/>
              <a:gd name="T68" fmla="*/ 433380179 w 1280"/>
              <a:gd name="T69" fmla="*/ 2147483647 h 1632"/>
              <a:gd name="T70" fmla="*/ 2147483647 w 1280"/>
              <a:gd name="T71" fmla="*/ 2147483647 h 1632"/>
              <a:gd name="T72" fmla="*/ 2147483647 w 1280"/>
              <a:gd name="T73" fmla="*/ 2147483647 h 1632"/>
              <a:gd name="T74" fmla="*/ 2147483647 w 1280"/>
              <a:gd name="T75" fmla="*/ 2147483647 h 1632"/>
              <a:gd name="T76" fmla="*/ 2147483647 w 1280"/>
              <a:gd name="T77" fmla="*/ 2147483647 h 1632"/>
              <a:gd name="T78" fmla="*/ 2147483647 w 1280"/>
              <a:gd name="T79" fmla="*/ 2147483647 h 1632"/>
              <a:gd name="T80" fmla="*/ 2147483647 w 1280"/>
              <a:gd name="T81" fmla="*/ 2147483647 h 1632"/>
              <a:gd name="T82" fmla="*/ 2147483647 w 1280"/>
              <a:gd name="T83" fmla="*/ 2147483647 h 1632"/>
              <a:gd name="T84" fmla="*/ 2147483647 w 1280"/>
              <a:gd name="T85" fmla="*/ 2147483647 h 1632"/>
              <a:gd name="T86" fmla="*/ 2147483647 w 1280"/>
              <a:gd name="T87" fmla="*/ 2147483647 h 1632"/>
              <a:gd name="T88" fmla="*/ 2147483647 w 1280"/>
              <a:gd name="T89" fmla="*/ 2147483647 h 1632"/>
              <a:gd name="T90" fmla="*/ 2147483647 w 1280"/>
              <a:gd name="T91" fmla="*/ 2147483647 h 1632"/>
              <a:gd name="T92" fmla="*/ 2147483647 w 1280"/>
              <a:gd name="T93" fmla="*/ 2147483647 h 1632"/>
              <a:gd name="T94" fmla="*/ 2147483647 w 1280"/>
              <a:gd name="T95" fmla="*/ 2147483647 h 1632"/>
              <a:gd name="T96" fmla="*/ 2147483647 w 1280"/>
              <a:gd name="T97" fmla="*/ 2147483647 h 1632"/>
              <a:gd name="T98" fmla="*/ 2147483647 w 1280"/>
              <a:gd name="T99" fmla="*/ 2147483647 h 1632"/>
              <a:gd name="T100" fmla="*/ 2147483647 w 1280"/>
              <a:gd name="T101" fmla="*/ 0 h 1632"/>
              <a:gd name="T102" fmla="*/ 2147483647 w 1280"/>
              <a:gd name="T103" fmla="*/ 1978967289 h 1632"/>
              <a:gd name="T104" fmla="*/ 2147483647 w 1280"/>
              <a:gd name="T105" fmla="*/ 2147483647 h 1632"/>
              <a:gd name="T106" fmla="*/ 2147483647 w 1280"/>
              <a:gd name="T107" fmla="*/ 2147483647 h 1632"/>
              <a:gd name="T108" fmla="*/ 2147483647 w 1280"/>
              <a:gd name="T109" fmla="*/ 2147483647 h 1632"/>
              <a:gd name="T110" fmla="*/ 2147483647 w 1280"/>
              <a:gd name="T111" fmla="*/ 2147483647 h 1632"/>
              <a:gd name="T112" fmla="*/ 2147483647 w 1280"/>
              <a:gd name="T113" fmla="*/ 2147483647 h 1632"/>
              <a:gd name="T114" fmla="*/ 2147483647 w 1280"/>
              <a:gd name="T115" fmla="*/ 2147483647 h 1632"/>
              <a:gd name="T116" fmla="*/ 2147483647 w 1280"/>
              <a:gd name="T117" fmla="*/ 2147483647 h 1632"/>
              <a:gd name="T118" fmla="*/ 2147483647 w 1280"/>
              <a:gd name="T119" fmla="*/ 2147483647 h 1632"/>
              <a:gd name="T120" fmla="*/ 2147483647 w 1280"/>
              <a:gd name="T121" fmla="*/ 2147483647 h 1632"/>
              <a:gd name="T122" fmla="*/ 2147483647 w 1280"/>
              <a:gd name="T123" fmla="*/ 2147483647 h 1632"/>
              <a:gd name="T124" fmla="*/ 2147483647 w 1280"/>
              <a:gd name="T125" fmla="*/ 2147483647 h 16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80"/>
              <a:gd name="T190" fmla="*/ 0 h 1632"/>
              <a:gd name="T191" fmla="*/ 1280 w 1280"/>
              <a:gd name="T192" fmla="*/ 1632 h 16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80" h="1632">
                <a:moveTo>
                  <a:pt x="1246" y="365"/>
                </a:moveTo>
                <a:lnTo>
                  <a:pt x="1246" y="359"/>
                </a:lnTo>
                <a:lnTo>
                  <a:pt x="1253" y="359"/>
                </a:lnTo>
                <a:lnTo>
                  <a:pt x="1260" y="352"/>
                </a:lnTo>
                <a:lnTo>
                  <a:pt x="1260" y="359"/>
                </a:lnTo>
                <a:lnTo>
                  <a:pt x="1260" y="352"/>
                </a:lnTo>
                <a:lnTo>
                  <a:pt x="1267" y="352"/>
                </a:lnTo>
                <a:lnTo>
                  <a:pt x="1267" y="365"/>
                </a:lnTo>
                <a:lnTo>
                  <a:pt x="1273" y="365"/>
                </a:lnTo>
                <a:lnTo>
                  <a:pt x="1280" y="372"/>
                </a:lnTo>
                <a:lnTo>
                  <a:pt x="1280" y="379"/>
                </a:lnTo>
                <a:lnTo>
                  <a:pt x="1273" y="379"/>
                </a:lnTo>
                <a:lnTo>
                  <a:pt x="1267" y="392"/>
                </a:lnTo>
                <a:lnTo>
                  <a:pt x="1260" y="392"/>
                </a:lnTo>
                <a:lnTo>
                  <a:pt x="1260" y="399"/>
                </a:lnTo>
                <a:lnTo>
                  <a:pt x="1246" y="406"/>
                </a:lnTo>
                <a:lnTo>
                  <a:pt x="1246" y="413"/>
                </a:lnTo>
                <a:lnTo>
                  <a:pt x="1246" y="419"/>
                </a:lnTo>
                <a:lnTo>
                  <a:pt x="1246" y="426"/>
                </a:lnTo>
                <a:lnTo>
                  <a:pt x="1253" y="426"/>
                </a:lnTo>
                <a:lnTo>
                  <a:pt x="1260" y="426"/>
                </a:lnTo>
                <a:lnTo>
                  <a:pt x="1267" y="426"/>
                </a:lnTo>
                <a:lnTo>
                  <a:pt x="1267" y="440"/>
                </a:lnTo>
                <a:lnTo>
                  <a:pt x="1267" y="453"/>
                </a:lnTo>
                <a:lnTo>
                  <a:pt x="1273" y="453"/>
                </a:lnTo>
                <a:lnTo>
                  <a:pt x="1280" y="467"/>
                </a:lnTo>
                <a:lnTo>
                  <a:pt x="1280" y="474"/>
                </a:lnTo>
                <a:lnTo>
                  <a:pt x="1273" y="480"/>
                </a:lnTo>
                <a:lnTo>
                  <a:pt x="1280" y="487"/>
                </a:lnTo>
                <a:lnTo>
                  <a:pt x="1273" y="494"/>
                </a:lnTo>
                <a:lnTo>
                  <a:pt x="1267" y="494"/>
                </a:lnTo>
                <a:lnTo>
                  <a:pt x="1267" y="501"/>
                </a:lnTo>
                <a:lnTo>
                  <a:pt x="1267" y="508"/>
                </a:lnTo>
                <a:lnTo>
                  <a:pt x="1267" y="501"/>
                </a:lnTo>
                <a:lnTo>
                  <a:pt x="1260" y="508"/>
                </a:lnTo>
                <a:lnTo>
                  <a:pt x="1260" y="494"/>
                </a:lnTo>
                <a:lnTo>
                  <a:pt x="1253" y="494"/>
                </a:lnTo>
                <a:lnTo>
                  <a:pt x="1246" y="501"/>
                </a:lnTo>
                <a:lnTo>
                  <a:pt x="1239" y="494"/>
                </a:lnTo>
                <a:lnTo>
                  <a:pt x="1239" y="501"/>
                </a:lnTo>
                <a:lnTo>
                  <a:pt x="1239" y="494"/>
                </a:lnTo>
                <a:lnTo>
                  <a:pt x="1233" y="494"/>
                </a:lnTo>
                <a:lnTo>
                  <a:pt x="1226" y="480"/>
                </a:lnTo>
                <a:lnTo>
                  <a:pt x="1219" y="480"/>
                </a:lnTo>
                <a:lnTo>
                  <a:pt x="1206" y="480"/>
                </a:lnTo>
                <a:lnTo>
                  <a:pt x="1199" y="487"/>
                </a:lnTo>
                <a:lnTo>
                  <a:pt x="1206" y="487"/>
                </a:lnTo>
                <a:lnTo>
                  <a:pt x="1199" y="494"/>
                </a:lnTo>
                <a:lnTo>
                  <a:pt x="1192" y="501"/>
                </a:lnTo>
                <a:lnTo>
                  <a:pt x="1199" y="501"/>
                </a:lnTo>
                <a:lnTo>
                  <a:pt x="1199" y="521"/>
                </a:lnTo>
                <a:lnTo>
                  <a:pt x="1206" y="528"/>
                </a:lnTo>
                <a:lnTo>
                  <a:pt x="1192" y="541"/>
                </a:lnTo>
                <a:lnTo>
                  <a:pt x="1192" y="548"/>
                </a:lnTo>
                <a:lnTo>
                  <a:pt x="1192" y="555"/>
                </a:lnTo>
                <a:lnTo>
                  <a:pt x="1185" y="555"/>
                </a:lnTo>
                <a:lnTo>
                  <a:pt x="1179" y="555"/>
                </a:lnTo>
                <a:lnTo>
                  <a:pt x="1179" y="548"/>
                </a:lnTo>
                <a:lnTo>
                  <a:pt x="1172" y="548"/>
                </a:lnTo>
                <a:lnTo>
                  <a:pt x="1165" y="555"/>
                </a:lnTo>
                <a:lnTo>
                  <a:pt x="1158" y="555"/>
                </a:lnTo>
                <a:lnTo>
                  <a:pt x="1158" y="548"/>
                </a:lnTo>
                <a:lnTo>
                  <a:pt x="1165" y="548"/>
                </a:lnTo>
                <a:lnTo>
                  <a:pt x="1165" y="535"/>
                </a:lnTo>
                <a:lnTo>
                  <a:pt x="1158" y="528"/>
                </a:lnTo>
                <a:lnTo>
                  <a:pt x="1151" y="535"/>
                </a:lnTo>
                <a:lnTo>
                  <a:pt x="1145" y="528"/>
                </a:lnTo>
                <a:lnTo>
                  <a:pt x="1145" y="535"/>
                </a:lnTo>
                <a:lnTo>
                  <a:pt x="1138" y="535"/>
                </a:lnTo>
                <a:lnTo>
                  <a:pt x="1118" y="528"/>
                </a:lnTo>
                <a:lnTo>
                  <a:pt x="1104" y="528"/>
                </a:lnTo>
                <a:lnTo>
                  <a:pt x="1097" y="528"/>
                </a:lnTo>
                <a:lnTo>
                  <a:pt x="1090" y="528"/>
                </a:lnTo>
                <a:lnTo>
                  <a:pt x="1070" y="535"/>
                </a:lnTo>
                <a:lnTo>
                  <a:pt x="1063" y="535"/>
                </a:lnTo>
                <a:lnTo>
                  <a:pt x="1050" y="541"/>
                </a:lnTo>
                <a:lnTo>
                  <a:pt x="1036" y="541"/>
                </a:lnTo>
                <a:lnTo>
                  <a:pt x="1002" y="555"/>
                </a:lnTo>
                <a:lnTo>
                  <a:pt x="996" y="562"/>
                </a:lnTo>
                <a:lnTo>
                  <a:pt x="982" y="575"/>
                </a:lnTo>
                <a:lnTo>
                  <a:pt x="975" y="569"/>
                </a:lnTo>
                <a:lnTo>
                  <a:pt x="969" y="569"/>
                </a:lnTo>
                <a:lnTo>
                  <a:pt x="962" y="562"/>
                </a:lnTo>
                <a:lnTo>
                  <a:pt x="948" y="569"/>
                </a:lnTo>
                <a:lnTo>
                  <a:pt x="955" y="569"/>
                </a:lnTo>
                <a:lnTo>
                  <a:pt x="948" y="569"/>
                </a:lnTo>
                <a:lnTo>
                  <a:pt x="955" y="575"/>
                </a:lnTo>
                <a:lnTo>
                  <a:pt x="955" y="582"/>
                </a:lnTo>
                <a:lnTo>
                  <a:pt x="955" y="589"/>
                </a:lnTo>
                <a:lnTo>
                  <a:pt x="948" y="589"/>
                </a:lnTo>
                <a:lnTo>
                  <a:pt x="948" y="596"/>
                </a:lnTo>
                <a:lnTo>
                  <a:pt x="941" y="596"/>
                </a:lnTo>
                <a:lnTo>
                  <a:pt x="941" y="602"/>
                </a:lnTo>
                <a:lnTo>
                  <a:pt x="935" y="602"/>
                </a:lnTo>
                <a:lnTo>
                  <a:pt x="935" y="616"/>
                </a:lnTo>
                <a:lnTo>
                  <a:pt x="935" y="629"/>
                </a:lnTo>
                <a:lnTo>
                  <a:pt x="928" y="629"/>
                </a:lnTo>
                <a:lnTo>
                  <a:pt x="921" y="629"/>
                </a:lnTo>
                <a:lnTo>
                  <a:pt x="914" y="629"/>
                </a:lnTo>
                <a:lnTo>
                  <a:pt x="914" y="636"/>
                </a:lnTo>
                <a:lnTo>
                  <a:pt x="914" y="629"/>
                </a:lnTo>
                <a:lnTo>
                  <a:pt x="908" y="629"/>
                </a:lnTo>
                <a:lnTo>
                  <a:pt x="908" y="643"/>
                </a:lnTo>
                <a:lnTo>
                  <a:pt x="901" y="643"/>
                </a:lnTo>
                <a:lnTo>
                  <a:pt x="901" y="650"/>
                </a:lnTo>
                <a:lnTo>
                  <a:pt x="901" y="657"/>
                </a:lnTo>
                <a:lnTo>
                  <a:pt x="901" y="663"/>
                </a:lnTo>
                <a:lnTo>
                  <a:pt x="901" y="670"/>
                </a:lnTo>
                <a:lnTo>
                  <a:pt x="894" y="677"/>
                </a:lnTo>
                <a:lnTo>
                  <a:pt x="894" y="684"/>
                </a:lnTo>
                <a:lnTo>
                  <a:pt x="901" y="684"/>
                </a:lnTo>
                <a:lnTo>
                  <a:pt x="908" y="690"/>
                </a:lnTo>
                <a:lnTo>
                  <a:pt x="908" y="684"/>
                </a:lnTo>
                <a:lnTo>
                  <a:pt x="914" y="684"/>
                </a:lnTo>
                <a:lnTo>
                  <a:pt x="921" y="677"/>
                </a:lnTo>
                <a:lnTo>
                  <a:pt x="921" y="684"/>
                </a:lnTo>
                <a:lnTo>
                  <a:pt x="921" y="677"/>
                </a:lnTo>
                <a:lnTo>
                  <a:pt x="921" y="684"/>
                </a:lnTo>
                <a:lnTo>
                  <a:pt x="928" y="677"/>
                </a:lnTo>
                <a:lnTo>
                  <a:pt x="928" y="684"/>
                </a:lnTo>
                <a:lnTo>
                  <a:pt x="935" y="684"/>
                </a:lnTo>
                <a:lnTo>
                  <a:pt x="928" y="684"/>
                </a:lnTo>
                <a:lnTo>
                  <a:pt x="935" y="684"/>
                </a:lnTo>
                <a:lnTo>
                  <a:pt x="941" y="684"/>
                </a:lnTo>
                <a:lnTo>
                  <a:pt x="941" y="690"/>
                </a:lnTo>
                <a:lnTo>
                  <a:pt x="941" y="684"/>
                </a:lnTo>
                <a:lnTo>
                  <a:pt x="948" y="684"/>
                </a:lnTo>
                <a:lnTo>
                  <a:pt x="955" y="684"/>
                </a:lnTo>
                <a:lnTo>
                  <a:pt x="962" y="684"/>
                </a:lnTo>
                <a:lnTo>
                  <a:pt x="969" y="684"/>
                </a:lnTo>
                <a:lnTo>
                  <a:pt x="975" y="684"/>
                </a:lnTo>
                <a:lnTo>
                  <a:pt x="982" y="684"/>
                </a:lnTo>
                <a:lnTo>
                  <a:pt x="989" y="684"/>
                </a:lnTo>
                <a:lnTo>
                  <a:pt x="996" y="684"/>
                </a:lnTo>
                <a:lnTo>
                  <a:pt x="1002" y="684"/>
                </a:lnTo>
                <a:lnTo>
                  <a:pt x="1002" y="690"/>
                </a:lnTo>
                <a:lnTo>
                  <a:pt x="1009" y="690"/>
                </a:lnTo>
                <a:lnTo>
                  <a:pt x="1023" y="697"/>
                </a:lnTo>
                <a:lnTo>
                  <a:pt x="1023" y="704"/>
                </a:lnTo>
                <a:lnTo>
                  <a:pt x="1023" y="711"/>
                </a:lnTo>
                <a:lnTo>
                  <a:pt x="1016" y="711"/>
                </a:lnTo>
                <a:lnTo>
                  <a:pt x="1023" y="711"/>
                </a:lnTo>
                <a:lnTo>
                  <a:pt x="1023" y="718"/>
                </a:lnTo>
                <a:lnTo>
                  <a:pt x="1023" y="724"/>
                </a:lnTo>
                <a:lnTo>
                  <a:pt x="1023" y="731"/>
                </a:lnTo>
                <a:lnTo>
                  <a:pt x="1016" y="731"/>
                </a:lnTo>
                <a:lnTo>
                  <a:pt x="1023" y="765"/>
                </a:lnTo>
                <a:lnTo>
                  <a:pt x="1030" y="765"/>
                </a:lnTo>
                <a:lnTo>
                  <a:pt x="1036" y="772"/>
                </a:lnTo>
                <a:lnTo>
                  <a:pt x="1050" y="785"/>
                </a:lnTo>
                <a:lnTo>
                  <a:pt x="1043" y="792"/>
                </a:lnTo>
                <a:lnTo>
                  <a:pt x="1050" y="806"/>
                </a:lnTo>
                <a:lnTo>
                  <a:pt x="1057" y="819"/>
                </a:lnTo>
                <a:lnTo>
                  <a:pt x="1050" y="819"/>
                </a:lnTo>
                <a:lnTo>
                  <a:pt x="1057" y="826"/>
                </a:lnTo>
                <a:lnTo>
                  <a:pt x="1057" y="833"/>
                </a:lnTo>
                <a:lnTo>
                  <a:pt x="1063" y="833"/>
                </a:lnTo>
                <a:lnTo>
                  <a:pt x="1070" y="839"/>
                </a:lnTo>
                <a:lnTo>
                  <a:pt x="1077" y="860"/>
                </a:lnTo>
                <a:lnTo>
                  <a:pt x="1077" y="867"/>
                </a:lnTo>
                <a:lnTo>
                  <a:pt x="1084" y="873"/>
                </a:lnTo>
                <a:lnTo>
                  <a:pt x="1084" y="880"/>
                </a:lnTo>
                <a:lnTo>
                  <a:pt x="1090" y="880"/>
                </a:lnTo>
                <a:lnTo>
                  <a:pt x="1090" y="887"/>
                </a:lnTo>
                <a:lnTo>
                  <a:pt x="1097" y="894"/>
                </a:lnTo>
                <a:lnTo>
                  <a:pt x="1097" y="900"/>
                </a:lnTo>
                <a:lnTo>
                  <a:pt x="1097" y="914"/>
                </a:lnTo>
                <a:lnTo>
                  <a:pt x="1090" y="914"/>
                </a:lnTo>
                <a:lnTo>
                  <a:pt x="1090" y="921"/>
                </a:lnTo>
                <a:lnTo>
                  <a:pt x="1084" y="921"/>
                </a:lnTo>
                <a:lnTo>
                  <a:pt x="1084" y="914"/>
                </a:lnTo>
                <a:lnTo>
                  <a:pt x="1077" y="921"/>
                </a:lnTo>
                <a:lnTo>
                  <a:pt x="1050" y="928"/>
                </a:lnTo>
                <a:lnTo>
                  <a:pt x="1050" y="934"/>
                </a:lnTo>
                <a:lnTo>
                  <a:pt x="1057" y="941"/>
                </a:lnTo>
                <a:lnTo>
                  <a:pt x="1050" y="955"/>
                </a:lnTo>
                <a:lnTo>
                  <a:pt x="1043" y="968"/>
                </a:lnTo>
                <a:lnTo>
                  <a:pt x="1050" y="968"/>
                </a:lnTo>
                <a:lnTo>
                  <a:pt x="1050" y="975"/>
                </a:lnTo>
                <a:lnTo>
                  <a:pt x="1057" y="975"/>
                </a:lnTo>
                <a:lnTo>
                  <a:pt x="1057" y="982"/>
                </a:lnTo>
                <a:lnTo>
                  <a:pt x="1043" y="989"/>
                </a:lnTo>
                <a:lnTo>
                  <a:pt x="1036" y="995"/>
                </a:lnTo>
                <a:lnTo>
                  <a:pt x="1030" y="1002"/>
                </a:lnTo>
                <a:lnTo>
                  <a:pt x="1023" y="1009"/>
                </a:lnTo>
                <a:lnTo>
                  <a:pt x="1036" y="1022"/>
                </a:lnTo>
                <a:lnTo>
                  <a:pt x="1057" y="1036"/>
                </a:lnTo>
                <a:lnTo>
                  <a:pt x="1070" y="1056"/>
                </a:lnTo>
                <a:lnTo>
                  <a:pt x="1063" y="1063"/>
                </a:lnTo>
                <a:lnTo>
                  <a:pt x="1063" y="1070"/>
                </a:lnTo>
                <a:lnTo>
                  <a:pt x="1057" y="1077"/>
                </a:lnTo>
                <a:lnTo>
                  <a:pt x="1063" y="1083"/>
                </a:lnTo>
                <a:lnTo>
                  <a:pt x="1050" y="1090"/>
                </a:lnTo>
                <a:lnTo>
                  <a:pt x="1050" y="1104"/>
                </a:lnTo>
                <a:lnTo>
                  <a:pt x="1050" y="1110"/>
                </a:lnTo>
                <a:lnTo>
                  <a:pt x="1043" y="1117"/>
                </a:lnTo>
                <a:lnTo>
                  <a:pt x="1043" y="1124"/>
                </a:lnTo>
                <a:lnTo>
                  <a:pt x="1057" y="1144"/>
                </a:lnTo>
                <a:lnTo>
                  <a:pt x="1050" y="1158"/>
                </a:lnTo>
                <a:lnTo>
                  <a:pt x="1050" y="1165"/>
                </a:lnTo>
                <a:lnTo>
                  <a:pt x="1043" y="1171"/>
                </a:lnTo>
                <a:lnTo>
                  <a:pt x="1050" y="1171"/>
                </a:lnTo>
                <a:lnTo>
                  <a:pt x="1043" y="1171"/>
                </a:lnTo>
                <a:lnTo>
                  <a:pt x="1050" y="1192"/>
                </a:lnTo>
                <a:lnTo>
                  <a:pt x="1063" y="1205"/>
                </a:lnTo>
                <a:lnTo>
                  <a:pt x="1050" y="1219"/>
                </a:lnTo>
                <a:lnTo>
                  <a:pt x="1043" y="1226"/>
                </a:lnTo>
                <a:lnTo>
                  <a:pt x="1036" y="1239"/>
                </a:lnTo>
                <a:lnTo>
                  <a:pt x="1043" y="1239"/>
                </a:lnTo>
                <a:lnTo>
                  <a:pt x="1050" y="1246"/>
                </a:lnTo>
                <a:lnTo>
                  <a:pt x="1050" y="1253"/>
                </a:lnTo>
                <a:lnTo>
                  <a:pt x="1050" y="1259"/>
                </a:lnTo>
                <a:lnTo>
                  <a:pt x="1043" y="1259"/>
                </a:lnTo>
                <a:lnTo>
                  <a:pt x="1036" y="1259"/>
                </a:lnTo>
                <a:lnTo>
                  <a:pt x="1043" y="1266"/>
                </a:lnTo>
                <a:lnTo>
                  <a:pt x="1030" y="1273"/>
                </a:lnTo>
                <a:lnTo>
                  <a:pt x="1023" y="1287"/>
                </a:lnTo>
                <a:lnTo>
                  <a:pt x="1009" y="1300"/>
                </a:lnTo>
                <a:lnTo>
                  <a:pt x="1009" y="1307"/>
                </a:lnTo>
                <a:lnTo>
                  <a:pt x="1016" y="1327"/>
                </a:lnTo>
                <a:lnTo>
                  <a:pt x="1016" y="1341"/>
                </a:lnTo>
                <a:lnTo>
                  <a:pt x="1036" y="1395"/>
                </a:lnTo>
                <a:lnTo>
                  <a:pt x="1036" y="1408"/>
                </a:lnTo>
                <a:lnTo>
                  <a:pt x="1030" y="1429"/>
                </a:lnTo>
                <a:lnTo>
                  <a:pt x="1030" y="1442"/>
                </a:lnTo>
                <a:lnTo>
                  <a:pt x="1030" y="1456"/>
                </a:lnTo>
                <a:lnTo>
                  <a:pt x="1016" y="1469"/>
                </a:lnTo>
                <a:lnTo>
                  <a:pt x="1009" y="1469"/>
                </a:lnTo>
                <a:lnTo>
                  <a:pt x="1016" y="1476"/>
                </a:lnTo>
                <a:lnTo>
                  <a:pt x="1030" y="1490"/>
                </a:lnTo>
                <a:lnTo>
                  <a:pt x="1043" y="1503"/>
                </a:lnTo>
                <a:lnTo>
                  <a:pt x="1050" y="1503"/>
                </a:lnTo>
                <a:lnTo>
                  <a:pt x="1057" y="1510"/>
                </a:lnTo>
                <a:lnTo>
                  <a:pt x="1050" y="1517"/>
                </a:lnTo>
                <a:lnTo>
                  <a:pt x="1043" y="1524"/>
                </a:lnTo>
                <a:lnTo>
                  <a:pt x="1030" y="1558"/>
                </a:lnTo>
                <a:lnTo>
                  <a:pt x="1030" y="1578"/>
                </a:lnTo>
                <a:lnTo>
                  <a:pt x="1030" y="1591"/>
                </a:lnTo>
                <a:lnTo>
                  <a:pt x="1036" y="1605"/>
                </a:lnTo>
                <a:lnTo>
                  <a:pt x="1043" y="1618"/>
                </a:lnTo>
                <a:lnTo>
                  <a:pt x="1036" y="1625"/>
                </a:lnTo>
                <a:lnTo>
                  <a:pt x="1030" y="1632"/>
                </a:lnTo>
                <a:lnTo>
                  <a:pt x="1030" y="1625"/>
                </a:lnTo>
                <a:lnTo>
                  <a:pt x="1016" y="1625"/>
                </a:lnTo>
                <a:lnTo>
                  <a:pt x="1009" y="1625"/>
                </a:lnTo>
                <a:lnTo>
                  <a:pt x="996" y="1618"/>
                </a:lnTo>
                <a:lnTo>
                  <a:pt x="989" y="1605"/>
                </a:lnTo>
                <a:lnTo>
                  <a:pt x="969" y="1544"/>
                </a:lnTo>
                <a:lnTo>
                  <a:pt x="955" y="1510"/>
                </a:lnTo>
                <a:lnTo>
                  <a:pt x="935" y="1476"/>
                </a:lnTo>
                <a:lnTo>
                  <a:pt x="894" y="1429"/>
                </a:lnTo>
                <a:lnTo>
                  <a:pt x="881" y="1415"/>
                </a:lnTo>
                <a:lnTo>
                  <a:pt x="847" y="1388"/>
                </a:lnTo>
                <a:lnTo>
                  <a:pt x="820" y="1361"/>
                </a:lnTo>
                <a:lnTo>
                  <a:pt x="799" y="1348"/>
                </a:lnTo>
                <a:lnTo>
                  <a:pt x="772" y="1327"/>
                </a:lnTo>
                <a:lnTo>
                  <a:pt x="698" y="1280"/>
                </a:lnTo>
                <a:lnTo>
                  <a:pt x="637" y="1239"/>
                </a:lnTo>
                <a:lnTo>
                  <a:pt x="610" y="1232"/>
                </a:lnTo>
                <a:lnTo>
                  <a:pt x="596" y="1219"/>
                </a:lnTo>
                <a:lnTo>
                  <a:pt x="576" y="1212"/>
                </a:lnTo>
                <a:lnTo>
                  <a:pt x="562" y="1198"/>
                </a:lnTo>
                <a:lnTo>
                  <a:pt x="549" y="1192"/>
                </a:lnTo>
                <a:lnTo>
                  <a:pt x="549" y="1198"/>
                </a:lnTo>
                <a:lnTo>
                  <a:pt x="542" y="1198"/>
                </a:lnTo>
                <a:lnTo>
                  <a:pt x="535" y="1198"/>
                </a:lnTo>
                <a:lnTo>
                  <a:pt x="522" y="1192"/>
                </a:lnTo>
                <a:lnTo>
                  <a:pt x="515" y="1185"/>
                </a:lnTo>
                <a:lnTo>
                  <a:pt x="508" y="1185"/>
                </a:lnTo>
                <a:lnTo>
                  <a:pt x="508" y="1192"/>
                </a:lnTo>
                <a:lnTo>
                  <a:pt x="508" y="1185"/>
                </a:lnTo>
                <a:lnTo>
                  <a:pt x="501" y="1185"/>
                </a:lnTo>
                <a:lnTo>
                  <a:pt x="508" y="1185"/>
                </a:lnTo>
                <a:lnTo>
                  <a:pt x="501" y="1185"/>
                </a:lnTo>
                <a:lnTo>
                  <a:pt x="501" y="1178"/>
                </a:lnTo>
                <a:lnTo>
                  <a:pt x="488" y="1171"/>
                </a:lnTo>
                <a:lnTo>
                  <a:pt x="440" y="1144"/>
                </a:lnTo>
                <a:lnTo>
                  <a:pt x="427" y="1138"/>
                </a:lnTo>
                <a:lnTo>
                  <a:pt x="406" y="1131"/>
                </a:lnTo>
                <a:lnTo>
                  <a:pt x="406" y="1138"/>
                </a:lnTo>
                <a:lnTo>
                  <a:pt x="400" y="1138"/>
                </a:lnTo>
                <a:lnTo>
                  <a:pt x="393" y="1131"/>
                </a:lnTo>
                <a:lnTo>
                  <a:pt x="393" y="1138"/>
                </a:lnTo>
                <a:lnTo>
                  <a:pt x="393" y="1131"/>
                </a:lnTo>
                <a:lnTo>
                  <a:pt x="393" y="1138"/>
                </a:lnTo>
                <a:lnTo>
                  <a:pt x="386" y="1138"/>
                </a:lnTo>
                <a:lnTo>
                  <a:pt x="359" y="1131"/>
                </a:lnTo>
                <a:lnTo>
                  <a:pt x="312" y="1131"/>
                </a:lnTo>
                <a:lnTo>
                  <a:pt x="244" y="1131"/>
                </a:lnTo>
                <a:lnTo>
                  <a:pt x="196" y="1131"/>
                </a:lnTo>
                <a:lnTo>
                  <a:pt x="169" y="1138"/>
                </a:lnTo>
                <a:lnTo>
                  <a:pt x="156" y="1138"/>
                </a:lnTo>
                <a:lnTo>
                  <a:pt x="156" y="1144"/>
                </a:lnTo>
                <a:lnTo>
                  <a:pt x="149" y="1144"/>
                </a:lnTo>
                <a:lnTo>
                  <a:pt x="156" y="1151"/>
                </a:lnTo>
                <a:lnTo>
                  <a:pt x="142" y="1151"/>
                </a:lnTo>
                <a:lnTo>
                  <a:pt x="129" y="1158"/>
                </a:lnTo>
                <a:lnTo>
                  <a:pt x="122" y="1165"/>
                </a:lnTo>
                <a:lnTo>
                  <a:pt x="108" y="1165"/>
                </a:lnTo>
                <a:lnTo>
                  <a:pt x="95" y="1158"/>
                </a:lnTo>
                <a:lnTo>
                  <a:pt x="88" y="1158"/>
                </a:lnTo>
                <a:lnTo>
                  <a:pt x="81" y="1144"/>
                </a:lnTo>
                <a:lnTo>
                  <a:pt x="81" y="1110"/>
                </a:lnTo>
                <a:lnTo>
                  <a:pt x="81" y="1097"/>
                </a:lnTo>
                <a:lnTo>
                  <a:pt x="75" y="1083"/>
                </a:lnTo>
                <a:lnTo>
                  <a:pt x="68" y="1077"/>
                </a:lnTo>
                <a:lnTo>
                  <a:pt x="61" y="1070"/>
                </a:lnTo>
                <a:lnTo>
                  <a:pt x="68" y="1056"/>
                </a:lnTo>
                <a:lnTo>
                  <a:pt x="75" y="1043"/>
                </a:lnTo>
                <a:lnTo>
                  <a:pt x="68" y="1022"/>
                </a:lnTo>
                <a:lnTo>
                  <a:pt x="61" y="1009"/>
                </a:lnTo>
                <a:lnTo>
                  <a:pt x="61" y="1002"/>
                </a:lnTo>
                <a:lnTo>
                  <a:pt x="61" y="995"/>
                </a:lnTo>
                <a:lnTo>
                  <a:pt x="61" y="982"/>
                </a:lnTo>
                <a:lnTo>
                  <a:pt x="61" y="961"/>
                </a:lnTo>
                <a:lnTo>
                  <a:pt x="68" y="948"/>
                </a:lnTo>
                <a:lnTo>
                  <a:pt x="68" y="921"/>
                </a:lnTo>
                <a:lnTo>
                  <a:pt x="68" y="914"/>
                </a:lnTo>
                <a:lnTo>
                  <a:pt x="61" y="907"/>
                </a:lnTo>
                <a:lnTo>
                  <a:pt x="54" y="894"/>
                </a:lnTo>
                <a:lnTo>
                  <a:pt x="47" y="894"/>
                </a:lnTo>
                <a:lnTo>
                  <a:pt x="47" y="887"/>
                </a:lnTo>
                <a:lnTo>
                  <a:pt x="47" y="880"/>
                </a:lnTo>
                <a:lnTo>
                  <a:pt x="54" y="880"/>
                </a:lnTo>
                <a:lnTo>
                  <a:pt x="61" y="880"/>
                </a:lnTo>
                <a:lnTo>
                  <a:pt x="61" y="873"/>
                </a:lnTo>
                <a:lnTo>
                  <a:pt x="54" y="867"/>
                </a:lnTo>
                <a:lnTo>
                  <a:pt x="47" y="860"/>
                </a:lnTo>
                <a:lnTo>
                  <a:pt x="47" y="853"/>
                </a:lnTo>
                <a:lnTo>
                  <a:pt x="54" y="839"/>
                </a:lnTo>
                <a:lnTo>
                  <a:pt x="47" y="819"/>
                </a:lnTo>
                <a:lnTo>
                  <a:pt x="41" y="812"/>
                </a:lnTo>
                <a:lnTo>
                  <a:pt x="47" y="806"/>
                </a:lnTo>
                <a:lnTo>
                  <a:pt x="47" y="799"/>
                </a:lnTo>
                <a:lnTo>
                  <a:pt x="47" y="792"/>
                </a:lnTo>
                <a:lnTo>
                  <a:pt x="34" y="785"/>
                </a:lnTo>
                <a:lnTo>
                  <a:pt x="27" y="772"/>
                </a:lnTo>
                <a:lnTo>
                  <a:pt x="27" y="758"/>
                </a:lnTo>
                <a:lnTo>
                  <a:pt x="20" y="758"/>
                </a:lnTo>
                <a:lnTo>
                  <a:pt x="14" y="758"/>
                </a:lnTo>
                <a:lnTo>
                  <a:pt x="7" y="751"/>
                </a:lnTo>
                <a:lnTo>
                  <a:pt x="7" y="738"/>
                </a:lnTo>
                <a:lnTo>
                  <a:pt x="0" y="724"/>
                </a:lnTo>
                <a:lnTo>
                  <a:pt x="0" y="718"/>
                </a:lnTo>
                <a:lnTo>
                  <a:pt x="0" y="711"/>
                </a:lnTo>
                <a:lnTo>
                  <a:pt x="7" y="711"/>
                </a:lnTo>
                <a:lnTo>
                  <a:pt x="14" y="718"/>
                </a:lnTo>
                <a:lnTo>
                  <a:pt x="14" y="704"/>
                </a:lnTo>
                <a:lnTo>
                  <a:pt x="7" y="704"/>
                </a:lnTo>
                <a:lnTo>
                  <a:pt x="7" y="697"/>
                </a:lnTo>
                <a:lnTo>
                  <a:pt x="20" y="690"/>
                </a:lnTo>
                <a:lnTo>
                  <a:pt x="20" y="684"/>
                </a:lnTo>
                <a:lnTo>
                  <a:pt x="27" y="677"/>
                </a:lnTo>
                <a:lnTo>
                  <a:pt x="20" y="670"/>
                </a:lnTo>
                <a:lnTo>
                  <a:pt x="20" y="663"/>
                </a:lnTo>
                <a:lnTo>
                  <a:pt x="27" y="663"/>
                </a:lnTo>
                <a:lnTo>
                  <a:pt x="34" y="663"/>
                </a:lnTo>
                <a:lnTo>
                  <a:pt x="34" y="657"/>
                </a:lnTo>
                <a:lnTo>
                  <a:pt x="41" y="650"/>
                </a:lnTo>
                <a:lnTo>
                  <a:pt x="41" y="643"/>
                </a:lnTo>
                <a:lnTo>
                  <a:pt x="47" y="643"/>
                </a:lnTo>
                <a:lnTo>
                  <a:pt x="54" y="629"/>
                </a:lnTo>
                <a:lnTo>
                  <a:pt x="61" y="623"/>
                </a:lnTo>
                <a:lnTo>
                  <a:pt x="54" y="616"/>
                </a:lnTo>
                <a:lnTo>
                  <a:pt x="68" y="616"/>
                </a:lnTo>
                <a:lnTo>
                  <a:pt x="68" y="609"/>
                </a:lnTo>
                <a:lnTo>
                  <a:pt x="68" y="602"/>
                </a:lnTo>
                <a:lnTo>
                  <a:pt x="68" y="596"/>
                </a:lnTo>
                <a:lnTo>
                  <a:pt x="75" y="596"/>
                </a:lnTo>
                <a:lnTo>
                  <a:pt x="75" y="582"/>
                </a:lnTo>
                <a:lnTo>
                  <a:pt x="68" y="582"/>
                </a:lnTo>
                <a:lnTo>
                  <a:pt x="75" y="575"/>
                </a:lnTo>
                <a:lnTo>
                  <a:pt x="81" y="569"/>
                </a:lnTo>
                <a:lnTo>
                  <a:pt x="75" y="562"/>
                </a:lnTo>
                <a:lnTo>
                  <a:pt x="81" y="555"/>
                </a:lnTo>
                <a:lnTo>
                  <a:pt x="81" y="548"/>
                </a:lnTo>
                <a:lnTo>
                  <a:pt x="88" y="535"/>
                </a:lnTo>
                <a:lnTo>
                  <a:pt x="95" y="521"/>
                </a:lnTo>
                <a:lnTo>
                  <a:pt x="95" y="514"/>
                </a:lnTo>
                <a:lnTo>
                  <a:pt x="95" y="508"/>
                </a:lnTo>
                <a:lnTo>
                  <a:pt x="102" y="508"/>
                </a:lnTo>
                <a:lnTo>
                  <a:pt x="102" y="494"/>
                </a:lnTo>
                <a:lnTo>
                  <a:pt x="102" y="487"/>
                </a:lnTo>
                <a:lnTo>
                  <a:pt x="108" y="487"/>
                </a:lnTo>
                <a:lnTo>
                  <a:pt x="115" y="487"/>
                </a:lnTo>
                <a:lnTo>
                  <a:pt x="115" y="480"/>
                </a:lnTo>
                <a:lnTo>
                  <a:pt x="122" y="480"/>
                </a:lnTo>
                <a:lnTo>
                  <a:pt x="122" y="487"/>
                </a:lnTo>
                <a:lnTo>
                  <a:pt x="129" y="487"/>
                </a:lnTo>
                <a:lnTo>
                  <a:pt x="129" y="480"/>
                </a:lnTo>
                <a:lnTo>
                  <a:pt x="135" y="474"/>
                </a:lnTo>
                <a:lnTo>
                  <a:pt x="142" y="467"/>
                </a:lnTo>
                <a:lnTo>
                  <a:pt x="149" y="460"/>
                </a:lnTo>
                <a:lnTo>
                  <a:pt x="156" y="453"/>
                </a:lnTo>
                <a:lnTo>
                  <a:pt x="163" y="453"/>
                </a:lnTo>
                <a:lnTo>
                  <a:pt x="163" y="447"/>
                </a:lnTo>
                <a:lnTo>
                  <a:pt x="169" y="447"/>
                </a:lnTo>
                <a:lnTo>
                  <a:pt x="169" y="440"/>
                </a:lnTo>
                <a:lnTo>
                  <a:pt x="176" y="440"/>
                </a:lnTo>
                <a:lnTo>
                  <a:pt x="183" y="433"/>
                </a:lnTo>
                <a:lnTo>
                  <a:pt x="196" y="426"/>
                </a:lnTo>
                <a:lnTo>
                  <a:pt x="196" y="419"/>
                </a:lnTo>
                <a:lnTo>
                  <a:pt x="203" y="413"/>
                </a:lnTo>
                <a:lnTo>
                  <a:pt x="210" y="406"/>
                </a:lnTo>
                <a:lnTo>
                  <a:pt x="217" y="406"/>
                </a:lnTo>
                <a:lnTo>
                  <a:pt x="217" y="399"/>
                </a:lnTo>
                <a:lnTo>
                  <a:pt x="217" y="386"/>
                </a:lnTo>
                <a:lnTo>
                  <a:pt x="224" y="379"/>
                </a:lnTo>
                <a:lnTo>
                  <a:pt x="230" y="372"/>
                </a:lnTo>
                <a:lnTo>
                  <a:pt x="237" y="359"/>
                </a:lnTo>
                <a:lnTo>
                  <a:pt x="237" y="352"/>
                </a:lnTo>
                <a:lnTo>
                  <a:pt x="237" y="338"/>
                </a:lnTo>
                <a:lnTo>
                  <a:pt x="244" y="338"/>
                </a:lnTo>
                <a:lnTo>
                  <a:pt x="244" y="331"/>
                </a:lnTo>
                <a:lnTo>
                  <a:pt x="251" y="331"/>
                </a:lnTo>
                <a:lnTo>
                  <a:pt x="251" y="325"/>
                </a:lnTo>
                <a:lnTo>
                  <a:pt x="257" y="318"/>
                </a:lnTo>
                <a:lnTo>
                  <a:pt x="257" y="311"/>
                </a:lnTo>
                <a:lnTo>
                  <a:pt x="257" y="298"/>
                </a:lnTo>
                <a:lnTo>
                  <a:pt x="264" y="291"/>
                </a:lnTo>
                <a:lnTo>
                  <a:pt x="264" y="284"/>
                </a:lnTo>
                <a:lnTo>
                  <a:pt x="271" y="270"/>
                </a:lnTo>
                <a:lnTo>
                  <a:pt x="264" y="270"/>
                </a:lnTo>
                <a:lnTo>
                  <a:pt x="271" y="257"/>
                </a:lnTo>
                <a:lnTo>
                  <a:pt x="257" y="250"/>
                </a:lnTo>
                <a:lnTo>
                  <a:pt x="257" y="243"/>
                </a:lnTo>
                <a:lnTo>
                  <a:pt x="264" y="243"/>
                </a:lnTo>
                <a:lnTo>
                  <a:pt x="264" y="237"/>
                </a:lnTo>
                <a:lnTo>
                  <a:pt x="271" y="237"/>
                </a:lnTo>
                <a:lnTo>
                  <a:pt x="278" y="230"/>
                </a:lnTo>
                <a:lnTo>
                  <a:pt x="284" y="237"/>
                </a:lnTo>
                <a:lnTo>
                  <a:pt x="284" y="230"/>
                </a:lnTo>
                <a:lnTo>
                  <a:pt x="291" y="237"/>
                </a:lnTo>
                <a:lnTo>
                  <a:pt x="298" y="230"/>
                </a:lnTo>
                <a:lnTo>
                  <a:pt x="312" y="230"/>
                </a:lnTo>
                <a:lnTo>
                  <a:pt x="312" y="223"/>
                </a:lnTo>
                <a:lnTo>
                  <a:pt x="325" y="223"/>
                </a:lnTo>
                <a:lnTo>
                  <a:pt x="332" y="230"/>
                </a:lnTo>
                <a:lnTo>
                  <a:pt x="339" y="237"/>
                </a:lnTo>
                <a:lnTo>
                  <a:pt x="345" y="230"/>
                </a:lnTo>
                <a:lnTo>
                  <a:pt x="352" y="230"/>
                </a:lnTo>
                <a:lnTo>
                  <a:pt x="352" y="237"/>
                </a:lnTo>
                <a:lnTo>
                  <a:pt x="359" y="230"/>
                </a:lnTo>
                <a:lnTo>
                  <a:pt x="359" y="223"/>
                </a:lnTo>
                <a:lnTo>
                  <a:pt x="366" y="223"/>
                </a:lnTo>
                <a:lnTo>
                  <a:pt x="373" y="230"/>
                </a:lnTo>
                <a:lnTo>
                  <a:pt x="386" y="223"/>
                </a:lnTo>
                <a:lnTo>
                  <a:pt x="379" y="216"/>
                </a:lnTo>
                <a:lnTo>
                  <a:pt x="379" y="203"/>
                </a:lnTo>
                <a:lnTo>
                  <a:pt x="386" y="203"/>
                </a:lnTo>
                <a:lnTo>
                  <a:pt x="386" y="196"/>
                </a:lnTo>
                <a:lnTo>
                  <a:pt x="379" y="196"/>
                </a:lnTo>
                <a:lnTo>
                  <a:pt x="386" y="189"/>
                </a:lnTo>
                <a:lnTo>
                  <a:pt x="386" y="196"/>
                </a:lnTo>
                <a:lnTo>
                  <a:pt x="393" y="189"/>
                </a:lnTo>
                <a:lnTo>
                  <a:pt x="393" y="182"/>
                </a:lnTo>
                <a:lnTo>
                  <a:pt x="400" y="182"/>
                </a:lnTo>
                <a:lnTo>
                  <a:pt x="400" y="189"/>
                </a:lnTo>
                <a:lnTo>
                  <a:pt x="400" y="182"/>
                </a:lnTo>
                <a:lnTo>
                  <a:pt x="406" y="182"/>
                </a:lnTo>
                <a:lnTo>
                  <a:pt x="406" y="176"/>
                </a:lnTo>
                <a:lnTo>
                  <a:pt x="413" y="182"/>
                </a:lnTo>
                <a:lnTo>
                  <a:pt x="420" y="189"/>
                </a:lnTo>
                <a:lnTo>
                  <a:pt x="427" y="189"/>
                </a:lnTo>
                <a:lnTo>
                  <a:pt x="433" y="196"/>
                </a:lnTo>
                <a:lnTo>
                  <a:pt x="433" y="189"/>
                </a:lnTo>
                <a:lnTo>
                  <a:pt x="433" y="196"/>
                </a:lnTo>
                <a:lnTo>
                  <a:pt x="440" y="196"/>
                </a:lnTo>
                <a:lnTo>
                  <a:pt x="440" y="210"/>
                </a:lnTo>
                <a:lnTo>
                  <a:pt x="447" y="210"/>
                </a:lnTo>
                <a:lnTo>
                  <a:pt x="454" y="210"/>
                </a:lnTo>
                <a:lnTo>
                  <a:pt x="454" y="216"/>
                </a:lnTo>
                <a:lnTo>
                  <a:pt x="461" y="210"/>
                </a:lnTo>
                <a:lnTo>
                  <a:pt x="467" y="203"/>
                </a:lnTo>
                <a:lnTo>
                  <a:pt x="474" y="203"/>
                </a:lnTo>
                <a:lnTo>
                  <a:pt x="481" y="210"/>
                </a:lnTo>
                <a:lnTo>
                  <a:pt x="488" y="210"/>
                </a:lnTo>
                <a:lnTo>
                  <a:pt x="494" y="203"/>
                </a:lnTo>
                <a:lnTo>
                  <a:pt x="494" y="210"/>
                </a:lnTo>
                <a:lnTo>
                  <a:pt x="494" y="196"/>
                </a:lnTo>
                <a:lnTo>
                  <a:pt x="501" y="189"/>
                </a:lnTo>
                <a:lnTo>
                  <a:pt x="494" y="182"/>
                </a:lnTo>
                <a:lnTo>
                  <a:pt x="494" y="176"/>
                </a:lnTo>
                <a:lnTo>
                  <a:pt x="508" y="169"/>
                </a:lnTo>
                <a:lnTo>
                  <a:pt x="508" y="155"/>
                </a:lnTo>
                <a:lnTo>
                  <a:pt x="508" y="149"/>
                </a:lnTo>
                <a:lnTo>
                  <a:pt x="508" y="128"/>
                </a:lnTo>
                <a:lnTo>
                  <a:pt x="515" y="115"/>
                </a:lnTo>
                <a:lnTo>
                  <a:pt x="522" y="115"/>
                </a:lnTo>
                <a:lnTo>
                  <a:pt x="522" y="108"/>
                </a:lnTo>
                <a:lnTo>
                  <a:pt x="528" y="108"/>
                </a:lnTo>
                <a:lnTo>
                  <a:pt x="528" y="101"/>
                </a:lnTo>
                <a:lnTo>
                  <a:pt x="535" y="88"/>
                </a:lnTo>
                <a:lnTo>
                  <a:pt x="528" y="88"/>
                </a:lnTo>
                <a:lnTo>
                  <a:pt x="535" y="88"/>
                </a:lnTo>
                <a:lnTo>
                  <a:pt x="535" y="81"/>
                </a:lnTo>
                <a:lnTo>
                  <a:pt x="542" y="81"/>
                </a:lnTo>
                <a:lnTo>
                  <a:pt x="542" y="74"/>
                </a:lnTo>
                <a:lnTo>
                  <a:pt x="535" y="74"/>
                </a:lnTo>
                <a:lnTo>
                  <a:pt x="542" y="67"/>
                </a:lnTo>
                <a:lnTo>
                  <a:pt x="542" y="61"/>
                </a:lnTo>
                <a:lnTo>
                  <a:pt x="549" y="61"/>
                </a:lnTo>
                <a:lnTo>
                  <a:pt x="542" y="54"/>
                </a:lnTo>
                <a:lnTo>
                  <a:pt x="535" y="61"/>
                </a:lnTo>
                <a:lnTo>
                  <a:pt x="528" y="54"/>
                </a:lnTo>
                <a:lnTo>
                  <a:pt x="528" y="47"/>
                </a:lnTo>
                <a:lnTo>
                  <a:pt x="535" y="40"/>
                </a:lnTo>
                <a:lnTo>
                  <a:pt x="542" y="27"/>
                </a:lnTo>
                <a:lnTo>
                  <a:pt x="562" y="6"/>
                </a:lnTo>
                <a:lnTo>
                  <a:pt x="569" y="0"/>
                </a:lnTo>
                <a:lnTo>
                  <a:pt x="576" y="0"/>
                </a:lnTo>
                <a:lnTo>
                  <a:pt x="576" y="6"/>
                </a:lnTo>
                <a:lnTo>
                  <a:pt x="583" y="6"/>
                </a:lnTo>
                <a:lnTo>
                  <a:pt x="589" y="6"/>
                </a:lnTo>
                <a:lnTo>
                  <a:pt x="596" y="6"/>
                </a:lnTo>
                <a:lnTo>
                  <a:pt x="596" y="13"/>
                </a:lnTo>
                <a:lnTo>
                  <a:pt x="603" y="13"/>
                </a:lnTo>
                <a:lnTo>
                  <a:pt x="610" y="20"/>
                </a:lnTo>
                <a:lnTo>
                  <a:pt x="630" y="33"/>
                </a:lnTo>
                <a:lnTo>
                  <a:pt x="643" y="33"/>
                </a:lnTo>
                <a:lnTo>
                  <a:pt x="664" y="40"/>
                </a:lnTo>
                <a:lnTo>
                  <a:pt x="677" y="33"/>
                </a:lnTo>
                <a:lnTo>
                  <a:pt x="691" y="33"/>
                </a:lnTo>
                <a:lnTo>
                  <a:pt x="691" y="40"/>
                </a:lnTo>
                <a:lnTo>
                  <a:pt x="691" y="54"/>
                </a:lnTo>
                <a:lnTo>
                  <a:pt x="691" y="61"/>
                </a:lnTo>
                <a:lnTo>
                  <a:pt x="684" y="61"/>
                </a:lnTo>
                <a:lnTo>
                  <a:pt x="684" y="74"/>
                </a:lnTo>
                <a:lnTo>
                  <a:pt x="671" y="88"/>
                </a:lnTo>
                <a:lnTo>
                  <a:pt x="671" y="101"/>
                </a:lnTo>
                <a:lnTo>
                  <a:pt x="671" y="115"/>
                </a:lnTo>
                <a:lnTo>
                  <a:pt x="684" y="108"/>
                </a:lnTo>
                <a:lnTo>
                  <a:pt x="684" y="115"/>
                </a:lnTo>
                <a:lnTo>
                  <a:pt x="691" y="115"/>
                </a:lnTo>
                <a:lnTo>
                  <a:pt x="698" y="115"/>
                </a:lnTo>
                <a:lnTo>
                  <a:pt x="704" y="115"/>
                </a:lnTo>
                <a:lnTo>
                  <a:pt x="711" y="115"/>
                </a:lnTo>
                <a:lnTo>
                  <a:pt x="704" y="121"/>
                </a:lnTo>
                <a:lnTo>
                  <a:pt x="711" y="121"/>
                </a:lnTo>
                <a:lnTo>
                  <a:pt x="704" y="128"/>
                </a:lnTo>
                <a:lnTo>
                  <a:pt x="718" y="128"/>
                </a:lnTo>
                <a:lnTo>
                  <a:pt x="718" y="135"/>
                </a:lnTo>
                <a:lnTo>
                  <a:pt x="725" y="135"/>
                </a:lnTo>
                <a:lnTo>
                  <a:pt x="731" y="135"/>
                </a:lnTo>
                <a:lnTo>
                  <a:pt x="738" y="142"/>
                </a:lnTo>
                <a:lnTo>
                  <a:pt x="745" y="135"/>
                </a:lnTo>
                <a:lnTo>
                  <a:pt x="738" y="135"/>
                </a:lnTo>
                <a:lnTo>
                  <a:pt x="745" y="128"/>
                </a:lnTo>
                <a:lnTo>
                  <a:pt x="745" y="135"/>
                </a:lnTo>
                <a:lnTo>
                  <a:pt x="752" y="135"/>
                </a:lnTo>
                <a:lnTo>
                  <a:pt x="752" y="128"/>
                </a:lnTo>
                <a:lnTo>
                  <a:pt x="759" y="128"/>
                </a:lnTo>
                <a:lnTo>
                  <a:pt x="759" y="135"/>
                </a:lnTo>
                <a:lnTo>
                  <a:pt x="765" y="135"/>
                </a:lnTo>
                <a:lnTo>
                  <a:pt x="779" y="135"/>
                </a:lnTo>
                <a:lnTo>
                  <a:pt x="779" y="128"/>
                </a:lnTo>
                <a:lnTo>
                  <a:pt x="786" y="135"/>
                </a:lnTo>
                <a:lnTo>
                  <a:pt x="792" y="135"/>
                </a:lnTo>
                <a:lnTo>
                  <a:pt x="806" y="142"/>
                </a:lnTo>
                <a:lnTo>
                  <a:pt x="806" y="135"/>
                </a:lnTo>
                <a:lnTo>
                  <a:pt x="813" y="135"/>
                </a:lnTo>
                <a:lnTo>
                  <a:pt x="813" y="142"/>
                </a:lnTo>
                <a:lnTo>
                  <a:pt x="820" y="142"/>
                </a:lnTo>
                <a:lnTo>
                  <a:pt x="820" y="135"/>
                </a:lnTo>
                <a:lnTo>
                  <a:pt x="826" y="135"/>
                </a:lnTo>
                <a:lnTo>
                  <a:pt x="833" y="135"/>
                </a:lnTo>
                <a:lnTo>
                  <a:pt x="840" y="135"/>
                </a:lnTo>
                <a:lnTo>
                  <a:pt x="847" y="149"/>
                </a:lnTo>
                <a:lnTo>
                  <a:pt x="853" y="149"/>
                </a:lnTo>
                <a:lnTo>
                  <a:pt x="853" y="162"/>
                </a:lnTo>
                <a:lnTo>
                  <a:pt x="860" y="162"/>
                </a:lnTo>
                <a:lnTo>
                  <a:pt x="867" y="169"/>
                </a:lnTo>
                <a:lnTo>
                  <a:pt x="874" y="189"/>
                </a:lnTo>
                <a:lnTo>
                  <a:pt x="874" y="196"/>
                </a:lnTo>
                <a:lnTo>
                  <a:pt x="874" y="210"/>
                </a:lnTo>
                <a:lnTo>
                  <a:pt x="867" y="216"/>
                </a:lnTo>
                <a:lnTo>
                  <a:pt x="874" y="216"/>
                </a:lnTo>
                <a:lnTo>
                  <a:pt x="867" y="223"/>
                </a:lnTo>
                <a:lnTo>
                  <a:pt x="874" y="223"/>
                </a:lnTo>
                <a:lnTo>
                  <a:pt x="881" y="223"/>
                </a:lnTo>
                <a:lnTo>
                  <a:pt x="887" y="223"/>
                </a:lnTo>
                <a:lnTo>
                  <a:pt x="881" y="223"/>
                </a:lnTo>
                <a:lnTo>
                  <a:pt x="887" y="216"/>
                </a:lnTo>
                <a:lnTo>
                  <a:pt x="901" y="216"/>
                </a:lnTo>
                <a:lnTo>
                  <a:pt x="908" y="216"/>
                </a:lnTo>
                <a:lnTo>
                  <a:pt x="928" y="223"/>
                </a:lnTo>
                <a:lnTo>
                  <a:pt x="955" y="230"/>
                </a:lnTo>
                <a:lnTo>
                  <a:pt x="948" y="237"/>
                </a:lnTo>
                <a:lnTo>
                  <a:pt x="955" y="237"/>
                </a:lnTo>
                <a:lnTo>
                  <a:pt x="955" y="243"/>
                </a:lnTo>
                <a:lnTo>
                  <a:pt x="962" y="243"/>
                </a:lnTo>
                <a:lnTo>
                  <a:pt x="969" y="243"/>
                </a:lnTo>
                <a:lnTo>
                  <a:pt x="975" y="243"/>
                </a:lnTo>
                <a:lnTo>
                  <a:pt x="975" y="237"/>
                </a:lnTo>
                <a:lnTo>
                  <a:pt x="982" y="237"/>
                </a:lnTo>
                <a:lnTo>
                  <a:pt x="975" y="237"/>
                </a:lnTo>
                <a:lnTo>
                  <a:pt x="969" y="223"/>
                </a:lnTo>
                <a:lnTo>
                  <a:pt x="975" y="216"/>
                </a:lnTo>
                <a:lnTo>
                  <a:pt x="982" y="210"/>
                </a:lnTo>
                <a:lnTo>
                  <a:pt x="989" y="203"/>
                </a:lnTo>
                <a:lnTo>
                  <a:pt x="996" y="203"/>
                </a:lnTo>
                <a:lnTo>
                  <a:pt x="1002" y="196"/>
                </a:lnTo>
                <a:lnTo>
                  <a:pt x="989" y="189"/>
                </a:lnTo>
                <a:lnTo>
                  <a:pt x="1002" y="182"/>
                </a:lnTo>
                <a:lnTo>
                  <a:pt x="1009" y="189"/>
                </a:lnTo>
                <a:lnTo>
                  <a:pt x="1030" y="189"/>
                </a:lnTo>
                <a:lnTo>
                  <a:pt x="1036" y="196"/>
                </a:lnTo>
                <a:lnTo>
                  <a:pt x="1050" y="203"/>
                </a:lnTo>
                <a:lnTo>
                  <a:pt x="1070" y="196"/>
                </a:lnTo>
                <a:lnTo>
                  <a:pt x="1070" y="203"/>
                </a:lnTo>
                <a:lnTo>
                  <a:pt x="1070" y="210"/>
                </a:lnTo>
                <a:lnTo>
                  <a:pt x="1077" y="223"/>
                </a:lnTo>
                <a:lnTo>
                  <a:pt x="1077" y="237"/>
                </a:lnTo>
                <a:lnTo>
                  <a:pt x="1077" y="250"/>
                </a:lnTo>
                <a:lnTo>
                  <a:pt x="1084" y="250"/>
                </a:lnTo>
                <a:lnTo>
                  <a:pt x="1097" y="257"/>
                </a:lnTo>
                <a:lnTo>
                  <a:pt x="1104" y="264"/>
                </a:lnTo>
                <a:lnTo>
                  <a:pt x="1111" y="270"/>
                </a:lnTo>
                <a:lnTo>
                  <a:pt x="1118" y="270"/>
                </a:lnTo>
                <a:lnTo>
                  <a:pt x="1124" y="284"/>
                </a:lnTo>
                <a:lnTo>
                  <a:pt x="1138" y="284"/>
                </a:lnTo>
                <a:lnTo>
                  <a:pt x="1145" y="291"/>
                </a:lnTo>
                <a:lnTo>
                  <a:pt x="1158" y="291"/>
                </a:lnTo>
                <a:lnTo>
                  <a:pt x="1165" y="291"/>
                </a:lnTo>
                <a:lnTo>
                  <a:pt x="1172" y="291"/>
                </a:lnTo>
                <a:lnTo>
                  <a:pt x="1172" y="298"/>
                </a:lnTo>
                <a:lnTo>
                  <a:pt x="1172" y="304"/>
                </a:lnTo>
                <a:lnTo>
                  <a:pt x="1179" y="304"/>
                </a:lnTo>
                <a:lnTo>
                  <a:pt x="1185" y="304"/>
                </a:lnTo>
                <a:lnTo>
                  <a:pt x="1206" y="304"/>
                </a:lnTo>
                <a:lnTo>
                  <a:pt x="1212" y="304"/>
                </a:lnTo>
                <a:lnTo>
                  <a:pt x="1219" y="311"/>
                </a:lnTo>
                <a:lnTo>
                  <a:pt x="1219" y="318"/>
                </a:lnTo>
                <a:lnTo>
                  <a:pt x="1226" y="325"/>
                </a:lnTo>
                <a:lnTo>
                  <a:pt x="1233" y="331"/>
                </a:lnTo>
                <a:lnTo>
                  <a:pt x="1226" y="345"/>
                </a:lnTo>
                <a:lnTo>
                  <a:pt x="1239" y="365"/>
                </a:lnTo>
                <a:lnTo>
                  <a:pt x="1246" y="365"/>
                </a:lnTo>
                <a:close/>
              </a:path>
            </a:pathLst>
          </a:custGeom>
          <a:solidFill>
            <a:schemeClr val="bg1">
              <a:lumMod val="85000"/>
            </a:schemeClr>
          </a:solidFill>
          <a:ln w="0">
            <a:solidFill>
              <a:srgbClr val="7F7F7F"/>
            </a:solidFill>
            <a:prstDash val="solid"/>
            <a:round/>
            <a:headEnd/>
            <a:tailEnd/>
          </a:ln>
        </p:spPr>
        <p:txBody>
          <a:bodyPr/>
          <a:lstStyle/>
          <a:p>
            <a:endParaRPr lang="es-ES"/>
          </a:p>
        </p:txBody>
      </p:sp>
      <p:sp>
        <p:nvSpPr>
          <p:cNvPr id="88" name="sevilla">
            <a:extLst>
              <a:ext uri="{FF2B5EF4-FFF2-40B4-BE49-F238E27FC236}">
                <a16:creationId xmlns:a16="http://schemas.microsoft.com/office/drawing/2014/main" id="{FD5EFB33-01F0-475F-BB7E-838440AF4B9A}"/>
              </a:ext>
            </a:extLst>
          </p:cNvPr>
          <p:cNvSpPr>
            <a:spLocks noEditPoints="1"/>
          </p:cNvSpPr>
          <p:nvPr/>
        </p:nvSpPr>
        <p:spPr bwMode="auto">
          <a:xfrm>
            <a:off x="3748303" y="4049974"/>
            <a:ext cx="733425" cy="688975"/>
          </a:xfrm>
          <a:custGeom>
            <a:avLst/>
            <a:gdLst>
              <a:gd name="T0" fmla="*/ 2147483647 w 1699"/>
              <a:gd name="T1" fmla="*/ 2147483647 h 1543"/>
              <a:gd name="T2" fmla="*/ 2147483647 w 1699"/>
              <a:gd name="T3" fmla="*/ 2147483647 h 1543"/>
              <a:gd name="T4" fmla="*/ 2147483647 w 1699"/>
              <a:gd name="T5" fmla="*/ 2147483647 h 1543"/>
              <a:gd name="T6" fmla="*/ 2147483647 w 1699"/>
              <a:gd name="T7" fmla="*/ 2147483647 h 1543"/>
              <a:gd name="T8" fmla="*/ 2147483647 w 1699"/>
              <a:gd name="T9" fmla="*/ 2147483647 h 1543"/>
              <a:gd name="T10" fmla="*/ 2147483647 w 1699"/>
              <a:gd name="T11" fmla="*/ 2147483647 h 1543"/>
              <a:gd name="T12" fmla="*/ 2147483647 w 1699"/>
              <a:gd name="T13" fmla="*/ 2147483647 h 1543"/>
              <a:gd name="T14" fmla="*/ 2147483647 w 1699"/>
              <a:gd name="T15" fmla="*/ 2147483647 h 1543"/>
              <a:gd name="T16" fmla="*/ 2147483647 w 1699"/>
              <a:gd name="T17" fmla="*/ 2147483647 h 1543"/>
              <a:gd name="T18" fmla="*/ 2147483647 w 1699"/>
              <a:gd name="T19" fmla="*/ 2147483647 h 1543"/>
              <a:gd name="T20" fmla="*/ 2147483647 w 1699"/>
              <a:gd name="T21" fmla="*/ 2147483647 h 1543"/>
              <a:gd name="T22" fmla="*/ 2147483647 w 1699"/>
              <a:gd name="T23" fmla="*/ 2147483647 h 1543"/>
              <a:gd name="T24" fmla="*/ 2147483647 w 1699"/>
              <a:gd name="T25" fmla="*/ 2147483647 h 1543"/>
              <a:gd name="T26" fmla="*/ 2147483647 w 1699"/>
              <a:gd name="T27" fmla="*/ 2147483647 h 1543"/>
              <a:gd name="T28" fmla="*/ 2147483647 w 1699"/>
              <a:gd name="T29" fmla="*/ 2147483647 h 1543"/>
              <a:gd name="T30" fmla="*/ 2147483647 w 1699"/>
              <a:gd name="T31" fmla="*/ 2147483647 h 1543"/>
              <a:gd name="T32" fmla="*/ 2147483647 w 1699"/>
              <a:gd name="T33" fmla="*/ 2147483647 h 1543"/>
              <a:gd name="T34" fmla="*/ 2147483647 w 1699"/>
              <a:gd name="T35" fmla="*/ 2147483647 h 1543"/>
              <a:gd name="T36" fmla="*/ 2147483647 w 1699"/>
              <a:gd name="T37" fmla="*/ 2147483647 h 1543"/>
              <a:gd name="T38" fmla="*/ 2147483647 w 1699"/>
              <a:gd name="T39" fmla="*/ 2147483647 h 1543"/>
              <a:gd name="T40" fmla="*/ 2147483647 w 1699"/>
              <a:gd name="T41" fmla="*/ 2147483647 h 1543"/>
              <a:gd name="T42" fmla="*/ 2147483647 w 1699"/>
              <a:gd name="T43" fmla="*/ 2147483647 h 1543"/>
              <a:gd name="T44" fmla="*/ 2147483647 w 1699"/>
              <a:gd name="T45" fmla="*/ 2147483647 h 1543"/>
              <a:gd name="T46" fmla="*/ 2147483647 w 1699"/>
              <a:gd name="T47" fmla="*/ 2147483647 h 1543"/>
              <a:gd name="T48" fmla="*/ 2147483647 w 1699"/>
              <a:gd name="T49" fmla="*/ 2147483647 h 1543"/>
              <a:gd name="T50" fmla="*/ 2147483647 w 1699"/>
              <a:gd name="T51" fmla="*/ 2147483647 h 1543"/>
              <a:gd name="T52" fmla="*/ 2147483647 w 1699"/>
              <a:gd name="T53" fmla="*/ 2147483647 h 1543"/>
              <a:gd name="T54" fmla="*/ 2147483647 w 1699"/>
              <a:gd name="T55" fmla="*/ 2147483647 h 1543"/>
              <a:gd name="T56" fmla="*/ 2147483647 w 1699"/>
              <a:gd name="T57" fmla="*/ 2147483647 h 1543"/>
              <a:gd name="T58" fmla="*/ 2147483647 w 1699"/>
              <a:gd name="T59" fmla="*/ 2147483647 h 1543"/>
              <a:gd name="T60" fmla="*/ 2147483647 w 1699"/>
              <a:gd name="T61" fmla="*/ 2147483647 h 1543"/>
              <a:gd name="T62" fmla="*/ 2147483647 w 1699"/>
              <a:gd name="T63" fmla="*/ 2147483647 h 1543"/>
              <a:gd name="T64" fmla="*/ 1694066634 w 1699"/>
              <a:gd name="T65" fmla="*/ 2147483647 h 1543"/>
              <a:gd name="T66" fmla="*/ 815680109 w 1699"/>
              <a:gd name="T67" fmla="*/ 2147483647 h 1543"/>
              <a:gd name="T68" fmla="*/ 2147483647 w 1699"/>
              <a:gd name="T69" fmla="*/ 2147483647 h 1543"/>
              <a:gd name="T70" fmla="*/ 2147483647 w 1699"/>
              <a:gd name="T71" fmla="*/ 2147483647 h 1543"/>
              <a:gd name="T72" fmla="*/ 2147483647 w 1699"/>
              <a:gd name="T73" fmla="*/ 2147483647 h 1543"/>
              <a:gd name="T74" fmla="*/ 2147483647 w 1699"/>
              <a:gd name="T75" fmla="*/ 2147483647 h 1543"/>
              <a:gd name="T76" fmla="*/ 2147483647 w 1699"/>
              <a:gd name="T77" fmla="*/ 2147483647 h 1543"/>
              <a:gd name="T78" fmla="*/ 2147483647 w 1699"/>
              <a:gd name="T79" fmla="*/ 2147483647 h 1543"/>
              <a:gd name="T80" fmla="*/ 2147483647 w 1699"/>
              <a:gd name="T81" fmla="*/ 2147483647 h 1543"/>
              <a:gd name="T82" fmla="*/ 2147483647 w 1699"/>
              <a:gd name="T83" fmla="*/ 2147483647 h 1543"/>
              <a:gd name="T84" fmla="*/ 2147483647 w 1699"/>
              <a:gd name="T85" fmla="*/ 2147483647 h 1543"/>
              <a:gd name="T86" fmla="*/ 2147483647 w 1699"/>
              <a:gd name="T87" fmla="*/ 2147483647 h 1543"/>
              <a:gd name="T88" fmla="*/ 2147483647 w 1699"/>
              <a:gd name="T89" fmla="*/ 2047522357 h 1543"/>
              <a:gd name="T90" fmla="*/ 2147483647 w 1699"/>
              <a:gd name="T91" fmla="*/ 361271200 h 1543"/>
              <a:gd name="T92" fmla="*/ 2147483647 w 1699"/>
              <a:gd name="T93" fmla="*/ 2147483647 h 1543"/>
              <a:gd name="T94" fmla="*/ 2147483647 w 1699"/>
              <a:gd name="T95" fmla="*/ 2147483647 h 1543"/>
              <a:gd name="T96" fmla="*/ 2147483647 w 1699"/>
              <a:gd name="T97" fmla="*/ 2147483647 h 1543"/>
              <a:gd name="T98" fmla="*/ 2147483647 w 1699"/>
              <a:gd name="T99" fmla="*/ 2147483647 h 1543"/>
              <a:gd name="T100" fmla="*/ 2147483647 w 1699"/>
              <a:gd name="T101" fmla="*/ 2147483647 h 1543"/>
              <a:gd name="T102" fmla="*/ 2147483647 w 1699"/>
              <a:gd name="T103" fmla="*/ 2147483647 h 1543"/>
              <a:gd name="T104" fmla="*/ 2147483647 w 1699"/>
              <a:gd name="T105" fmla="*/ 2147483647 h 1543"/>
              <a:gd name="T106" fmla="*/ 2147483647 w 1699"/>
              <a:gd name="T107" fmla="*/ 2147483647 h 1543"/>
              <a:gd name="T108" fmla="*/ 2147483647 w 1699"/>
              <a:gd name="T109" fmla="*/ 2147483647 h 1543"/>
              <a:gd name="T110" fmla="*/ 2147483647 w 1699"/>
              <a:gd name="T111" fmla="*/ 2147483647 h 1543"/>
              <a:gd name="T112" fmla="*/ 2147483647 w 1699"/>
              <a:gd name="T113" fmla="*/ 2147483647 h 1543"/>
              <a:gd name="T114" fmla="*/ 2147483647 w 1699"/>
              <a:gd name="T115" fmla="*/ 2147483647 h 1543"/>
              <a:gd name="T116" fmla="*/ 2147483647 w 1699"/>
              <a:gd name="T117" fmla="*/ 2147483647 h 1543"/>
              <a:gd name="T118" fmla="*/ 2147483647 w 1699"/>
              <a:gd name="T119" fmla="*/ 2147483647 h 1543"/>
              <a:gd name="T120" fmla="*/ 2147483647 w 1699"/>
              <a:gd name="T121" fmla="*/ 2147483647 h 15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99"/>
              <a:gd name="T184" fmla="*/ 0 h 1543"/>
              <a:gd name="T185" fmla="*/ 1699 w 1699"/>
              <a:gd name="T186" fmla="*/ 1543 h 15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99" h="1543">
                <a:moveTo>
                  <a:pt x="1333" y="629"/>
                </a:moveTo>
                <a:lnTo>
                  <a:pt x="1333" y="623"/>
                </a:lnTo>
                <a:lnTo>
                  <a:pt x="1327" y="629"/>
                </a:lnTo>
                <a:lnTo>
                  <a:pt x="1327" y="623"/>
                </a:lnTo>
                <a:lnTo>
                  <a:pt x="1327" y="616"/>
                </a:lnTo>
                <a:lnTo>
                  <a:pt x="1320" y="616"/>
                </a:lnTo>
                <a:lnTo>
                  <a:pt x="1313" y="609"/>
                </a:lnTo>
                <a:lnTo>
                  <a:pt x="1313" y="602"/>
                </a:lnTo>
                <a:lnTo>
                  <a:pt x="1320" y="595"/>
                </a:lnTo>
                <a:lnTo>
                  <a:pt x="1313" y="589"/>
                </a:lnTo>
                <a:lnTo>
                  <a:pt x="1320" y="589"/>
                </a:lnTo>
                <a:lnTo>
                  <a:pt x="1327" y="582"/>
                </a:lnTo>
                <a:lnTo>
                  <a:pt x="1333" y="575"/>
                </a:lnTo>
                <a:lnTo>
                  <a:pt x="1354" y="568"/>
                </a:lnTo>
                <a:lnTo>
                  <a:pt x="1354" y="562"/>
                </a:lnTo>
                <a:lnTo>
                  <a:pt x="1381" y="575"/>
                </a:lnTo>
                <a:lnTo>
                  <a:pt x="1394" y="575"/>
                </a:lnTo>
                <a:lnTo>
                  <a:pt x="1401" y="589"/>
                </a:lnTo>
                <a:lnTo>
                  <a:pt x="1408" y="595"/>
                </a:lnTo>
                <a:lnTo>
                  <a:pt x="1415" y="609"/>
                </a:lnTo>
                <a:lnTo>
                  <a:pt x="1421" y="616"/>
                </a:lnTo>
                <a:lnTo>
                  <a:pt x="1435" y="643"/>
                </a:lnTo>
                <a:lnTo>
                  <a:pt x="1435" y="677"/>
                </a:lnTo>
                <a:lnTo>
                  <a:pt x="1428" y="683"/>
                </a:lnTo>
                <a:lnTo>
                  <a:pt x="1421" y="683"/>
                </a:lnTo>
                <a:lnTo>
                  <a:pt x="1415" y="697"/>
                </a:lnTo>
                <a:lnTo>
                  <a:pt x="1428" y="690"/>
                </a:lnTo>
                <a:lnTo>
                  <a:pt x="1435" y="683"/>
                </a:lnTo>
                <a:lnTo>
                  <a:pt x="1442" y="683"/>
                </a:lnTo>
                <a:lnTo>
                  <a:pt x="1448" y="677"/>
                </a:lnTo>
                <a:lnTo>
                  <a:pt x="1455" y="683"/>
                </a:lnTo>
                <a:lnTo>
                  <a:pt x="1455" y="697"/>
                </a:lnTo>
                <a:lnTo>
                  <a:pt x="1455" y="711"/>
                </a:lnTo>
                <a:lnTo>
                  <a:pt x="1455" y="717"/>
                </a:lnTo>
                <a:lnTo>
                  <a:pt x="1455" y="731"/>
                </a:lnTo>
                <a:lnTo>
                  <a:pt x="1448" y="731"/>
                </a:lnTo>
                <a:lnTo>
                  <a:pt x="1455" y="738"/>
                </a:lnTo>
                <a:lnTo>
                  <a:pt x="1448" y="738"/>
                </a:lnTo>
                <a:lnTo>
                  <a:pt x="1455" y="744"/>
                </a:lnTo>
                <a:lnTo>
                  <a:pt x="1455" y="751"/>
                </a:lnTo>
                <a:lnTo>
                  <a:pt x="1448" y="758"/>
                </a:lnTo>
                <a:lnTo>
                  <a:pt x="1455" y="765"/>
                </a:lnTo>
                <a:lnTo>
                  <a:pt x="1448" y="771"/>
                </a:lnTo>
                <a:lnTo>
                  <a:pt x="1448" y="785"/>
                </a:lnTo>
                <a:lnTo>
                  <a:pt x="1442" y="792"/>
                </a:lnTo>
                <a:lnTo>
                  <a:pt x="1455" y="792"/>
                </a:lnTo>
                <a:lnTo>
                  <a:pt x="1448" y="799"/>
                </a:lnTo>
                <a:lnTo>
                  <a:pt x="1455" y="799"/>
                </a:lnTo>
                <a:lnTo>
                  <a:pt x="1455" y="805"/>
                </a:lnTo>
                <a:lnTo>
                  <a:pt x="1462" y="812"/>
                </a:lnTo>
                <a:lnTo>
                  <a:pt x="1469" y="812"/>
                </a:lnTo>
                <a:lnTo>
                  <a:pt x="1476" y="812"/>
                </a:lnTo>
                <a:lnTo>
                  <a:pt x="1476" y="819"/>
                </a:lnTo>
                <a:lnTo>
                  <a:pt x="1469" y="819"/>
                </a:lnTo>
                <a:lnTo>
                  <a:pt x="1469" y="826"/>
                </a:lnTo>
                <a:lnTo>
                  <a:pt x="1469" y="832"/>
                </a:lnTo>
                <a:lnTo>
                  <a:pt x="1476" y="826"/>
                </a:lnTo>
                <a:lnTo>
                  <a:pt x="1482" y="826"/>
                </a:lnTo>
                <a:lnTo>
                  <a:pt x="1476" y="839"/>
                </a:lnTo>
                <a:lnTo>
                  <a:pt x="1476" y="853"/>
                </a:lnTo>
                <a:lnTo>
                  <a:pt x="1489" y="859"/>
                </a:lnTo>
                <a:lnTo>
                  <a:pt x="1496" y="866"/>
                </a:lnTo>
                <a:lnTo>
                  <a:pt x="1503" y="873"/>
                </a:lnTo>
                <a:lnTo>
                  <a:pt x="1496" y="880"/>
                </a:lnTo>
                <a:lnTo>
                  <a:pt x="1496" y="887"/>
                </a:lnTo>
                <a:lnTo>
                  <a:pt x="1516" y="887"/>
                </a:lnTo>
                <a:lnTo>
                  <a:pt x="1523" y="887"/>
                </a:lnTo>
                <a:lnTo>
                  <a:pt x="1536" y="887"/>
                </a:lnTo>
                <a:lnTo>
                  <a:pt x="1536" y="900"/>
                </a:lnTo>
                <a:lnTo>
                  <a:pt x="1530" y="914"/>
                </a:lnTo>
                <a:lnTo>
                  <a:pt x="1523" y="920"/>
                </a:lnTo>
                <a:lnTo>
                  <a:pt x="1530" y="927"/>
                </a:lnTo>
                <a:lnTo>
                  <a:pt x="1530" y="920"/>
                </a:lnTo>
                <a:lnTo>
                  <a:pt x="1536" y="927"/>
                </a:lnTo>
                <a:lnTo>
                  <a:pt x="1530" y="927"/>
                </a:lnTo>
                <a:lnTo>
                  <a:pt x="1536" y="927"/>
                </a:lnTo>
                <a:lnTo>
                  <a:pt x="1536" y="934"/>
                </a:lnTo>
                <a:lnTo>
                  <a:pt x="1543" y="941"/>
                </a:lnTo>
                <a:lnTo>
                  <a:pt x="1543" y="947"/>
                </a:lnTo>
                <a:lnTo>
                  <a:pt x="1550" y="947"/>
                </a:lnTo>
                <a:lnTo>
                  <a:pt x="1550" y="954"/>
                </a:lnTo>
                <a:lnTo>
                  <a:pt x="1557" y="954"/>
                </a:lnTo>
                <a:lnTo>
                  <a:pt x="1557" y="961"/>
                </a:lnTo>
                <a:lnTo>
                  <a:pt x="1550" y="968"/>
                </a:lnTo>
                <a:lnTo>
                  <a:pt x="1550" y="975"/>
                </a:lnTo>
                <a:lnTo>
                  <a:pt x="1557" y="981"/>
                </a:lnTo>
                <a:lnTo>
                  <a:pt x="1570" y="995"/>
                </a:lnTo>
                <a:lnTo>
                  <a:pt x="1584" y="1015"/>
                </a:lnTo>
                <a:lnTo>
                  <a:pt x="1591" y="1002"/>
                </a:lnTo>
                <a:lnTo>
                  <a:pt x="1591" y="1008"/>
                </a:lnTo>
                <a:lnTo>
                  <a:pt x="1597" y="1002"/>
                </a:lnTo>
                <a:lnTo>
                  <a:pt x="1604" y="1002"/>
                </a:lnTo>
                <a:lnTo>
                  <a:pt x="1611" y="1008"/>
                </a:lnTo>
                <a:lnTo>
                  <a:pt x="1618" y="1008"/>
                </a:lnTo>
                <a:lnTo>
                  <a:pt x="1631" y="1002"/>
                </a:lnTo>
                <a:lnTo>
                  <a:pt x="1638" y="1002"/>
                </a:lnTo>
                <a:lnTo>
                  <a:pt x="1638" y="995"/>
                </a:lnTo>
                <a:lnTo>
                  <a:pt x="1631" y="995"/>
                </a:lnTo>
                <a:lnTo>
                  <a:pt x="1638" y="995"/>
                </a:lnTo>
                <a:lnTo>
                  <a:pt x="1645" y="988"/>
                </a:lnTo>
                <a:lnTo>
                  <a:pt x="1638" y="988"/>
                </a:lnTo>
                <a:lnTo>
                  <a:pt x="1645" y="981"/>
                </a:lnTo>
                <a:lnTo>
                  <a:pt x="1645" y="988"/>
                </a:lnTo>
                <a:lnTo>
                  <a:pt x="1658" y="988"/>
                </a:lnTo>
                <a:lnTo>
                  <a:pt x="1658" y="995"/>
                </a:lnTo>
                <a:lnTo>
                  <a:pt x="1665" y="995"/>
                </a:lnTo>
                <a:lnTo>
                  <a:pt x="1665" y="1002"/>
                </a:lnTo>
                <a:lnTo>
                  <a:pt x="1672" y="1002"/>
                </a:lnTo>
                <a:lnTo>
                  <a:pt x="1672" y="1008"/>
                </a:lnTo>
                <a:lnTo>
                  <a:pt x="1672" y="1015"/>
                </a:lnTo>
                <a:lnTo>
                  <a:pt x="1679" y="1008"/>
                </a:lnTo>
                <a:lnTo>
                  <a:pt x="1685" y="1008"/>
                </a:lnTo>
                <a:lnTo>
                  <a:pt x="1679" y="1008"/>
                </a:lnTo>
                <a:lnTo>
                  <a:pt x="1679" y="1015"/>
                </a:lnTo>
                <a:lnTo>
                  <a:pt x="1685" y="1015"/>
                </a:lnTo>
                <a:lnTo>
                  <a:pt x="1692" y="1022"/>
                </a:lnTo>
                <a:lnTo>
                  <a:pt x="1685" y="1022"/>
                </a:lnTo>
                <a:lnTo>
                  <a:pt x="1679" y="1022"/>
                </a:lnTo>
                <a:lnTo>
                  <a:pt x="1679" y="1029"/>
                </a:lnTo>
                <a:lnTo>
                  <a:pt x="1672" y="1029"/>
                </a:lnTo>
                <a:lnTo>
                  <a:pt x="1679" y="1035"/>
                </a:lnTo>
                <a:lnTo>
                  <a:pt x="1685" y="1035"/>
                </a:lnTo>
                <a:lnTo>
                  <a:pt x="1699" y="1042"/>
                </a:lnTo>
                <a:lnTo>
                  <a:pt x="1692" y="1049"/>
                </a:lnTo>
                <a:lnTo>
                  <a:pt x="1699" y="1056"/>
                </a:lnTo>
                <a:lnTo>
                  <a:pt x="1692" y="1056"/>
                </a:lnTo>
                <a:lnTo>
                  <a:pt x="1685" y="1042"/>
                </a:lnTo>
                <a:lnTo>
                  <a:pt x="1679" y="1049"/>
                </a:lnTo>
                <a:lnTo>
                  <a:pt x="1679" y="1056"/>
                </a:lnTo>
                <a:lnTo>
                  <a:pt x="1685" y="1063"/>
                </a:lnTo>
                <a:lnTo>
                  <a:pt x="1692" y="1063"/>
                </a:lnTo>
                <a:lnTo>
                  <a:pt x="1699" y="1076"/>
                </a:lnTo>
                <a:lnTo>
                  <a:pt x="1699" y="1090"/>
                </a:lnTo>
                <a:lnTo>
                  <a:pt x="1699" y="1096"/>
                </a:lnTo>
                <a:lnTo>
                  <a:pt x="1692" y="1096"/>
                </a:lnTo>
                <a:lnTo>
                  <a:pt x="1685" y="1096"/>
                </a:lnTo>
                <a:lnTo>
                  <a:pt x="1685" y="1103"/>
                </a:lnTo>
                <a:lnTo>
                  <a:pt x="1679" y="1096"/>
                </a:lnTo>
                <a:lnTo>
                  <a:pt x="1672" y="1096"/>
                </a:lnTo>
                <a:lnTo>
                  <a:pt x="1672" y="1103"/>
                </a:lnTo>
                <a:lnTo>
                  <a:pt x="1665" y="1103"/>
                </a:lnTo>
                <a:lnTo>
                  <a:pt x="1658" y="1096"/>
                </a:lnTo>
                <a:lnTo>
                  <a:pt x="1645" y="1096"/>
                </a:lnTo>
                <a:lnTo>
                  <a:pt x="1638" y="1090"/>
                </a:lnTo>
                <a:lnTo>
                  <a:pt x="1631" y="1103"/>
                </a:lnTo>
                <a:lnTo>
                  <a:pt x="1624" y="1110"/>
                </a:lnTo>
                <a:lnTo>
                  <a:pt x="1631" y="1110"/>
                </a:lnTo>
                <a:lnTo>
                  <a:pt x="1645" y="1117"/>
                </a:lnTo>
                <a:lnTo>
                  <a:pt x="1631" y="1123"/>
                </a:lnTo>
                <a:lnTo>
                  <a:pt x="1631" y="1130"/>
                </a:lnTo>
                <a:lnTo>
                  <a:pt x="1631" y="1144"/>
                </a:lnTo>
                <a:lnTo>
                  <a:pt x="1638" y="1144"/>
                </a:lnTo>
                <a:lnTo>
                  <a:pt x="1638" y="1151"/>
                </a:lnTo>
                <a:lnTo>
                  <a:pt x="1645" y="1151"/>
                </a:lnTo>
                <a:lnTo>
                  <a:pt x="1645" y="1157"/>
                </a:lnTo>
                <a:lnTo>
                  <a:pt x="1651" y="1164"/>
                </a:lnTo>
                <a:lnTo>
                  <a:pt x="1631" y="1178"/>
                </a:lnTo>
                <a:lnTo>
                  <a:pt x="1604" y="1184"/>
                </a:lnTo>
                <a:lnTo>
                  <a:pt x="1604" y="1191"/>
                </a:lnTo>
                <a:lnTo>
                  <a:pt x="1591" y="1191"/>
                </a:lnTo>
                <a:lnTo>
                  <a:pt x="1584" y="1198"/>
                </a:lnTo>
                <a:lnTo>
                  <a:pt x="1584" y="1205"/>
                </a:lnTo>
                <a:lnTo>
                  <a:pt x="1577" y="1205"/>
                </a:lnTo>
                <a:lnTo>
                  <a:pt x="1570" y="1211"/>
                </a:lnTo>
                <a:lnTo>
                  <a:pt x="1563" y="1205"/>
                </a:lnTo>
                <a:lnTo>
                  <a:pt x="1563" y="1191"/>
                </a:lnTo>
                <a:lnTo>
                  <a:pt x="1557" y="1184"/>
                </a:lnTo>
                <a:lnTo>
                  <a:pt x="1550" y="1178"/>
                </a:lnTo>
                <a:lnTo>
                  <a:pt x="1543" y="1178"/>
                </a:lnTo>
                <a:lnTo>
                  <a:pt x="1543" y="1171"/>
                </a:lnTo>
                <a:lnTo>
                  <a:pt x="1550" y="1164"/>
                </a:lnTo>
                <a:lnTo>
                  <a:pt x="1543" y="1164"/>
                </a:lnTo>
                <a:lnTo>
                  <a:pt x="1550" y="1157"/>
                </a:lnTo>
                <a:lnTo>
                  <a:pt x="1543" y="1157"/>
                </a:lnTo>
                <a:lnTo>
                  <a:pt x="1530" y="1157"/>
                </a:lnTo>
                <a:lnTo>
                  <a:pt x="1523" y="1157"/>
                </a:lnTo>
                <a:lnTo>
                  <a:pt x="1516" y="1157"/>
                </a:lnTo>
                <a:lnTo>
                  <a:pt x="1516" y="1164"/>
                </a:lnTo>
                <a:lnTo>
                  <a:pt x="1509" y="1178"/>
                </a:lnTo>
                <a:lnTo>
                  <a:pt x="1516" y="1178"/>
                </a:lnTo>
                <a:lnTo>
                  <a:pt x="1516" y="1184"/>
                </a:lnTo>
                <a:lnTo>
                  <a:pt x="1509" y="1184"/>
                </a:lnTo>
                <a:lnTo>
                  <a:pt x="1516" y="1184"/>
                </a:lnTo>
                <a:lnTo>
                  <a:pt x="1496" y="1205"/>
                </a:lnTo>
                <a:lnTo>
                  <a:pt x="1489" y="1198"/>
                </a:lnTo>
                <a:lnTo>
                  <a:pt x="1482" y="1205"/>
                </a:lnTo>
                <a:lnTo>
                  <a:pt x="1475" y="1205"/>
                </a:lnTo>
                <a:lnTo>
                  <a:pt x="1475" y="1198"/>
                </a:lnTo>
                <a:lnTo>
                  <a:pt x="1475" y="1191"/>
                </a:lnTo>
                <a:lnTo>
                  <a:pt x="1469" y="1184"/>
                </a:lnTo>
                <a:lnTo>
                  <a:pt x="1475" y="1184"/>
                </a:lnTo>
                <a:lnTo>
                  <a:pt x="1469" y="1178"/>
                </a:lnTo>
                <a:lnTo>
                  <a:pt x="1469" y="1184"/>
                </a:lnTo>
                <a:lnTo>
                  <a:pt x="1462" y="1184"/>
                </a:lnTo>
                <a:lnTo>
                  <a:pt x="1455" y="1184"/>
                </a:lnTo>
                <a:lnTo>
                  <a:pt x="1455" y="1191"/>
                </a:lnTo>
                <a:lnTo>
                  <a:pt x="1448" y="1184"/>
                </a:lnTo>
                <a:lnTo>
                  <a:pt x="1442" y="1184"/>
                </a:lnTo>
                <a:lnTo>
                  <a:pt x="1442" y="1191"/>
                </a:lnTo>
                <a:lnTo>
                  <a:pt x="1435" y="1191"/>
                </a:lnTo>
                <a:lnTo>
                  <a:pt x="1435" y="1205"/>
                </a:lnTo>
                <a:lnTo>
                  <a:pt x="1442" y="1205"/>
                </a:lnTo>
                <a:lnTo>
                  <a:pt x="1455" y="1211"/>
                </a:lnTo>
                <a:lnTo>
                  <a:pt x="1462" y="1218"/>
                </a:lnTo>
                <a:lnTo>
                  <a:pt x="1469" y="1225"/>
                </a:lnTo>
                <a:lnTo>
                  <a:pt x="1469" y="1252"/>
                </a:lnTo>
                <a:lnTo>
                  <a:pt x="1455" y="1259"/>
                </a:lnTo>
                <a:lnTo>
                  <a:pt x="1455" y="1266"/>
                </a:lnTo>
                <a:lnTo>
                  <a:pt x="1448" y="1266"/>
                </a:lnTo>
                <a:lnTo>
                  <a:pt x="1448" y="1272"/>
                </a:lnTo>
                <a:lnTo>
                  <a:pt x="1442" y="1266"/>
                </a:lnTo>
                <a:lnTo>
                  <a:pt x="1428" y="1272"/>
                </a:lnTo>
                <a:lnTo>
                  <a:pt x="1421" y="1279"/>
                </a:lnTo>
                <a:lnTo>
                  <a:pt x="1408" y="1299"/>
                </a:lnTo>
                <a:lnTo>
                  <a:pt x="1401" y="1299"/>
                </a:lnTo>
                <a:lnTo>
                  <a:pt x="1394" y="1306"/>
                </a:lnTo>
                <a:lnTo>
                  <a:pt x="1374" y="1320"/>
                </a:lnTo>
                <a:lnTo>
                  <a:pt x="1367" y="1320"/>
                </a:lnTo>
                <a:lnTo>
                  <a:pt x="1360" y="1320"/>
                </a:lnTo>
                <a:lnTo>
                  <a:pt x="1354" y="1327"/>
                </a:lnTo>
                <a:lnTo>
                  <a:pt x="1360" y="1327"/>
                </a:lnTo>
                <a:lnTo>
                  <a:pt x="1354" y="1333"/>
                </a:lnTo>
                <a:lnTo>
                  <a:pt x="1354" y="1327"/>
                </a:lnTo>
                <a:lnTo>
                  <a:pt x="1340" y="1340"/>
                </a:lnTo>
                <a:lnTo>
                  <a:pt x="1333" y="1347"/>
                </a:lnTo>
                <a:lnTo>
                  <a:pt x="1313" y="1347"/>
                </a:lnTo>
                <a:lnTo>
                  <a:pt x="1306" y="1347"/>
                </a:lnTo>
                <a:lnTo>
                  <a:pt x="1299" y="1347"/>
                </a:lnTo>
                <a:lnTo>
                  <a:pt x="1286" y="1354"/>
                </a:lnTo>
                <a:lnTo>
                  <a:pt x="1279" y="1360"/>
                </a:lnTo>
                <a:lnTo>
                  <a:pt x="1279" y="1354"/>
                </a:lnTo>
                <a:lnTo>
                  <a:pt x="1272" y="1354"/>
                </a:lnTo>
                <a:lnTo>
                  <a:pt x="1272" y="1347"/>
                </a:lnTo>
                <a:lnTo>
                  <a:pt x="1266" y="1347"/>
                </a:lnTo>
                <a:lnTo>
                  <a:pt x="1259" y="1367"/>
                </a:lnTo>
                <a:lnTo>
                  <a:pt x="1252" y="1374"/>
                </a:lnTo>
                <a:lnTo>
                  <a:pt x="1245" y="1381"/>
                </a:lnTo>
                <a:lnTo>
                  <a:pt x="1232" y="1394"/>
                </a:lnTo>
                <a:lnTo>
                  <a:pt x="1232" y="1401"/>
                </a:lnTo>
                <a:lnTo>
                  <a:pt x="1218" y="1408"/>
                </a:lnTo>
                <a:lnTo>
                  <a:pt x="1211" y="1408"/>
                </a:lnTo>
                <a:lnTo>
                  <a:pt x="1205" y="1415"/>
                </a:lnTo>
                <a:lnTo>
                  <a:pt x="1191" y="1421"/>
                </a:lnTo>
                <a:lnTo>
                  <a:pt x="1184" y="1435"/>
                </a:lnTo>
                <a:lnTo>
                  <a:pt x="1178" y="1435"/>
                </a:lnTo>
                <a:lnTo>
                  <a:pt x="1171" y="1442"/>
                </a:lnTo>
                <a:lnTo>
                  <a:pt x="1164" y="1442"/>
                </a:lnTo>
                <a:lnTo>
                  <a:pt x="1144" y="1415"/>
                </a:lnTo>
                <a:lnTo>
                  <a:pt x="1137" y="1408"/>
                </a:lnTo>
                <a:lnTo>
                  <a:pt x="1137" y="1401"/>
                </a:lnTo>
                <a:lnTo>
                  <a:pt x="1130" y="1387"/>
                </a:lnTo>
                <a:lnTo>
                  <a:pt x="1117" y="1374"/>
                </a:lnTo>
                <a:lnTo>
                  <a:pt x="1110" y="1367"/>
                </a:lnTo>
                <a:lnTo>
                  <a:pt x="1103" y="1360"/>
                </a:lnTo>
                <a:lnTo>
                  <a:pt x="1103" y="1354"/>
                </a:lnTo>
                <a:lnTo>
                  <a:pt x="1103" y="1333"/>
                </a:lnTo>
                <a:lnTo>
                  <a:pt x="1076" y="1360"/>
                </a:lnTo>
                <a:lnTo>
                  <a:pt x="1069" y="1360"/>
                </a:lnTo>
                <a:lnTo>
                  <a:pt x="1069" y="1367"/>
                </a:lnTo>
                <a:lnTo>
                  <a:pt x="1063" y="1381"/>
                </a:lnTo>
                <a:lnTo>
                  <a:pt x="1056" y="1381"/>
                </a:lnTo>
                <a:lnTo>
                  <a:pt x="1049" y="1381"/>
                </a:lnTo>
                <a:lnTo>
                  <a:pt x="1049" y="1394"/>
                </a:lnTo>
                <a:lnTo>
                  <a:pt x="1049" y="1387"/>
                </a:lnTo>
                <a:lnTo>
                  <a:pt x="1036" y="1394"/>
                </a:lnTo>
                <a:lnTo>
                  <a:pt x="1029" y="1394"/>
                </a:lnTo>
                <a:lnTo>
                  <a:pt x="1022" y="1408"/>
                </a:lnTo>
                <a:lnTo>
                  <a:pt x="1015" y="1415"/>
                </a:lnTo>
                <a:lnTo>
                  <a:pt x="1002" y="1428"/>
                </a:lnTo>
                <a:lnTo>
                  <a:pt x="995" y="1435"/>
                </a:lnTo>
                <a:lnTo>
                  <a:pt x="1002" y="1442"/>
                </a:lnTo>
                <a:lnTo>
                  <a:pt x="975" y="1448"/>
                </a:lnTo>
                <a:lnTo>
                  <a:pt x="975" y="1435"/>
                </a:lnTo>
                <a:lnTo>
                  <a:pt x="968" y="1435"/>
                </a:lnTo>
                <a:lnTo>
                  <a:pt x="968" y="1428"/>
                </a:lnTo>
                <a:lnTo>
                  <a:pt x="968" y="1421"/>
                </a:lnTo>
                <a:lnTo>
                  <a:pt x="975" y="1421"/>
                </a:lnTo>
                <a:lnTo>
                  <a:pt x="961" y="1415"/>
                </a:lnTo>
                <a:lnTo>
                  <a:pt x="961" y="1401"/>
                </a:lnTo>
                <a:lnTo>
                  <a:pt x="961" y="1394"/>
                </a:lnTo>
                <a:lnTo>
                  <a:pt x="968" y="1394"/>
                </a:lnTo>
                <a:lnTo>
                  <a:pt x="975" y="1387"/>
                </a:lnTo>
                <a:lnTo>
                  <a:pt x="981" y="1381"/>
                </a:lnTo>
                <a:lnTo>
                  <a:pt x="988" y="1374"/>
                </a:lnTo>
                <a:lnTo>
                  <a:pt x="988" y="1367"/>
                </a:lnTo>
                <a:lnTo>
                  <a:pt x="995" y="1360"/>
                </a:lnTo>
                <a:lnTo>
                  <a:pt x="995" y="1347"/>
                </a:lnTo>
                <a:lnTo>
                  <a:pt x="988" y="1327"/>
                </a:lnTo>
                <a:lnTo>
                  <a:pt x="988" y="1320"/>
                </a:lnTo>
                <a:lnTo>
                  <a:pt x="988" y="1313"/>
                </a:lnTo>
                <a:lnTo>
                  <a:pt x="975" y="1313"/>
                </a:lnTo>
                <a:lnTo>
                  <a:pt x="961" y="1327"/>
                </a:lnTo>
                <a:lnTo>
                  <a:pt x="954" y="1327"/>
                </a:lnTo>
                <a:lnTo>
                  <a:pt x="948" y="1320"/>
                </a:lnTo>
                <a:lnTo>
                  <a:pt x="927" y="1327"/>
                </a:lnTo>
                <a:lnTo>
                  <a:pt x="914" y="1333"/>
                </a:lnTo>
                <a:lnTo>
                  <a:pt x="927" y="1360"/>
                </a:lnTo>
                <a:lnTo>
                  <a:pt x="934" y="1360"/>
                </a:lnTo>
                <a:lnTo>
                  <a:pt x="941" y="1367"/>
                </a:lnTo>
                <a:lnTo>
                  <a:pt x="948" y="1374"/>
                </a:lnTo>
                <a:lnTo>
                  <a:pt x="948" y="1381"/>
                </a:lnTo>
                <a:lnTo>
                  <a:pt x="948" y="1387"/>
                </a:lnTo>
                <a:lnTo>
                  <a:pt x="941" y="1401"/>
                </a:lnTo>
                <a:lnTo>
                  <a:pt x="934" y="1401"/>
                </a:lnTo>
                <a:lnTo>
                  <a:pt x="927" y="1408"/>
                </a:lnTo>
                <a:lnTo>
                  <a:pt x="920" y="1408"/>
                </a:lnTo>
                <a:lnTo>
                  <a:pt x="920" y="1421"/>
                </a:lnTo>
                <a:lnTo>
                  <a:pt x="914" y="1421"/>
                </a:lnTo>
                <a:lnTo>
                  <a:pt x="907" y="1421"/>
                </a:lnTo>
                <a:lnTo>
                  <a:pt x="907" y="1428"/>
                </a:lnTo>
                <a:lnTo>
                  <a:pt x="900" y="1428"/>
                </a:lnTo>
                <a:lnTo>
                  <a:pt x="900" y="1435"/>
                </a:lnTo>
                <a:lnTo>
                  <a:pt x="900" y="1442"/>
                </a:lnTo>
                <a:lnTo>
                  <a:pt x="893" y="1442"/>
                </a:lnTo>
                <a:lnTo>
                  <a:pt x="887" y="1448"/>
                </a:lnTo>
                <a:lnTo>
                  <a:pt x="880" y="1448"/>
                </a:lnTo>
                <a:lnTo>
                  <a:pt x="880" y="1455"/>
                </a:lnTo>
                <a:lnTo>
                  <a:pt x="873" y="1455"/>
                </a:lnTo>
                <a:lnTo>
                  <a:pt x="887" y="1475"/>
                </a:lnTo>
                <a:lnTo>
                  <a:pt x="887" y="1489"/>
                </a:lnTo>
                <a:lnTo>
                  <a:pt x="860" y="1475"/>
                </a:lnTo>
                <a:lnTo>
                  <a:pt x="846" y="1469"/>
                </a:lnTo>
                <a:lnTo>
                  <a:pt x="839" y="1462"/>
                </a:lnTo>
                <a:lnTo>
                  <a:pt x="839" y="1428"/>
                </a:lnTo>
                <a:lnTo>
                  <a:pt x="832" y="1435"/>
                </a:lnTo>
                <a:lnTo>
                  <a:pt x="826" y="1421"/>
                </a:lnTo>
                <a:lnTo>
                  <a:pt x="826" y="1428"/>
                </a:lnTo>
                <a:lnTo>
                  <a:pt x="819" y="1435"/>
                </a:lnTo>
                <a:lnTo>
                  <a:pt x="812" y="1435"/>
                </a:lnTo>
                <a:lnTo>
                  <a:pt x="805" y="1421"/>
                </a:lnTo>
                <a:lnTo>
                  <a:pt x="799" y="1421"/>
                </a:lnTo>
                <a:lnTo>
                  <a:pt x="785" y="1421"/>
                </a:lnTo>
                <a:lnTo>
                  <a:pt x="778" y="1408"/>
                </a:lnTo>
                <a:lnTo>
                  <a:pt x="772" y="1394"/>
                </a:lnTo>
                <a:lnTo>
                  <a:pt x="744" y="1415"/>
                </a:lnTo>
                <a:lnTo>
                  <a:pt x="744" y="1428"/>
                </a:lnTo>
                <a:lnTo>
                  <a:pt x="744" y="1442"/>
                </a:lnTo>
                <a:lnTo>
                  <a:pt x="738" y="1448"/>
                </a:lnTo>
                <a:lnTo>
                  <a:pt x="724" y="1455"/>
                </a:lnTo>
                <a:lnTo>
                  <a:pt x="717" y="1455"/>
                </a:lnTo>
                <a:lnTo>
                  <a:pt x="704" y="1455"/>
                </a:lnTo>
                <a:lnTo>
                  <a:pt x="697" y="1455"/>
                </a:lnTo>
                <a:lnTo>
                  <a:pt x="684" y="1448"/>
                </a:lnTo>
                <a:lnTo>
                  <a:pt x="670" y="1448"/>
                </a:lnTo>
                <a:lnTo>
                  <a:pt x="657" y="1448"/>
                </a:lnTo>
                <a:lnTo>
                  <a:pt x="650" y="1448"/>
                </a:lnTo>
                <a:lnTo>
                  <a:pt x="643" y="1448"/>
                </a:lnTo>
                <a:lnTo>
                  <a:pt x="616" y="1462"/>
                </a:lnTo>
                <a:lnTo>
                  <a:pt x="609" y="1462"/>
                </a:lnTo>
                <a:lnTo>
                  <a:pt x="602" y="1462"/>
                </a:lnTo>
                <a:lnTo>
                  <a:pt x="589" y="1475"/>
                </a:lnTo>
                <a:lnTo>
                  <a:pt x="582" y="1482"/>
                </a:lnTo>
                <a:lnTo>
                  <a:pt x="575" y="1482"/>
                </a:lnTo>
                <a:lnTo>
                  <a:pt x="562" y="1530"/>
                </a:lnTo>
                <a:lnTo>
                  <a:pt x="562" y="1536"/>
                </a:lnTo>
                <a:lnTo>
                  <a:pt x="562" y="1543"/>
                </a:lnTo>
                <a:lnTo>
                  <a:pt x="528" y="1530"/>
                </a:lnTo>
                <a:lnTo>
                  <a:pt x="514" y="1530"/>
                </a:lnTo>
                <a:lnTo>
                  <a:pt x="508" y="1530"/>
                </a:lnTo>
                <a:lnTo>
                  <a:pt x="494" y="1530"/>
                </a:lnTo>
                <a:lnTo>
                  <a:pt x="487" y="1536"/>
                </a:lnTo>
                <a:lnTo>
                  <a:pt x="481" y="1536"/>
                </a:lnTo>
                <a:lnTo>
                  <a:pt x="426" y="1530"/>
                </a:lnTo>
                <a:lnTo>
                  <a:pt x="413" y="1523"/>
                </a:lnTo>
                <a:lnTo>
                  <a:pt x="386" y="1523"/>
                </a:lnTo>
                <a:lnTo>
                  <a:pt x="365" y="1516"/>
                </a:lnTo>
                <a:lnTo>
                  <a:pt x="352" y="1509"/>
                </a:lnTo>
                <a:lnTo>
                  <a:pt x="331" y="1496"/>
                </a:lnTo>
                <a:lnTo>
                  <a:pt x="318" y="1482"/>
                </a:lnTo>
                <a:lnTo>
                  <a:pt x="298" y="1476"/>
                </a:lnTo>
                <a:lnTo>
                  <a:pt x="291" y="1476"/>
                </a:lnTo>
                <a:lnTo>
                  <a:pt x="271" y="1476"/>
                </a:lnTo>
                <a:lnTo>
                  <a:pt x="250" y="1469"/>
                </a:lnTo>
                <a:lnTo>
                  <a:pt x="243" y="1469"/>
                </a:lnTo>
                <a:lnTo>
                  <a:pt x="230" y="1469"/>
                </a:lnTo>
                <a:lnTo>
                  <a:pt x="223" y="1469"/>
                </a:lnTo>
                <a:lnTo>
                  <a:pt x="210" y="1455"/>
                </a:lnTo>
                <a:lnTo>
                  <a:pt x="210" y="1448"/>
                </a:lnTo>
                <a:lnTo>
                  <a:pt x="189" y="1455"/>
                </a:lnTo>
                <a:lnTo>
                  <a:pt x="162" y="1462"/>
                </a:lnTo>
                <a:lnTo>
                  <a:pt x="155" y="1455"/>
                </a:lnTo>
                <a:lnTo>
                  <a:pt x="149" y="1455"/>
                </a:lnTo>
                <a:lnTo>
                  <a:pt x="135" y="1442"/>
                </a:lnTo>
                <a:lnTo>
                  <a:pt x="122" y="1428"/>
                </a:lnTo>
                <a:lnTo>
                  <a:pt x="115" y="1421"/>
                </a:lnTo>
                <a:lnTo>
                  <a:pt x="122" y="1421"/>
                </a:lnTo>
                <a:lnTo>
                  <a:pt x="135" y="1408"/>
                </a:lnTo>
                <a:lnTo>
                  <a:pt x="135" y="1394"/>
                </a:lnTo>
                <a:lnTo>
                  <a:pt x="135" y="1381"/>
                </a:lnTo>
                <a:lnTo>
                  <a:pt x="142" y="1360"/>
                </a:lnTo>
                <a:lnTo>
                  <a:pt x="142" y="1347"/>
                </a:lnTo>
                <a:lnTo>
                  <a:pt x="122" y="1293"/>
                </a:lnTo>
                <a:lnTo>
                  <a:pt x="122" y="1279"/>
                </a:lnTo>
                <a:lnTo>
                  <a:pt x="115" y="1259"/>
                </a:lnTo>
                <a:lnTo>
                  <a:pt x="115" y="1252"/>
                </a:lnTo>
                <a:lnTo>
                  <a:pt x="128" y="1239"/>
                </a:lnTo>
                <a:lnTo>
                  <a:pt x="135" y="1225"/>
                </a:lnTo>
                <a:lnTo>
                  <a:pt x="149" y="1218"/>
                </a:lnTo>
                <a:lnTo>
                  <a:pt x="142" y="1212"/>
                </a:lnTo>
                <a:lnTo>
                  <a:pt x="149" y="1212"/>
                </a:lnTo>
                <a:lnTo>
                  <a:pt x="155" y="1212"/>
                </a:lnTo>
                <a:lnTo>
                  <a:pt x="155" y="1205"/>
                </a:lnTo>
                <a:lnTo>
                  <a:pt x="155" y="1198"/>
                </a:lnTo>
                <a:lnTo>
                  <a:pt x="149" y="1191"/>
                </a:lnTo>
                <a:lnTo>
                  <a:pt x="142" y="1191"/>
                </a:lnTo>
                <a:lnTo>
                  <a:pt x="149" y="1178"/>
                </a:lnTo>
                <a:lnTo>
                  <a:pt x="155" y="1171"/>
                </a:lnTo>
                <a:lnTo>
                  <a:pt x="169" y="1157"/>
                </a:lnTo>
                <a:lnTo>
                  <a:pt x="155" y="1144"/>
                </a:lnTo>
                <a:lnTo>
                  <a:pt x="149" y="1123"/>
                </a:lnTo>
                <a:lnTo>
                  <a:pt x="155" y="1123"/>
                </a:lnTo>
                <a:lnTo>
                  <a:pt x="149" y="1123"/>
                </a:lnTo>
                <a:lnTo>
                  <a:pt x="155" y="1117"/>
                </a:lnTo>
                <a:lnTo>
                  <a:pt x="155" y="1110"/>
                </a:lnTo>
                <a:lnTo>
                  <a:pt x="162" y="1096"/>
                </a:lnTo>
                <a:lnTo>
                  <a:pt x="149" y="1076"/>
                </a:lnTo>
                <a:lnTo>
                  <a:pt x="149" y="1069"/>
                </a:lnTo>
                <a:lnTo>
                  <a:pt x="155" y="1063"/>
                </a:lnTo>
                <a:lnTo>
                  <a:pt x="155" y="1056"/>
                </a:lnTo>
                <a:lnTo>
                  <a:pt x="155" y="1042"/>
                </a:lnTo>
                <a:lnTo>
                  <a:pt x="169" y="1035"/>
                </a:lnTo>
                <a:lnTo>
                  <a:pt x="162" y="1029"/>
                </a:lnTo>
                <a:lnTo>
                  <a:pt x="169" y="1022"/>
                </a:lnTo>
                <a:lnTo>
                  <a:pt x="169" y="1015"/>
                </a:lnTo>
                <a:lnTo>
                  <a:pt x="176" y="1008"/>
                </a:lnTo>
                <a:lnTo>
                  <a:pt x="162" y="988"/>
                </a:lnTo>
                <a:lnTo>
                  <a:pt x="142" y="975"/>
                </a:lnTo>
                <a:lnTo>
                  <a:pt x="128" y="961"/>
                </a:lnTo>
                <a:lnTo>
                  <a:pt x="135" y="954"/>
                </a:lnTo>
                <a:lnTo>
                  <a:pt x="142" y="947"/>
                </a:lnTo>
                <a:lnTo>
                  <a:pt x="149" y="941"/>
                </a:lnTo>
                <a:lnTo>
                  <a:pt x="162" y="934"/>
                </a:lnTo>
                <a:lnTo>
                  <a:pt x="162" y="927"/>
                </a:lnTo>
                <a:lnTo>
                  <a:pt x="155" y="927"/>
                </a:lnTo>
                <a:lnTo>
                  <a:pt x="155" y="920"/>
                </a:lnTo>
                <a:lnTo>
                  <a:pt x="149" y="920"/>
                </a:lnTo>
                <a:lnTo>
                  <a:pt x="155" y="907"/>
                </a:lnTo>
                <a:lnTo>
                  <a:pt x="162" y="893"/>
                </a:lnTo>
                <a:lnTo>
                  <a:pt x="155" y="887"/>
                </a:lnTo>
                <a:lnTo>
                  <a:pt x="155" y="880"/>
                </a:lnTo>
                <a:lnTo>
                  <a:pt x="182" y="873"/>
                </a:lnTo>
                <a:lnTo>
                  <a:pt x="189" y="866"/>
                </a:lnTo>
                <a:lnTo>
                  <a:pt x="189" y="873"/>
                </a:lnTo>
                <a:lnTo>
                  <a:pt x="196" y="873"/>
                </a:lnTo>
                <a:lnTo>
                  <a:pt x="196" y="866"/>
                </a:lnTo>
                <a:lnTo>
                  <a:pt x="203" y="866"/>
                </a:lnTo>
                <a:lnTo>
                  <a:pt x="203" y="853"/>
                </a:lnTo>
                <a:lnTo>
                  <a:pt x="203" y="846"/>
                </a:lnTo>
                <a:lnTo>
                  <a:pt x="196" y="839"/>
                </a:lnTo>
                <a:lnTo>
                  <a:pt x="196" y="832"/>
                </a:lnTo>
                <a:lnTo>
                  <a:pt x="189" y="832"/>
                </a:lnTo>
                <a:lnTo>
                  <a:pt x="189" y="826"/>
                </a:lnTo>
                <a:lnTo>
                  <a:pt x="182" y="819"/>
                </a:lnTo>
                <a:lnTo>
                  <a:pt x="182" y="812"/>
                </a:lnTo>
                <a:lnTo>
                  <a:pt x="176" y="792"/>
                </a:lnTo>
                <a:lnTo>
                  <a:pt x="169" y="785"/>
                </a:lnTo>
                <a:lnTo>
                  <a:pt x="162" y="785"/>
                </a:lnTo>
                <a:lnTo>
                  <a:pt x="162" y="778"/>
                </a:lnTo>
                <a:lnTo>
                  <a:pt x="155" y="771"/>
                </a:lnTo>
                <a:lnTo>
                  <a:pt x="162" y="771"/>
                </a:lnTo>
                <a:lnTo>
                  <a:pt x="155" y="758"/>
                </a:lnTo>
                <a:lnTo>
                  <a:pt x="149" y="744"/>
                </a:lnTo>
                <a:lnTo>
                  <a:pt x="155" y="738"/>
                </a:lnTo>
                <a:lnTo>
                  <a:pt x="142" y="724"/>
                </a:lnTo>
                <a:lnTo>
                  <a:pt x="135" y="717"/>
                </a:lnTo>
                <a:lnTo>
                  <a:pt x="128" y="717"/>
                </a:lnTo>
                <a:lnTo>
                  <a:pt x="122" y="683"/>
                </a:lnTo>
                <a:lnTo>
                  <a:pt x="128" y="683"/>
                </a:lnTo>
                <a:lnTo>
                  <a:pt x="128" y="677"/>
                </a:lnTo>
                <a:lnTo>
                  <a:pt x="128" y="670"/>
                </a:lnTo>
                <a:lnTo>
                  <a:pt x="128" y="663"/>
                </a:lnTo>
                <a:lnTo>
                  <a:pt x="122" y="663"/>
                </a:lnTo>
                <a:lnTo>
                  <a:pt x="128" y="663"/>
                </a:lnTo>
                <a:lnTo>
                  <a:pt x="128" y="656"/>
                </a:lnTo>
                <a:lnTo>
                  <a:pt x="128" y="650"/>
                </a:lnTo>
                <a:lnTo>
                  <a:pt x="115" y="643"/>
                </a:lnTo>
                <a:lnTo>
                  <a:pt x="108" y="643"/>
                </a:lnTo>
                <a:lnTo>
                  <a:pt x="108" y="636"/>
                </a:lnTo>
                <a:lnTo>
                  <a:pt x="101" y="636"/>
                </a:lnTo>
                <a:lnTo>
                  <a:pt x="95" y="636"/>
                </a:lnTo>
                <a:lnTo>
                  <a:pt x="88" y="636"/>
                </a:lnTo>
                <a:lnTo>
                  <a:pt x="81" y="636"/>
                </a:lnTo>
                <a:lnTo>
                  <a:pt x="74" y="636"/>
                </a:lnTo>
                <a:lnTo>
                  <a:pt x="67" y="636"/>
                </a:lnTo>
                <a:lnTo>
                  <a:pt x="61" y="636"/>
                </a:lnTo>
                <a:lnTo>
                  <a:pt x="54" y="636"/>
                </a:lnTo>
                <a:lnTo>
                  <a:pt x="47" y="636"/>
                </a:lnTo>
                <a:lnTo>
                  <a:pt x="47" y="643"/>
                </a:lnTo>
                <a:lnTo>
                  <a:pt x="47" y="636"/>
                </a:lnTo>
                <a:lnTo>
                  <a:pt x="40" y="636"/>
                </a:lnTo>
                <a:lnTo>
                  <a:pt x="34" y="636"/>
                </a:lnTo>
                <a:lnTo>
                  <a:pt x="40" y="636"/>
                </a:lnTo>
                <a:lnTo>
                  <a:pt x="34" y="636"/>
                </a:lnTo>
                <a:lnTo>
                  <a:pt x="34" y="629"/>
                </a:lnTo>
                <a:lnTo>
                  <a:pt x="27" y="636"/>
                </a:lnTo>
                <a:lnTo>
                  <a:pt x="27" y="629"/>
                </a:lnTo>
                <a:lnTo>
                  <a:pt x="27" y="636"/>
                </a:lnTo>
                <a:lnTo>
                  <a:pt x="27" y="629"/>
                </a:lnTo>
                <a:lnTo>
                  <a:pt x="20" y="636"/>
                </a:lnTo>
                <a:lnTo>
                  <a:pt x="13" y="636"/>
                </a:lnTo>
                <a:lnTo>
                  <a:pt x="13" y="643"/>
                </a:lnTo>
                <a:lnTo>
                  <a:pt x="7" y="636"/>
                </a:lnTo>
                <a:lnTo>
                  <a:pt x="0" y="636"/>
                </a:lnTo>
                <a:lnTo>
                  <a:pt x="0" y="629"/>
                </a:lnTo>
                <a:lnTo>
                  <a:pt x="7" y="623"/>
                </a:lnTo>
                <a:lnTo>
                  <a:pt x="7" y="616"/>
                </a:lnTo>
                <a:lnTo>
                  <a:pt x="7" y="609"/>
                </a:lnTo>
                <a:lnTo>
                  <a:pt x="7" y="602"/>
                </a:lnTo>
                <a:lnTo>
                  <a:pt x="7" y="595"/>
                </a:lnTo>
                <a:lnTo>
                  <a:pt x="13" y="595"/>
                </a:lnTo>
                <a:lnTo>
                  <a:pt x="13" y="582"/>
                </a:lnTo>
                <a:lnTo>
                  <a:pt x="20" y="582"/>
                </a:lnTo>
                <a:lnTo>
                  <a:pt x="20" y="589"/>
                </a:lnTo>
                <a:lnTo>
                  <a:pt x="20" y="582"/>
                </a:lnTo>
                <a:lnTo>
                  <a:pt x="27" y="582"/>
                </a:lnTo>
                <a:lnTo>
                  <a:pt x="34" y="582"/>
                </a:lnTo>
                <a:lnTo>
                  <a:pt x="40" y="582"/>
                </a:lnTo>
                <a:lnTo>
                  <a:pt x="40" y="568"/>
                </a:lnTo>
                <a:lnTo>
                  <a:pt x="40" y="555"/>
                </a:lnTo>
                <a:lnTo>
                  <a:pt x="47" y="555"/>
                </a:lnTo>
                <a:lnTo>
                  <a:pt x="47" y="548"/>
                </a:lnTo>
                <a:lnTo>
                  <a:pt x="54" y="548"/>
                </a:lnTo>
                <a:lnTo>
                  <a:pt x="54" y="541"/>
                </a:lnTo>
                <a:lnTo>
                  <a:pt x="61" y="541"/>
                </a:lnTo>
                <a:lnTo>
                  <a:pt x="61" y="535"/>
                </a:lnTo>
                <a:lnTo>
                  <a:pt x="61" y="528"/>
                </a:lnTo>
                <a:lnTo>
                  <a:pt x="54" y="521"/>
                </a:lnTo>
                <a:lnTo>
                  <a:pt x="61" y="521"/>
                </a:lnTo>
                <a:lnTo>
                  <a:pt x="54" y="521"/>
                </a:lnTo>
                <a:lnTo>
                  <a:pt x="67" y="514"/>
                </a:lnTo>
                <a:lnTo>
                  <a:pt x="74" y="521"/>
                </a:lnTo>
                <a:lnTo>
                  <a:pt x="81" y="521"/>
                </a:lnTo>
                <a:lnTo>
                  <a:pt x="88" y="528"/>
                </a:lnTo>
                <a:lnTo>
                  <a:pt x="101" y="514"/>
                </a:lnTo>
                <a:lnTo>
                  <a:pt x="108" y="507"/>
                </a:lnTo>
                <a:lnTo>
                  <a:pt x="142" y="494"/>
                </a:lnTo>
                <a:lnTo>
                  <a:pt x="155" y="494"/>
                </a:lnTo>
                <a:lnTo>
                  <a:pt x="169" y="487"/>
                </a:lnTo>
                <a:lnTo>
                  <a:pt x="176" y="487"/>
                </a:lnTo>
                <a:lnTo>
                  <a:pt x="196" y="480"/>
                </a:lnTo>
                <a:lnTo>
                  <a:pt x="203" y="480"/>
                </a:lnTo>
                <a:lnTo>
                  <a:pt x="210" y="480"/>
                </a:lnTo>
                <a:lnTo>
                  <a:pt x="223" y="480"/>
                </a:lnTo>
                <a:lnTo>
                  <a:pt x="243" y="487"/>
                </a:lnTo>
                <a:lnTo>
                  <a:pt x="250" y="487"/>
                </a:lnTo>
                <a:lnTo>
                  <a:pt x="250" y="480"/>
                </a:lnTo>
                <a:lnTo>
                  <a:pt x="257" y="487"/>
                </a:lnTo>
                <a:lnTo>
                  <a:pt x="264" y="480"/>
                </a:lnTo>
                <a:lnTo>
                  <a:pt x="271" y="487"/>
                </a:lnTo>
                <a:lnTo>
                  <a:pt x="271" y="501"/>
                </a:lnTo>
                <a:lnTo>
                  <a:pt x="264" y="501"/>
                </a:lnTo>
                <a:lnTo>
                  <a:pt x="264" y="507"/>
                </a:lnTo>
                <a:lnTo>
                  <a:pt x="271" y="507"/>
                </a:lnTo>
                <a:lnTo>
                  <a:pt x="277" y="501"/>
                </a:lnTo>
                <a:lnTo>
                  <a:pt x="284" y="501"/>
                </a:lnTo>
                <a:lnTo>
                  <a:pt x="284" y="507"/>
                </a:lnTo>
                <a:lnTo>
                  <a:pt x="291" y="507"/>
                </a:lnTo>
                <a:lnTo>
                  <a:pt x="298" y="507"/>
                </a:lnTo>
                <a:lnTo>
                  <a:pt x="298" y="501"/>
                </a:lnTo>
                <a:lnTo>
                  <a:pt x="298" y="494"/>
                </a:lnTo>
                <a:lnTo>
                  <a:pt x="311" y="480"/>
                </a:lnTo>
                <a:lnTo>
                  <a:pt x="304" y="474"/>
                </a:lnTo>
                <a:lnTo>
                  <a:pt x="304" y="453"/>
                </a:lnTo>
                <a:lnTo>
                  <a:pt x="298" y="453"/>
                </a:lnTo>
                <a:lnTo>
                  <a:pt x="304" y="447"/>
                </a:lnTo>
                <a:lnTo>
                  <a:pt x="311" y="440"/>
                </a:lnTo>
                <a:lnTo>
                  <a:pt x="304" y="440"/>
                </a:lnTo>
                <a:lnTo>
                  <a:pt x="311" y="433"/>
                </a:lnTo>
                <a:lnTo>
                  <a:pt x="325" y="433"/>
                </a:lnTo>
                <a:lnTo>
                  <a:pt x="331" y="433"/>
                </a:lnTo>
                <a:lnTo>
                  <a:pt x="338" y="447"/>
                </a:lnTo>
                <a:lnTo>
                  <a:pt x="345" y="447"/>
                </a:lnTo>
                <a:lnTo>
                  <a:pt x="345" y="453"/>
                </a:lnTo>
                <a:lnTo>
                  <a:pt x="345" y="447"/>
                </a:lnTo>
                <a:lnTo>
                  <a:pt x="352" y="453"/>
                </a:lnTo>
                <a:lnTo>
                  <a:pt x="358" y="447"/>
                </a:lnTo>
                <a:lnTo>
                  <a:pt x="365" y="447"/>
                </a:lnTo>
                <a:lnTo>
                  <a:pt x="365" y="460"/>
                </a:lnTo>
                <a:lnTo>
                  <a:pt x="372" y="453"/>
                </a:lnTo>
                <a:lnTo>
                  <a:pt x="372" y="460"/>
                </a:lnTo>
                <a:lnTo>
                  <a:pt x="372" y="453"/>
                </a:lnTo>
                <a:lnTo>
                  <a:pt x="372" y="447"/>
                </a:lnTo>
                <a:lnTo>
                  <a:pt x="379" y="447"/>
                </a:lnTo>
                <a:lnTo>
                  <a:pt x="386" y="440"/>
                </a:lnTo>
                <a:lnTo>
                  <a:pt x="379" y="433"/>
                </a:lnTo>
                <a:lnTo>
                  <a:pt x="386" y="426"/>
                </a:lnTo>
                <a:lnTo>
                  <a:pt x="386" y="419"/>
                </a:lnTo>
                <a:lnTo>
                  <a:pt x="379" y="406"/>
                </a:lnTo>
                <a:lnTo>
                  <a:pt x="372" y="406"/>
                </a:lnTo>
                <a:lnTo>
                  <a:pt x="372" y="392"/>
                </a:lnTo>
                <a:lnTo>
                  <a:pt x="372" y="379"/>
                </a:lnTo>
                <a:lnTo>
                  <a:pt x="365" y="379"/>
                </a:lnTo>
                <a:lnTo>
                  <a:pt x="358" y="379"/>
                </a:lnTo>
                <a:lnTo>
                  <a:pt x="352" y="379"/>
                </a:lnTo>
                <a:lnTo>
                  <a:pt x="352" y="372"/>
                </a:lnTo>
                <a:lnTo>
                  <a:pt x="352" y="365"/>
                </a:lnTo>
                <a:lnTo>
                  <a:pt x="352" y="359"/>
                </a:lnTo>
                <a:lnTo>
                  <a:pt x="365" y="352"/>
                </a:lnTo>
                <a:lnTo>
                  <a:pt x="365" y="345"/>
                </a:lnTo>
                <a:lnTo>
                  <a:pt x="372" y="345"/>
                </a:lnTo>
                <a:lnTo>
                  <a:pt x="379" y="331"/>
                </a:lnTo>
                <a:lnTo>
                  <a:pt x="386" y="331"/>
                </a:lnTo>
                <a:lnTo>
                  <a:pt x="386" y="325"/>
                </a:lnTo>
                <a:lnTo>
                  <a:pt x="379" y="318"/>
                </a:lnTo>
                <a:lnTo>
                  <a:pt x="372" y="318"/>
                </a:lnTo>
                <a:lnTo>
                  <a:pt x="372" y="304"/>
                </a:lnTo>
                <a:lnTo>
                  <a:pt x="365" y="304"/>
                </a:lnTo>
                <a:lnTo>
                  <a:pt x="365" y="311"/>
                </a:lnTo>
                <a:lnTo>
                  <a:pt x="365" y="304"/>
                </a:lnTo>
                <a:lnTo>
                  <a:pt x="358" y="311"/>
                </a:lnTo>
                <a:lnTo>
                  <a:pt x="352" y="311"/>
                </a:lnTo>
                <a:lnTo>
                  <a:pt x="352" y="318"/>
                </a:lnTo>
                <a:lnTo>
                  <a:pt x="345" y="318"/>
                </a:lnTo>
                <a:lnTo>
                  <a:pt x="331" y="298"/>
                </a:lnTo>
                <a:lnTo>
                  <a:pt x="338" y="284"/>
                </a:lnTo>
                <a:lnTo>
                  <a:pt x="338" y="277"/>
                </a:lnTo>
                <a:lnTo>
                  <a:pt x="352" y="271"/>
                </a:lnTo>
                <a:lnTo>
                  <a:pt x="352" y="264"/>
                </a:lnTo>
                <a:lnTo>
                  <a:pt x="358" y="264"/>
                </a:lnTo>
                <a:lnTo>
                  <a:pt x="365" y="257"/>
                </a:lnTo>
                <a:lnTo>
                  <a:pt x="365" y="250"/>
                </a:lnTo>
                <a:lnTo>
                  <a:pt x="372" y="257"/>
                </a:lnTo>
                <a:lnTo>
                  <a:pt x="379" y="243"/>
                </a:lnTo>
                <a:lnTo>
                  <a:pt x="386" y="243"/>
                </a:lnTo>
                <a:lnTo>
                  <a:pt x="399" y="237"/>
                </a:lnTo>
                <a:lnTo>
                  <a:pt x="406" y="237"/>
                </a:lnTo>
                <a:lnTo>
                  <a:pt x="419" y="237"/>
                </a:lnTo>
                <a:lnTo>
                  <a:pt x="426" y="230"/>
                </a:lnTo>
                <a:lnTo>
                  <a:pt x="433" y="237"/>
                </a:lnTo>
                <a:lnTo>
                  <a:pt x="446" y="230"/>
                </a:lnTo>
                <a:lnTo>
                  <a:pt x="453" y="223"/>
                </a:lnTo>
                <a:lnTo>
                  <a:pt x="460" y="223"/>
                </a:lnTo>
                <a:lnTo>
                  <a:pt x="467" y="223"/>
                </a:lnTo>
                <a:lnTo>
                  <a:pt x="474" y="223"/>
                </a:lnTo>
                <a:lnTo>
                  <a:pt x="480" y="223"/>
                </a:lnTo>
                <a:lnTo>
                  <a:pt x="487" y="230"/>
                </a:lnTo>
                <a:lnTo>
                  <a:pt x="494" y="223"/>
                </a:lnTo>
                <a:lnTo>
                  <a:pt x="494" y="230"/>
                </a:lnTo>
                <a:lnTo>
                  <a:pt x="507" y="216"/>
                </a:lnTo>
                <a:lnTo>
                  <a:pt x="514" y="223"/>
                </a:lnTo>
                <a:lnTo>
                  <a:pt x="521" y="223"/>
                </a:lnTo>
                <a:lnTo>
                  <a:pt x="534" y="223"/>
                </a:lnTo>
                <a:lnTo>
                  <a:pt x="541" y="223"/>
                </a:lnTo>
                <a:lnTo>
                  <a:pt x="555" y="210"/>
                </a:lnTo>
                <a:lnTo>
                  <a:pt x="555" y="203"/>
                </a:lnTo>
                <a:lnTo>
                  <a:pt x="561" y="196"/>
                </a:lnTo>
                <a:lnTo>
                  <a:pt x="561" y="189"/>
                </a:lnTo>
                <a:lnTo>
                  <a:pt x="561" y="182"/>
                </a:lnTo>
                <a:lnTo>
                  <a:pt x="561" y="176"/>
                </a:lnTo>
                <a:lnTo>
                  <a:pt x="561" y="169"/>
                </a:lnTo>
                <a:lnTo>
                  <a:pt x="568" y="162"/>
                </a:lnTo>
                <a:lnTo>
                  <a:pt x="575" y="162"/>
                </a:lnTo>
                <a:lnTo>
                  <a:pt x="582" y="155"/>
                </a:lnTo>
                <a:lnTo>
                  <a:pt x="582" y="149"/>
                </a:lnTo>
                <a:lnTo>
                  <a:pt x="589" y="149"/>
                </a:lnTo>
                <a:lnTo>
                  <a:pt x="589" y="142"/>
                </a:lnTo>
                <a:lnTo>
                  <a:pt x="589" y="135"/>
                </a:lnTo>
                <a:lnTo>
                  <a:pt x="568" y="122"/>
                </a:lnTo>
                <a:lnTo>
                  <a:pt x="568" y="115"/>
                </a:lnTo>
                <a:lnTo>
                  <a:pt x="568" y="108"/>
                </a:lnTo>
                <a:lnTo>
                  <a:pt x="575" y="101"/>
                </a:lnTo>
                <a:lnTo>
                  <a:pt x="582" y="88"/>
                </a:lnTo>
                <a:lnTo>
                  <a:pt x="589" y="81"/>
                </a:lnTo>
                <a:lnTo>
                  <a:pt x="602" y="74"/>
                </a:lnTo>
                <a:lnTo>
                  <a:pt x="616" y="74"/>
                </a:lnTo>
                <a:lnTo>
                  <a:pt x="616" y="67"/>
                </a:lnTo>
                <a:lnTo>
                  <a:pt x="616" y="54"/>
                </a:lnTo>
                <a:lnTo>
                  <a:pt x="616" y="47"/>
                </a:lnTo>
                <a:lnTo>
                  <a:pt x="622" y="40"/>
                </a:lnTo>
                <a:lnTo>
                  <a:pt x="636" y="40"/>
                </a:lnTo>
                <a:lnTo>
                  <a:pt x="636" y="27"/>
                </a:lnTo>
                <a:lnTo>
                  <a:pt x="643" y="27"/>
                </a:lnTo>
                <a:lnTo>
                  <a:pt x="649" y="27"/>
                </a:lnTo>
                <a:lnTo>
                  <a:pt x="656" y="27"/>
                </a:lnTo>
                <a:lnTo>
                  <a:pt x="670" y="34"/>
                </a:lnTo>
                <a:lnTo>
                  <a:pt x="670" y="27"/>
                </a:lnTo>
                <a:lnTo>
                  <a:pt x="676" y="20"/>
                </a:lnTo>
                <a:lnTo>
                  <a:pt x="676" y="27"/>
                </a:lnTo>
                <a:lnTo>
                  <a:pt x="676" y="20"/>
                </a:lnTo>
                <a:lnTo>
                  <a:pt x="676" y="27"/>
                </a:lnTo>
                <a:lnTo>
                  <a:pt x="683" y="20"/>
                </a:lnTo>
                <a:lnTo>
                  <a:pt x="690" y="27"/>
                </a:lnTo>
                <a:lnTo>
                  <a:pt x="697" y="20"/>
                </a:lnTo>
                <a:lnTo>
                  <a:pt x="704" y="13"/>
                </a:lnTo>
                <a:lnTo>
                  <a:pt x="710" y="13"/>
                </a:lnTo>
                <a:lnTo>
                  <a:pt x="717" y="13"/>
                </a:lnTo>
                <a:lnTo>
                  <a:pt x="724" y="20"/>
                </a:lnTo>
                <a:lnTo>
                  <a:pt x="731" y="20"/>
                </a:lnTo>
                <a:lnTo>
                  <a:pt x="731" y="13"/>
                </a:lnTo>
                <a:lnTo>
                  <a:pt x="737" y="6"/>
                </a:lnTo>
                <a:lnTo>
                  <a:pt x="737" y="13"/>
                </a:lnTo>
                <a:lnTo>
                  <a:pt x="744" y="6"/>
                </a:lnTo>
                <a:lnTo>
                  <a:pt x="751" y="6"/>
                </a:lnTo>
                <a:lnTo>
                  <a:pt x="751" y="0"/>
                </a:lnTo>
                <a:lnTo>
                  <a:pt x="758" y="6"/>
                </a:lnTo>
                <a:lnTo>
                  <a:pt x="764" y="13"/>
                </a:lnTo>
                <a:lnTo>
                  <a:pt x="771" y="13"/>
                </a:lnTo>
                <a:lnTo>
                  <a:pt x="778" y="13"/>
                </a:lnTo>
                <a:lnTo>
                  <a:pt x="778" y="20"/>
                </a:lnTo>
                <a:lnTo>
                  <a:pt x="785" y="13"/>
                </a:lnTo>
                <a:lnTo>
                  <a:pt x="785" y="20"/>
                </a:lnTo>
                <a:lnTo>
                  <a:pt x="778" y="20"/>
                </a:lnTo>
                <a:lnTo>
                  <a:pt x="792" y="20"/>
                </a:lnTo>
                <a:lnTo>
                  <a:pt x="792" y="33"/>
                </a:lnTo>
                <a:lnTo>
                  <a:pt x="792" y="47"/>
                </a:lnTo>
                <a:lnTo>
                  <a:pt x="792" y="40"/>
                </a:lnTo>
                <a:lnTo>
                  <a:pt x="785" y="33"/>
                </a:lnTo>
                <a:lnTo>
                  <a:pt x="778" y="33"/>
                </a:lnTo>
                <a:lnTo>
                  <a:pt x="771" y="33"/>
                </a:lnTo>
                <a:lnTo>
                  <a:pt x="771" y="40"/>
                </a:lnTo>
                <a:lnTo>
                  <a:pt x="785" y="53"/>
                </a:lnTo>
                <a:lnTo>
                  <a:pt x="771" y="60"/>
                </a:lnTo>
                <a:lnTo>
                  <a:pt x="771" y="67"/>
                </a:lnTo>
                <a:lnTo>
                  <a:pt x="764" y="74"/>
                </a:lnTo>
                <a:lnTo>
                  <a:pt x="758" y="74"/>
                </a:lnTo>
                <a:lnTo>
                  <a:pt x="751" y="67"/>
                </a:lnTo>
                <a:lnTo>
                  <a:pt x="744" y="74"/>
                </a:lnTo>
                <a:lnTo>
                  <a:pt x="737" y="81"/>
                </a:lnTo>
                <a:lnTo>
                  <a:pt x="744" y="94"/>
                </a:lnTo>
                <a:lnTo>
                  <a:pt x="744" y="101"/>
                </a:lnTo>
                <a:lnTo>
                  <a:pt x="744" y="114"/>
                </a:lnTo>
                <a:lnTo>
                  <a:pt x="744" y="121"/>
                </a:lnTo>
                <a:lnTo>
                  <a:pt x="744" y="128"/>
                </a:lnTo>
                <a:lnTo>
                  <a:pt x="758" y="128"/>
                </a:lnTo>
                <a:lnTo>
                  <a:pt x="764" y="135"/>
                </a:lnTo>
                <a:lnTo>
                  <a:pt x="785" y="135"/>
                </a:lnTo>
                <a:lnTo>
                  <a:pt x="805" y="114"/>
                </a:lnTo>
                <a:lnTo>
                  <a:pt x="805" y="101"/>
                </a:lnTo>
                <a:lnTo>
                  <a:pt x="825" y="87"/>
                </a:lnTo>
                <a:lnTo>
                  <a:pt x="825" y="81"/>
                </a:lnTo>
                <a:lnTo>
                  <a:pt x="839" y="74"/>
                </a:lnTo>
                <a:lnTo>
                  <a:pt x="880" y="81"/>
                </a:lnTo>
                <a:lnTo>
                  <a:pt x="886" y="81"/>
                </a:lnTo>
                <a:lnTo>
                  <a:pt x="886" y="101"/>
                </a:lnTo>
                <a:lnTo>
                  <a:pt x="907" y="108"/>
                </a:lnTo>
                <a:lnTo>
                  <a:pt x="913" y="114"/>
                </a:lnTo>
                <a:lnTo>
                  <a:pt x="920" y="121"/>
                </a:lnTo>
                <a:lnTo>
                  <a:pt x="920" y="135"/>
                </a:lnTo>
                <a:lnTo>
                  <a:pt x="927" y="141"/>
                </a:lnTo>
                <a:lnTo>
                  <a:pt x="934" y="148"/>
                </a:lnTo>
                <a:lnTo>
                  <a:pt x="934" y="155"/>
                </a:lnTo>
                <a:lnTo>
                  <a:pt x="941" y="162"/>
                </a:lnTo>
                <a:lnTo>
                  <a:pt x="947" y="169"/>
                </a:lnTo>
                <a:lnTo>
                  <a:pt x="961" y="182"/>
                </a:lnTo>
                <a:lnTo>
                  <a:pt x="961" y="196"/>
                </a:lnTo>
                <a:lnTo>
                  <a:pt x="961" y="202"/>
                </a:lnTo>
                <a:lnTo>
                  <a:pt x="961" y="216"/>
                </a:lnTo>
                <a:lnTo>
                  <a:pt x="961" y="223"/>
                </a:lnTo>
                <a:lnTo>
                  <a:pt x="961" y="229"/>
                </a:lnTo>
                <a:lnTo>
                  <a:pt x="961" y="236"/>
                </a:lnTo>
                <a:lnTo>
                  <a:pt x="961" y="243"/>
                </a:lnTo>
                <a:lnTo>
                  <a:pt x="968" y="236"/>
                </a:lnTo>
                <a:lnTo>
                  <a:pt x="968" y="243"/>
                </a:lnTo>
                <a:lnTo>
                  <a:pt x="974" y="250"/>
                </a:lnTo>
                <a:lnTo>
                  <a:pt x="974" y="263"/>
                </a:lnTo>
                <a:lnTo>
                  <a:pt x="981" y="263"/>
                </a:lnTo>
                <a:lnTo>
                  <a:pt x="988" y="270"/>
                </a:lnTo>
                <a:lnTo>
                  <a:pt x="995" y="270"/>
                </a:lnTo>
                <a:lnTo>
                  <a:pt x="1001" y="277"/>
                </a:lnTo>
                <a:lnTo>
                  <a:pt x="1008" y="284"/>
                </a:lnTo>
                <a:lnTo>
                  <a:pt x="1015" y="284"/>
                </a:lnTo>
                <a:lnTo>
                  <a:pt x="1015" y="290"/>
                </a:lnTo>
                <a:lnTo>
                  <a:pt x="1022" y="290"/>
                </a:lnTo>
                <a:lnTo>
                  <a:pt x="1028" y="297"/>
                </a:lnTo>
                <a:lnTo>
                  <a:pt x="1028" y="304"/>
                </a:lnTo>
                <a:lnTo>
                  <a:pt x="1022" y="304"/>
                </a:lnTo>
                <a:lnTo>
                  <a:pt x="1022" y="311"/>
                </a:lnTo>
                <a:lnTo>
                  <a:pt x="1022" y="317"/>
                </a:lnTo>
                <a:lnTo>
                  <a:pt x="1028" y="317"/>
                </a:lnTo>
                <a:lnTo>
                  <a:pt x="1022" y="317"/>
                </a:lnTo>
                <a:lnTo>
                  <a:pt x="1028" y="324"/>
                </a:lnTo>
                <a:lnTo>
                  <a:pt x="1022" y="324"/>
                </a:lnTo>
                <a:lnTo>
                  <a:pt x="1022" y="331"/>
                </a:lnTo>
                <a:lnTo>
                  <a:pt x="1028" y="338"/>
                </a:lnTo>
                <a:lnTo>
                  <a:pt x="1028" y="345"/>
                </a:lnTo>
                <a:lnTo>
                  <a:pt x="1028" y="351"/>
                </a:lnTo>
                <a:lnTo>
                  <a:pt x="1022" y="358"/>
                </a:lnTo>
                <a:lnTo>
                  <a:pt x="1022" y="365"/>
                </a:lnTo>
                <a:lnTo>
                  <a:pt x="1028" y="365"/>
                </a:lnTo>
                <a:lnTo>
                  <a:pt x="1028" y="372"/>
                </a:lnTo>
                <a:lnTo>
                  <a:pt x="1022" y="372"/>
                </a:lnTo>
                <a:lnTo>
                  <a:pt x="1028" y="372"/>
                </a:lnTo>
                <a:lnTo>
                  <a:pt x="1028" y="378"/>
                </a:lnTo>
                <a:lnTo>
                  <a:pt x="1028" y="385"/>
                </a:lnTo>
                <a:lnTo>
                  <a:pt x="1028" y="378"/>
                </a:lnTo>
                <a:lnTo>
                  <a:pt x="1035" y="385"/>
                </a:lnTo>
                <a:lnTo>
                  <a:pt x="1028" y="385"/>
                </a:lnTo>
                <a:lnTo>
                  <a:pt x="1035" y="392"/>
                </a:lnTo>
                <a:lnTo>
                  <a:pt x="1042" y="392"/>
                </a:lnTo>
                <a:lnTo>
                  <a:pt x="1049" y="399"/>
                </a:lnTo>
                <a:lnTo>
                  <a:pt x="1056" y="405"/>
                </a:lnTo>
                <a:lnTo>
                  <a:pt x="1069" y="405"/>
                </a:lnTo>
                <a:lnTo>
                  <a:pt x="1076" y="412"/>
                </a:lnTo>
                <a:lnTo>
                  <a:pt x="1083" y="412"/>
                </a:lnTo>
                <a:lnTo>
                  <a:pt x="1089" y="419"/>
                </a:lnTo>
                <a:lnTo>
                  <a:pt x="1096" y="426"/>
                </a:lnTo>
                <a:lnTo>
                  <a:pt x="1089" y="433"/>
                </a:lnTo>
                <a:lnTo>
                  <a:pt x="1089" y="439"/>
                </a:lnTo>
                <a:lnTo>
                  <a:pt x="1083" y="446"/>
                </a:lnTo>
                <a:lnTo>
                  <a:pt x="1083" y="460"/>
                </a:lnTo>
                <a:lnTo>
                  <a:pt x="1083" y="466"/>
                </a:lnTo>
                <a:lnTo>
                  <a:pt x="1089" y="473"/>
                </a:lnTo>
                <a:lnTo>
                  <a:pt x="1096" y="480"/>
                </a:lnTo>
                <a:lnTo>
                  <a:pt x="1103" y="487"/>
                </a:lnTo>
                <a:lnTo>
                  <a:pt x="1116" y="493"/>
                </a:lnTo>
                <a:lnTo>
                  <a:pt x="1116" y="500"/>
                </a:lnTo>
                <a:lnTo>
                  <a:pt x="1110" y="507"/>
                </a:lnTo>
                <a:lnTo>
                  <a:pt x="1110" y="514"/>
                </a:lnTo>
                <a:lnTo>
                  <a:pt x="1116" y="521"/>
                </a:lnTo>
                <a:lnTo>
                  <a:pt x="1116" y="534"/>
                </a:lnTo>
                <a:lnTo>
                  <a:pt x="1123" y="541"/>
                </a:lnTo>
                <a:lnTo>
                  <a:pt x="1123" y="548"/>
                </a:lnTo>
                <a:lnTo>
                  <a:pt x="1123" y="554"/>
                </a:lnTo>
                <a:lnTo>
                  <a:pt x="1116" y="561"/>
                </a:lnTo>
                <a:lnTo>
                  <a:pt x="1116" y="568"/>
                </a:lnTo>
                <a:lnTo>
                  <a:pt x="1116" y="575"/>
                </a:lnTo>
                <a:lnTo>
                  <a:pt x="1116" y="581"/>
                </a:lnTo>
                <a:lnTo>
                  <a:pt x="1110" y="575"/>
                </a:lnTo>
                <a:lnTo>
                  <a:pt x="1103" y="581"/>
                </a:lnTo>
                <a:lnTo>
                  <a:pt x="1103" y="588"/>
                </a:lnTo>
                <a:lnTo>
                  <a:pt x="1096" y="581"/>
                </a:lnTo>
                <a:lnTo>
                  <a:pt x="1096" y="575"/>
                </a:lnTo>
                <a:lnTo>
                  <a:pt x="1089" y="568"/>
                </a:lnTo>
                <a:lnTo>
                  <a:pt x="1083" y="568"/>
                </a:lnTo>
                <a:lnTo>
                  <a:pt x="1069" y="581"/>
                </a:lnTo>
                <a:lnTo>
                  <a:pt x="1062" y="588"/>
                </a:lnTo>
                <a:lnTo>
                  <a:pt x="1062" y="595"/>
                </a:lnTo>
                <a:lnTo>
                  <a:pt x="1056" y="602"/>
                </a:lnTo>
                <a:lnTo>
                  <a:pt x="1049" y="602"/>
                </a:lnTo>
                <a:lnTo>
                  <a:pt x="1049" y="595"/>
                </a:lnTo>
                <a:lnTo>
                  <a:pt x="1049" y="581"/>
                </a:lnTo>
                <a:lnTo>
                  <a:pt x="1042" y="581"/>
                </a:lnTo>
                <a:lnTo>
                  <a:pt x="1035" y="581"/>
                </a:lnTo>
                <a:lnTo>
                  <a:pt x="1028" y="588"/>
                </a:lnTo>
                <a:lnTo>
                  <a:pt x="1022" y="595"/>
                </a:lnTo>
                <a:lnTo>
                  <a:pt x="1022" y="609"/>
                </a:lnTo>
                <a:lnTo>
                  <a:pt x="1022" y="615"/>
                </a:lnTo>
                <a:lnTo>
                  <a:pt x="1022" y="622"/>
                </a:lnTo>
                <a:lnTo>
                  <a:pt x="1028" y="622"/>
                </a:lnTo>
                <a:lnTo>
                  <a:pt x="1035" y="622"/>
                </a:lnTo>
                <a:lnTo>
                  <a:pt x="1042" y="622"/>
                </a:lnTo>
                <a:lnTo>
                  <a:pt x="1035" y="629"/>
                </a:lnTo>
                <a:lnTo>
                  <a:pt x="1028" y="636"/>
                </a:lnTo>
                <a:lnTo>
                  <a:pt x="1022" y="636"/>
                </a:lnTo>
                <a:lnTo>
                  <a:pt x="1022" y="642"/>
                </a:lnTo>
                <a:lnTo>
                  <a:pt x="1022" y="636"/>
                </a:lnTo>
                <a:lnTo>
                  <a:pt x="1022" y="642"/>
                </a:lnTo>
                <a:lnTo>
                  <a:pt x="1028" y="642"/>
                </a:lnTo>
                <a:lnTo>
                  <a:pt x="1022" y="642"/>
                </a:lnTo>
                <a:lnTo>
                  <a:pt x="1028" y="642"/>
                </a:lnTo>
                <a:lnTo>
                  <a:pt x="1028" y="649"/>
                </a:lnTo>
                <a:lnTo>
                  <a:pt x="1028" y="656"/>
                </a:lnTo>
                <a:lnTo>
                  <a:pt x="1035" y="656"/>
                </a:lnTo>
                <a:lnTo>
                  <a:pt x="1042" y="663"/>
                </a:lnTo>
                <a:lnTo>
                  <a:pt x="1042" y="669"/>
                </a:lnTo>
                <a:lnTo>
                  <a:pt x="1049" y="676"/>
                </a:lnTo>
                <a:lnTo>
                  <a:pt x="1056" y="676"/>
                </a:lnTo>
                <a:lnTo>
                  <a:pt x="1062" y="683"/>
                </a:lnTo>
                <a:lnTo>
                  <a:pt x="1069" y="683"/>
                </a:lnTo>
                <a:lnTo>
                  <a:pt x="1069" y="697"/>
                </a:lnTo>
                <a:lnTo>
                  <a:pt x="1069" y="710"/>
                </a:lnTo>
                <a:lnTo>
                  <a:pt x="1076" y="710"/>
                </a:lnTo>
                <a:lnTo>
                  <a:pt x="1083" y="703"/>
                </a:lnTo>
                <a:lnTo>
                  <a:pt x="1083" y="697"/>
                </a:lnTo>
                <a:lnTo>
                  <a:pt x="1089" y="697"/>
                </a:lnTo>
                <a:lnTo>
                  <a:pt x="1103" y="676"/>
                </a:lnTo>
                <a:lnTo>
                  <a:pt x="1110" y="669"/>
                </a:lnTo>
                <a:lnTo>
                  <a:pt x="1123" y="663"/>
                </a:lnTo>
                <a:lnTo>
                  <a:pt x="1144" y="663"/>
                </a:lnTo>
                <a:lnTo>
                  <a:pt x="1164" y="649"/>
                </a:lnTo>
                <a:lnTo>
                  <a:pt x="1171" y="642"/>
                </a:lnTo>
                <a:lnTo>
                  <a:pt x="1184" y="636"/>
                </a:lnTo>
                <a:lnTo>
                  <a:pt x="1191" y="629"/>
                </a:lnTo>
                <a:lnTo>
                  <a:pt x="1204" y="622"/>
                </a:lnTo>
                <a:lnTo>
                  <a:pt x="1238" y="602"/>
                </a:lnTo>
                <a:lnTo>
                  <a:pt x="1252" y="615"/>
                </a:lnTo>
                <a:lnTo>
                  <a:pt x="1259" y="629"/>
                </a:lnTo>
                <a:lnTo>
                  <a:pt x="1272" y="615"/>
                </a:lnTo>
                <a:lnTo>
                  <a:pt x="1279" y="622"/>
                </a:lnTo>
                <a:lnTo>
                  <a:pt x="1286" y="622"/>
                </a:lnTo>
                <a:lnTo>
                  <a:pt x="1299" y="622"/>
                </a:lnTo>
                <a:lnTo>
                  <a:pt x="1292" y="615"/>
                </a:lnTo>
                <a:lnTo>
                  <a:pt x="1299" y="609"/>
                </a:lnTo>
                <a:lnTo>
                  <a:pt x="1292" y="609"/>
                </a:lnTo>
                <a:lnTo>
                  <a:pt x="1292" y="595"/>
                </a:lnTo>
                <a:lnTo>
                  <a:pt x="1292" y="588"/>
                </a:lnTo>
                <a:lnTo>
                  <a:pt x="1279" y="581"/>
                </a:lnTo>
                <a:lnTo>
                  <a:pt x="1292" y="581"/>
                </a:lnTo>
                <a:lnTo>
                  <a:pt x="1299" y="581"/>
                </a:lnTo>
                <a:lnTo>
                  <a:pt x="1306" y="595"/>
                </a:lnTo>
                <a:lnTo>
                  <a:pt x="1306" y="602"/>
                </a:lnTo>
                <a:lnTo>
                  <a:pt x="1313" y="609"/>
                </a:lnTo>
                <a:lnTo>
                  <a:pt x="1306" y="615"/>
                </a:lnTo>
                <a:lnTo>
                  <a:pt x="1313" y="622"/>
                </a:lnTo>
                <a:lnTo>
                  <a:pt x="1320" y="629"/>
                </a:lnTo>
                <a:lnTo>
                  <a:pt x="1333" y="629"/>
                </a:lnTo>
                <a:close/>
                <a:moveTo>
                  <a:pt x="1381" y="704"/>
                </a:moveTo>
                <a:lnTo>
                  <a:pt x="1374" y="704"/>
                </a:lnTo>
                <a:lnTo>
                  <a:pt x="1367" y="683"/>
                </a:lnTo>
                <a:lnTo>
                  <a:pt x="1367" y="677"/>
                </a:lnTo>
                <a:lnTo>
                  <a:pt x="1367" y="670"/>
                </a:lnTo>
                <a:lnTo>
                  <a:pt x="1367" y="663"/>
                </a:lnTo>
                <a:lnTo>
                  <a:pt x="1374" y="656"/>
                </a:lnTo>
                <a:lnTo>
                  <a:pt x="1367" y="650"/>
                </a:lnTo>
                <a:lnTo>
                  <a:pt x="1367" y="656"/>
                </a:lnTo>
                <a:lnTo>
                  <a:pt x="1360" y="656"/>
                </a:lnTo>
                <a:lnTo>
                  <a:pt x="1354" y="663"/>
                </a:lnTo>
                <a:lnTo>
                  <a:pt x="1354" y="656"/>
                </a:lnTo>
                <a:lnTo>
                  <a:pt x="1347" y="650"/>
                </a:lnTo>
                <a:lnTo>
                  <a:pt x="1320" y="643"/>
                </a:lnTo>
                <a:lnTo>
                  <a:pt x="1320" y="650"/>
                </a:lnTo>
                <a:lnTo>
                  <a:pt x="1354" y="663"/>
                </a:lnTo>
                <a:lnTo>
                  <a:pt x="1360" y="670"/>
                </a:lnTo>
                <a:lnTo>
                  <a:pt x="1354" y="690"/>
                </a:lnTo>
                <a:lnTo>
                  <a:pt x="1367" y="683"/>
                </a:lnTo>
                <a:lnTo>
                  <a:pt x="1367" y="704"/>
                </a:lnTo>
                <a:lnTo>
                  <a:pt x="1374" y="704"/>
                </a:lnTo>
                <a:lnTo>
                  <a:pt x="1381" y="711"/>
                </a:lnTo>
                <a:lnTo>
                  <a:pt x="1381" y="704"/>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89" name="cadiz">
            <a:extLst>
              <a:ext uri="{FF2B5EF4-FFF2-40B4-BE49-F238E27FC236}">
                <a16:creationId xmlns:a16="http://schemas.microsoft.com/office/drawing/2014/main" id="{3477ED89-60D9-400E-A170-87A74EE4C84D}"/>
              </a:ext>
            </a:extLst>
          </p:cNvPr>
          <p:cNvSpPr>
            <a:spLocks/>
          </p:cNvSpPr>
          <p:nvPr/>
        </p:nvSpPr>
        <p:spPr bwMode="auto">
          <a:xfrm>
            <a:off x="3770528" y="4638553"/>
            <a:ext cx="528638" cy="534988"/>
          </a:xfrm>
          <a:custGeom>
            <a:avLst/>
            <a:gdLst>
              <a:gd name="T0" fmla="*/ 2147483647 w 1246"/>
              <a:gd name="T1" fmla="*/ 2147483647 h 1192"/>
              <a:gd name="T2" fmla="*/ 2147483647 w 1246"/>
              <a:gd name="T3" fmla="*/ 2147483647 h 1192"/>
              <a:gd name="T4" fmla="*/ 2147483647 w 1246"/>
              <a:gd name="T5" fmla="*/ 2147483647 h 1192"/>
              <a:gd name="T6" fmla="*/ 2147483647 w 1246"/>
              <a:gd name="T7" fmla="*/ 2147483647 h 1192"/>
              <a:gd name="T8" fmla="*/ 2147483647 w 1246"/>
              <a:gd name="T9" fmla="*/ 2147483647 h 1192"/>
              <a:gd name="T10" fmla="*/ 2147483647 w 1246"/>
              <a:gd name="T11" fmla="*/ 2147483647 h 1192"/>
              <a:gd name="T12" fmla="*/ 2147483647 w 1246"/>
              <a:gd name="T13" fmla="*/ 2147483647 h 1192"/>
              <a:gd name="T14" fmla="*/ 2147483647 w 1246"/>
              <a:gd name="T15" fmla="*/ 2147483647 h 1192"/>
              <a:gd name="T16" fmla="*/ 2147483647 w 1246"/>
              <a:gd name="T17" fmla="*/ 2147483647 h 1192"/>
              <a:gd name="T18" fmla="*/ 2147483647 w 1246"/>
              <a:gd name="T19" fmla="*/ 2147483647 h 1192"/>
              <a:gd name="T20" fmla="*/ 2147483647 w 1246"/>
              <a:gd name="T21" fmla="*/ 2147483647 h 1192"/>
              <a:gd name="T22" fmla="*/ 2147483647 w 1246"/>
              <a:gd name="T23" fmla="*/ 2147483647 h 1192"/>
              <a:gd name="T24" fmla="*/ 2147483647 w 1246"/>
              <a:gd name="T25" fmla="*/ 2147483647 h 1192"/>
              <a:gd name="T26" fmla="*/ 2147483647 w 1246"/>
              <a:gd name="T27" fmla="*/ 2147483647 h 1192"/>
              <a:gd name="T28" fmla="*/ 2147483647 w 1246"/>
              <a:gd name="T29" fmla="*/ 2147483647 h 1192"/>
              <a:gd name="T30" fmla="*/ 2147483647 w 1246"/>
              <a:gd name="T31" fmla="*/ 2147483647 h 1192"/>
              <a:gd name="T32" fmla="*/ 2147483647 w 1246"/>
              <a:gd name="T33" fmla="*/ 2147483647 h 1192"/>
              <a:gd name="T34" fmla="*/ 2147483647 w 1246"/>
              <a:gd name="T35" fmla="*/ 2147483647 h 1192"/>
              <a:gd name="T36" fmla="*/ 2147483647 w 1246"/>
              <a:gd name="T37" fmla="*/ 2147483647 h 1192"/>
              <a:gd name="T38" fmla="*/ 2147483647 w 1246"/>
              <a:gd name="T39" fmla="*/ 2147483647 h 1192"/>
              <a:gd name="T40" fmla="*/ 2147483647 w 1246"/>
              <a:gd name="T41" fmla="*/ 2147483647 h 1192"/>
              <a:gd name="T42" fmla="*/ 2147483647 w 1246"/>
              <a:gd name="T43" fmla="*/ 2147483647 h 1192"/>
              <a:gd name="T44" fmla="*/ 2147483647 w 1246"/>
              <a:gd name="T45" fmla="*/ 2147483647 h 1192"/>
              <a:gd name="T46" fmla="*/ 2147483647 w 1246"/>
              <a:gd name="T47" fmla="*/ 2147483647 h 1192"/>
              <a:gd name="T48" fmla="*/ 2147483647 w 1246"/>
              <a:gd name="T49" fmla="*/ 2147483647 h 1192"/>
              <a:gd name="T50" fmla="*/ 2147483647 w 1246"/>
              <a:gd name="T51" fmla="*/ 2147483647 h 1192"/>
              <a:gd name="T52" fmla="*/ 2147483647 w 1246"/>
              <a:gd name="T53" fmla="*/ 2147483647 h 1192"/>
              <a:gd name="T54" fmla="*/ 2147483647 w 1246"/>
              <a:gd name="T55" fmla="*/ 2147483647 h 1192"/>
              <a:gd name="T56" fmla="*/ 2147483647 w 1246"/>
              <a:gd name="T57" fmla="*/ 2147483647 h 1192"/>
              <a:gd name="T58" fmla="*/ 2147483647 w 1246"/>
              <a:gd name="T59" fmla="*/ 2147483647 h 1192"/>
              <a:gd name="T60" fmla="*/ 2147483647 w 1246"/>
              <a:gd name="T61" fmla="*/ 2147483647 h 1192"/>
              <a:gd name="T62" fmla="*/ 2147483647 w 1246"/>
              <a:gd name="T63" fmla="*/ 2147483647 h 1192"/>
              <a:gd name="T64" fmla="*/ 2147483647 w 1246"/>
              <a:gd name="T65" fmla="*/ 2147483647 h 1192"/>
              <a:gd name="T66" fmla="*/ 2147483647 w 1246"/>
              <a:gd name="T67" fmla="*/ 2147483647 h 1192"/>
              <a:gd name="T68" fmla="*/ 2147483647 w 1246"/>
              <a:gd name="T69" fmla="*/ 2147483647 h 1192"/>
              <a:gd name="T70" fmla="*/ 2147483647 w 1246"/>
              <a:gd name="T71" fmla="*/ 2147483647 h 1192"/>
              <a:gd name="T72" fmla="*/ 2147483647 w 1246"/>
              <a:gd name="T73" fmla="*/ 2147483647 h 1192"/>
              <a:gd name="T74" fmla="*/ 2147483647 w 1246"/>
              <a:gd name="T75" fmla="*/ 2147483647 h 1192"/>
              <a:gd name="T76" fmla="*/ 2147483647 w 1246"/>
              <a:gd name="T77" fmla="*/ 2147483647 h 1192"/>
              <a:gd name="T78" fmla="*/ 2147483647 w 1246"/>
              <a:gd name="T79" fmla="*/ 2147483647 h 1192"/>
              <a:gd name="T80" fmla="*/ 0 w 1246"/>
              <a:gd name="T81" fmla="*/ 2147483647 h 1192"/>
              <a:gd name="T82" fmla="*/ 2023701384 w 1246"/>
              <a:gd name="T83" fmla="*/ 2147483647 h 1192"/>
              <a:gd name="T84" fmla="*/ 2147483647 w 1246"/>
              <a:gd name="T85" fmla="*/ 2147483647 h 1192"/>
              <a:gd name="T86" fmla="*/ 2147483647 w 1246"/>
              <a:gd name="T87" fmla="*/ 2147483647 h 1192"/>
              <a:gd name="T88" fmla="*/ 2147483647 w 1246"/>
              <a:gd name="T89" fmla="*/ 2147483647 h 1192"/>
              <a:gd name="T90" fmla="*/ 2147483647 w 1246"/>
              <a:gd name="T91" fmla="*/ 2147483647 h 1192"/>
              <a:gd name="T92" fmla="*/ 2147483647 w 1246"/>
              <a:gd name="T93" fmla="*/ 2147483647 h 1192"/>
              <a:gd name="T94" fmla="*/ 2147483647 w 1246"/>
              <a:gd name="T95" fmla="*/ 2147483647 h 1192"/>
              <a:gd name="T96" fmla="*/ 2147483647 w 1246"/>
              <a:gd name="T97" fmla="*/ 2147483647 h 1192"/>
              <a:gd name="T98" fmla="*/ 2147483647 w 1246"/>
              <a:gd name="T99" fmla="*/ 2147483647 h 1192"/>
              <a:gd name="T100" fmla="*/ 2147483647 w 1246"/>
              <a:gd name="T101" fmla="*/ 2147483647 h 1192"/>
              <a:gd name="T102" fmla="*/ 2147483647 w 1246"/>
              <a:gd name="T103" fmla="*/ 2147483647 h 1192"/>
              <a:gd name="T104" fmla="*/ 2147483647 w 1246"/>
              <a:gd name="T105" fmla="*/ 1210467952 h 1192"/>
              <a:gd name="T106" fmla="*/ 2147483647 w 1246"/>
              <a:gd name="T107" fmla="*/ 2057844057 h 1192"/>
              <a:gd name="T108" fmla="*/ 2147483647 w 1246"/>
              <a:gd name="T109" fmla="*/ 2147483647 h 1192"/>
              <a:gd name="T110" fmla="*/ 2147483647 w 1246"/>
              <a:gd name="T111" fmla="*/ 2147483647 h 1192"/>
              <a:gd name="T112" fmla="*/ 2147483647 w 1246"/>
              <a:gd name="T113" fmla="*/ 2147483647 h 1192"/>
              <a:gd name="T114" fmla="*/ 2147483647 w 1246"/>
              <a:gd name="T115" fmla="*/ 2147483647 h 1192"/>
              <a:gd name="T116" fmla="*/ 2147483647 w 1246"/>
              <a:gd name="T117" fmla="*/ 2147483647 h 1192"/>
              <a:gd name="T118" fmla="*/ 2147483647 w 1246"/>
              <a:gd name="T119" fmla="*/ 2147483647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6"/>
              <a:gd name="T181" fmla="*/ 0 h 1192"/>
              <a:gd name="T182" fmla="*/ 1246 w 1246"/>
              <a:gd name="T183" fmla="*/ 1192 h 1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6" h="1192">
                <a:moveTo>
                  <a:pt x="1219" y="81"/>
                </a:moveTo>
                <a:lnTo>
                  <a:pt x="1226" y="88"/>
                </a:lnTo>
                <a:lnTo>
                  <a:pt x="1226" y="95"/>
                </a:lnTo>
                <a:lnTo>
                  <a:pt x="1239" y="102"/>
                </a:lnTo>
                <a:lnTo>
                  <a:pt x="1232" y="108"/>
                </a:lnTo>
                <a:lnTo>
                  <a:pt x="1226" y="115"/>
                </a:lnTo>
                <a:lnTo>
                  <a:pt x="1232" y="122"/>
                </a:lnTo>
                <a:lnTo>
                  <a:pt x="1232" y="142"/>
                </a:lnTo>
                <a:lnTo>
                  <a:pt x="1239" y="156"/>
                </a:lnTo>
                <a:lnTo>
                  <a:pt x="1239" y="169"/>
                </a:lnTo>
                <a:lnTo>
                  <a:pt x="1246" y="176"/>
                </a:lnTo>
                <a:lnTo>
                  <a:pt x="1239" y="183"/>
                </a:lnTo>
                <a:lnTo>
                  <a:pt x="1232" y="183"/>
                </a:lnTo>
                <a:lnTo>
                  <a:pt x="1226" y="183"/>
                </a:lnTo>
                <a:lnTo>
                  <a:pt x="1232" y="183"/>
                </a:lnTo>
                <a:lnTo>
                  <a:pt x="1232" y="190"/>
                </a:lnTo>
                <a:lnTo>
                  <a:pt x="1226" y="190"/>
                </a:lnTo>
                <a:lnTo>
                  <a:pt x="1219" y="210"/>
                </a:lnTo>
                <a:lnTo>
                  <a:pt x="1219" y="217"/>
                </a:lnTo>
                <a:lnTo>
                  <a:pt x="1212" y="230"/>
                </a:lnTo>
                <a:lnTo>
                  <a:pt x="1205" y="244"/>
                </a:lnTo>
                <a:lnTo>
                  <a:pt x="1199" y="251"/>
                </a:lnTo>
                <a:lnTo>
                  <a:pt x="1178" y="257"/>
                </a:lnTo>
                <a:lnTo>
                  <a:pt x="1165" y="264"/>
                </a:lnTo>
                <a:lnTo>
                  <a:pt x="1158" y="264"/>
                </a:lnTo>
                <a:lnTo>
                  <a:pt x="1158" y="257"/>
                </a:lnTo>
                <a:lnTo>
                  <a:pt x="1151" y="264"/>
                </a:lnTo>
                <a:lnTo>
                  <a:pt x="1144" y="257"/>
                </a:lnTo>
                <a:lnTo>
                  <a:pt x="1138" y="251"/>
                </a:lnTo>
                <a:lnTo>
                  <a:pt x="1117" y="244"/>
                </a:lnTo>
                <a:lnTo>
                  <a:pt x="1117" y="237"/>
                </a:lnTo>
                <a:lnTo>
                  <a:pt x="1117" y="230"/>
                </a:lnTo>
                <a:lnTo>
                  <a:pt x="1111" y="224"/>
                </a:lnTo>
                <a:lnTo>
                  <a:pt x="1097" y="224"/>
                </a:lnTo>
                <a:lnTo>
                  <a:pt x="1077" y="203"/>
                </a:lnTo>
                <a:lnTo>
                  <a:pt x="1077" y="196"/>
                </a:lnTo>
                <a:lnTo>
                  <a:pt x="1070" y="203"/>
                </a:lnTo>
                <a:lnTo>
                  <a:pt x="1050" y="210"/>
                </a:lnTo>
                <a:lnTo>
                  <a:pt x="1043" y="224"/>
                </a:lnTo>
                <a:lnTo>
                  <a:pt x="1036" y="224"/>
                </a:lnTo>
                <a:lnTo>
                  <a:pt x="1016" y="244"/>
                </a:lnTo>
                <a:lnTo>
                  <a:pt x="1016" y="257"/>
                </a:lnTo>
                <a:lnTo>
                  <a:pt x="1009" y="271"/>
                </a:lnTo>
                <a:lnTo>
                  <a:pt x="1016" y="271"/>
                </a:lnTo>
                <a:lnTo>
                  <a:pt x="1016" y="278"/>
                </a:lnTo>
                <a:lnTo>
                  <a:pt x="1023" y="285"/>
                </a:lnTo>
                <a:lnTo>
                  <a:pt x="1029" y="305"/>
                </a:lnTo>
                <a:lnTo>
                  <a:pt x="1043" y="312"/>
                </a:lnTo>
                <a:lnTo>
                  <a:pt x="1056" y="318"/>
                </a:lnTo>
                <a:lnTo>
                  <a:pt x="1050" y="332"/>
                </a:lnTo>
                <a:lnTo>
                  <a:pt x="1036" y="346"/>
                </a:lnTo>
                <a:lnTo>
                  <a:pt x="1036" y="366"/>
                </a:lnTo>
                <a:lnTo>
                  <a:pt x="1023" y="379"/>
                </a:lnTo>
                <a:lnTo>
                  <a:pt x="1023" y="386"/>
                </a:lnTo>
                <a:lnTo>
                  <a:pt x="1016" y="406"/>
                </a:lnTo>
                <a:lnTo>
                  <a:pt x="1016" y="413"/>
                </a:lnTo>
                <a:lnTo>
                  <a:pt x="1023" y="413"/>
                </a:lnTo>
                <a:lnTo>
                  <a:pt x="1029" y="413"/>
                </a:lnTo>
                <a:lnTo>
                  <a:pt x="1023" y="420"/>
                </a:lnTo>
                <a:lnTo>
                  <a:pt x="1016" y="427"/>
                </a:lnTo>
                <a:lnTo>
                  <a:pt x="1023" y="434"/>
                </a:lnTo>
                <a:lnTo>
                  <a:pt x="1009" y="434"/>
                </a:lnTo>
                <a:lnTo>
                  <a:pt x="1002" y="447"/>
                </a:lnTo>
                <a:lnTo>
                  <a:pt x="995" y="454"/>
                </a:lnTo>
                <a:lnTo>
                  <a:pt x="995" y="461"/>
                </a:lnTo>
                <a:lnTo>
                  <a:pt x="982" y="467"/>
                </a:lnTo>
                <a:lnTo>
                  <a:pt x="968" y="481"/>
                </a:lnTo>
                <a:lnTo>
                  <a:pt x="955" y="481"/>
                </a:lnTo>
                <a:lnTo>
                  <a:pt x="941" y="488"/>
                </a:lnTo>
                <a:lnTo>
                  <a:pt x="934" y="495"/>
                </a:lnTo>
                <a:lnTo>
                  <a:pt x="921" y="495"/>
                </a:lnTo>
                <a:lnTo>
                  <a:pt x="914" y="501"/>
                </a:lnTo>
                <a:lnTo>
                  <a:pt x="901" y="495"/>
                </a:lnTo>
                <a:lnTo>
                  <a:pt x="894" y="501"/>
                </a:lnTo>
                <a:lnTo>
                  <a:pt x="894" y="515"/>
                </a:lnTo>
                <a:lnTo>
                  <a:pt x="894" y="528"/>
                </a:lnTo>
                <a:lnTo>
                  <a:pt x="880" y="542"/>
                </a:lnTo>
                <a:lnTo>
                  <a:pt x="867" y="549"/>
                </a:lnTo>
                <a:lnTo>
                  <a:pt x="860" y="562"/>
                </a:lnTo>
                <a:lnTo>
                  <a:pt x="853" y="576"/>
                </a:lnTo>
                <a:lnTo>
                  <a:pt x="846" y="583"/>
                </a:lnTo>
                <a:lnTo>
                  <a:pt x="833" y="589"/>
                </a:lnTo>
                <a:lnTo>
                  <a:pt x="819" y="596"/>
                </a:lnTo>
                <a:lnTo>
                  <a:pt x="819" y="583"/>
                </a:lnTo>
                <a:lnTo>
                  <a:pt x="813" y="583"/>
                </a:lnTo>
                <a:lnTo>
                  <a:pt x="792" y="576"/>
                </a:lnTo>
                <a:lnTo>
                  <a:pt x="792" y="569"/>
                </a:lnTo>
                <a:lnTo>
                  <a:pt x="785" y="569"/>
                </a:lnTo>
                <a:lnTo>
                  <a:pt x="772" y="569"/>
                </a:lnTo>
                <a:lnTo>
                  <a:pt x="765" y="569"/>
                </a:lnTo>
                <a:lnTo>
                  <a:pt x="752" y="576"/>
                </a:lnTo>
                <a:lnTo>
                  <a:pt x="758" y="583"/>
                </a:lnTo>
                <a:lnTo>
                  <a:pt x="752" y="589"/>
                </a:lnTo>
                <a:lnTo>
                  <a:pt x="758" y="596"/>
                </a:lnTo>
                <a:lnTo>
                  <a:pt x="758" y="610"/>
                </a:lnTo>
                <a:lnTo>
                  <a:pt x="765" y="616"/>
                </a:lnTo>
                <a:lnTo>
                  <a:pt x="772" y="616"/>
                </a:lnTo>
                <a:lnTo>
                  <a:pt x="772" y="610"/>
                </a:lnTo>
                <a:lnTo>
                  <a:pt x="779" y="610"/>
                </a:lnTo>
                <a:lnTo>
                  <a:pt x="785" y="610"/>
                </a:lnTo>
                <a:lnTo>
                  <a:pt x="799" y="623"/>
                </a:lnTo>
                <a:lnTo>
                  <a:pt x="826" y="623"/>
                </a:lnTo>
                <a:lnTo>
                  <a:pt x="833" y="630"/>
                </a:lnTo>
                <a:lnTo>
                  <a:pt x="840" y="623"/>
                </a:lnTo>
                <a:lnTo>
                  <a:pt x="840" y="616"/>
                </a:lnTo>
                <a:lnTo>
                  <a:pt x="846" y="610"/>
                </a:lnTo>
                <a:lnTo>
                  <a:pt x="853" y="596"/>
                </a:lnTo>
                <a:lnTo>
                  <a:pt x="860" y="596"/>
                </a:lnTo>
                <a:lnTo>
                  <a:pt x="860" y="589"/>
                </a:lnTo>
                <a:lnTo>
                  <a:pt x="867" y="589"/>
                </a:lnTo>
                <a:lnTo>
                  <a:pt x="880" y="589"/>
                </a:lnTo>
                <a:lnTo>
                  <a:pt x="887" y="596"/>
                </a:lnTo>
                <a:lnTo>
                  <a:pt x="894" y="589"/>
                </a:lnTo>
                <a:lnTo>
                  <a:pt x="901" y="589"/>
                </a:lnTo>
                <a:lnTo>
                  <a:pt x="921" y="589"/>
                </a:lnTo>
                <a:lnTo>
                  <a:pt x="921" y="596"/>
                </a:lnTo>
                <a:lnTo>
                  <a:pt x="921" y="603"/>
                </a:lnTo>
                <a:lnTo>
                  <a:pt x="934" y="610"/>
                </a:lnTo>
                <a:lnTo>
                  <a:pt x="934" y="623"/>
                </a:lnTo>
                <a:lnTo>
                  <a:pt x="941" y="630"/>
                </a:lnTo>
                <a:lnTo>
                  <a:pt x="934" y="637"/>
                </a:lnTo>
                <a:lnTo>
                  <a:pt x="941" y="637"/>
                </a:lnTo>
                <a:lnTo>
                  <a:pt x="941" y="644"/>
                </a:lnTo>
                <a:lnTo>
                  <a:pt x="948" y="650"/>
                </a:lnTo>
                <a:lnTo>
                  <a:pt x="948" y="664"/>
                </a:lnTo>
                <a:lnTo>
                  <a:pt x="968" y="684"/>
                </a:lnTo>
                <a:lnTo>
                  <a:pt x="989" y="705"/>
                </a:lnTo>
                <a:lnTo>
                  <a:pt x="982" y="711"/>
                </a:lnTo>
                <a:lnTo>
                  <a:pt x="982" y="718"/>
                </a:lnTo>
                <a:lnTo>
                  <a:pt x="995" y="725"/>
                </a:lnTo>
                <a:lnTo>
                  <a:pt x="1002" y="745"/>
                </a:lnTo>
                <a:lnTo>
                  <a:pt x="1002" y="752"/>
                </a:lnTo>
                <a:lnTo>
                  <a:pt x="1002" y="765"/>
                </a:lnTo>
                <a:lnTo>
                  <a:pt x="1002" y="772"/>
                </a:lnTo>
                <a:lnTo>
                  <a:pt x="1002" y="779"/>
                </a:lnTo>
                <a:lnTo>
                  <a:pt x="1009" y="793"/>
                </a:lnTo>
                <a:lnTo>
                  <a:pt x="1016" y="806"/>
                </a:lnTo>
                <a:lnTo>
                  <a:pt x="1023" y="813"/>
                </a:lnTo>
                <a:lnTo>
                  <a:pt x="1016" y="826"/>
                </a:lnTo>
                <a:lnTo>
                  <a:pt x="1016" y="833"/>
                </a:lnTo>
                <a:lnTo>
                  <a:pt x="1043" y="820"/>
                </a:lnTo>
                <a:lnTo>
                  <a:pt x="1056" y="820"/>
                </a:lnTo>
                <a:lnTo>
                  <a:pt x="1063" y="833"/>
                </a:lnTo>
                <a:lnTo>
                  <a:pt x="1070" y="833"/>
                </a:lnTo>
                <a:lnTo>
                  <a:pt x="1077" y="847"/>
                </a:lnTo>
                <a:lnTo>
                  <a:pt x="1070" y="854"/>
                </a:lnTo>
                <a:lnTo>
                  <a:pt x="1063" y="860"/>
                </a:lnTo>
                <a:lnTo>
                  <a:pt x="1050" y="887"/>
                </a:lnTo>
                <a:lnTo>
                  <a:pt x="1029" y="928"/>
                </a:lnTo>
                <a:lnTo>
                  <a:pt x="1023" y="928"/>
                </a:lnTo>
                <a:lnTo>
                  <a:pt x="1016" y="942"/>
                </a:lnTo>
                <a:lnTo>
                  <a:pt x="1009" y="962"/>
                </a:lnTo>
                <a:lnTo>
                  <a:pt x="995" y="989"/>
                </a:lnTo>
                <a:lnTo>
                  <a:pt x="995" y="1030"/>
                </a:lnTo>
                <a:lnTo>
                  <a:pt x="982" y="1023"/>
                </a:lnTo>
                <a:lnTo>
                  <a:pt x="975" y="1016"/>
                </a:lnTo>
                <a:lnTo>
                  <a:pt x="962" y="1009"/>
                </a:lnTo>
                <a:lnTo>
                  <a:pt x="955" y="1003"/>
                </a:lnTo>
                <a:lnTo>
                  <a:pt x="955" y="996"/>
                </a:lnTo>
                <a:lnTo>
                  <a:pt x="941" y="996"/>
                </a:lnTo>
                <a:lnTo>
                  <a:pt x="934" y="996"/>
                </a:lnTo>
                <a:lnTo>
                  <a:pt x="928" y="996"/>
                </a:lnTo>
                <a:lnTo>
                  <a:pt x="921" y="996"/>
                </a:lnTo>
                <a:lnTo>
                  <a:pt x="914" y="996"/>
                </a:lnTo>
                <a:lnTo>
                  <a:pt x="907" y="1003"/>
                </a:lnTo>
                <a:lnTo>
                  <a:pt x="894" y="1023"/>
                </a:lnTo>
                <a:lnTo>
                  <a:pt x="894" y="1030"/>
                </a:lnTo>
                <a:lnTo>
                  <a:pt x="894" y="1043"/>
                </a:lnTo>
                <a:lnTo>
                  <a:pt x="894" y="1050"/>
                </a:lnTo>
                <a:lnTo>
                  <a:pt x="901" y="1050"/>
                </a:lnTo>
                <a:lnTo>
                  <a:pt x="894" y="1043"/>
                </a:lnTo>
                <a:lnTo>
                  <a:pt x="901" y="1050"/>
                </a:lnTo>
                <a:lnTo>
                  <a:pt x="894" y="1057"/>
                </a:lnTo>
                <a:lnTo>
                  <a:pt x="901" y="1057"/>
                </a:lnTo>
                <a:lnTo>
                  <a:pt x="901" y="1050"/>
                </a:lnTo>
                <a:lnTo>
                  <a:pt x="901" y="1057"/>
                </a:lnTo>
                <a:lnTo>
                  <a:pt x="907" y="1057"/>
                </a:lnTo>
                <a:lnTo>
                  <a:pt x="907" y="1043"/>
                </a:lnTo>
                <a:lnTo>
                  <a:pt x="907" y="1064"/>
                </a:lnTo>
                <a:lnTo>
                  <a:pt x="901" y="1064"/>
                </a:lnTo>
                <a:lnTo>
                  <a:pt x="901" y="1057"/>
                </a:lnTo>
                <a:lnTo>
                  <a:pt x="894" y="1057"/>
                </a:lnTo>
                <a:lnTo>
                  <a:pt x="901" y="1064"/>
                </a:lnTo>
                <a:lnTo>
                  <a:pt x="901" y="1070"/>
                </a:lnTo>
                <a:lnTo>
                  <a:pt x="907" y="1077"/>
                </a:lnTo>
                <a:lnTo>
                  <a:pt x="901" y="1077"/>
                </a:lnTo>
                <a:lnTo>
                  <a:pt x="901" y="1084"/>
                </a:lnTo>
                <a:lnTo>
                  <a:pt x="894" y="1091"/>
                </a:lnTo>
                <a:lnTo>
                  <a:pt x="894" y="1097"/>
                </a:lnTo>
                <a:lnTo>
                  <a:pt x="907" y="1104"/>
                </a:lnTo>
                <a:lnTo>
                  <a:pt x="907" y="1111"/>
                </a:lnTo>
                <a:lnTo>
                  <a:pt x="907" y="1118"/>
                </a:lnTo>
                <a:lnTo>
                  <a:pt x="901" y="1118"/>
                </a:lnTo>
                <a:lnTo>
                  <a:pt x="894" y="1131"/>
                </a:lnTo>
                <a:lnTo>
                  <a:pt x="887" y="1131"/>
                </a:lnTo>
                <a:lnTo>
                  <a:pt x="874" y="1138"/>
                </a:lnTo>
                <a:lnTo>
                  <a:pt x="860" y="1138"/>
                </a:lnTo>
                <a:lnTo>
                  <a:pt x="853" y="1138"/>
                </a:lnTo>
                <a:lnTo>
                  <a:pt x="846" y="1138"/>
                </a:lnTo>
                <a:lnTo>
                  <a:pt x="840" y="1152"/>
                </a:lnTo>
                <a:lnTo>
                  <a:pt x="819" y="1158"/>
                </a:lnTo>
                <a:lnTo>
                  <a:pt x="806" y="1158"/>
                </a:lnTo>
                <a:lnTo>
                  <a:pt x="792" y="1172"/>
                </a:lnTo>
                <a:lnTo>
                  <a:pt x="765" y="1179"/>
                </a:lnTo>
                <a:lnTo>
                  <a:pt x="745" y="1185"/>
                </a:lnTo>
                <a:lnTo>
                  <a:pt x="738" y="1192"/>
                </a:lnTo>
                <a:lnTo>
                  <a:pt x="745" y="1192"/>
                </a:lnTo>
                <a:lnTo>
                  <a:pt x="738" y="1192"/>
                </a:lnTo>
                <a:lnTo>
                  <a:pt x="738" y="1185"/>
                </a:lnTo>
                <a:lnTo>
                  <a:pt x="724" y="1158"/>
                </a:lnTo>
                <a:lnTo>
                  <a:pt x="718" y="1145"/>
                </a:lnTo>
                <a:lnTo>
                  <a:pt x="704" y="1138"/>
                </a:lnTo>
                <a:lnTo>
                  <a:pt x="697" y="1131"/>
                </a:lnTo>
                <a:lnTo>
                  <a:pt x="684" y="1131"/>
                </a:lnTo>
                <a:lnTo>
                  <a:pt x="670" y="1118"/>
                </a:lnTo>
                <a:lnTo>
                  <a:pt x="664" y="1118"/>
                </a:lnTo>
                <a:lnTo>
                  <a:pt x="657" y="1118"/>
                </a:lnTo>
                <a:lnTo>
                  <a:pt x="650" y="1124"/>
                </a:lnTo>
                <a:lnTo>
                  <a:pt x="636" y="1124"/>
                </a:lnTo>
                <a:lnTo>
                  <a:pt x="630" y="1118"/>
                </a:lnTo>
                <a:lnTo>
                  <a:pt x="616" y="1111"/>
                </a:lnTo>
                <a:lnTo>
                  <a:pt x="609" y="1111"/>
                </a:lnTo>
                <a:lnTo>
                  <a:pt x="596" y="1097"/>
                </a:lnTo>
                <a:lnTo>
                  <a:pt x="589" y="1091"/>
                </a:lnTo>
                <a:lnTo>
                  <a:pt x="582" y="1091"/>
                </a:lnTo>
                <a:lnTo>
                  <a:pt x="575" y="1097"/>
                </a:lnTo>
                <a:lnTo>
                  <a:pt x="569" y="1104"/>
                </a:lnTo>
                <a:lnTo>
                  <a:pt x="562" y="1097"/>
                </a:lnTo>
                <a:lnTo>
                  <a:pt x="562" y="1091"/>
                </a:lnTo>
                <a:lnTo>
                  <a:pt x="555" y="1091"/>
                </a:lnTo>
                <a:lnTo>
                  <a:pt x="548" y="1077"/>
                </a:lnTo>
                <a:lnTo>
                  <a:pt x="542" y="1070"/>
                </a:lnTo>
                <a:lnTo>
                  <a:pt x="528" y="1043"/>
                </a:lnTo>
                <a:lnTo>
                  <a:pt x="501" y="1016"/>
                </a:lnTo>
                <a:lnTo>
                  <a:pt x="460" y="975"/>
                </a:lnTo>
                <a:lnTo>
                  <a:pt x="447" y="969"/>
                </a:lnTo>
                <a:lnTo>
                  <a:pt x="440" y="975"/>
                </a:lnTo>
                <a:lnTo>
                  <a:pt x="447" y="975"/>
                </a:lnTo>
                <a:lnTo>
                  <a:pt x="440" y="975"/>
                </a:lnTo>
                <a:lnTo>
                  <a:pt x="433" y="969"/>
                </a:lnTo>
                <a:lnTo>
                  <a:pt x="426" y="975"/>
                </a:lnTo>
                <a:lnTo>
                  <a:pt x="399" y="982"/>
                </a:lnTo>
                <a:lnTo>
                  <a:pt x="379" y="975"/>
                </a:lnTo>
                <a:lnTo>
                  <a:pt x="372" y="975"/>
                </a:lnTo>
                <a:lnTo>
                  <a:pt x="366" y="975"/>
                </a:lnTo>
                <a:lnTo>
                  <a:pt x="359" y="969"/>
                </a:lnTo>
                <a:lnTo>
                  <a:pt x="359" y="975"/>
                </a:lnTo>
                <a:lnTo>
                  <a:pt x="352" y="975"/>
                </a:lnTo>
                <a:lnTo>
                  <a:pt x="345" y="969"/>
                </a:lnTo>
                <a:lnTo>
                  <a:pt x="338" y="955"/>
                </a:lnTo>
                <a:lnTo>
                  <a:pt x="332" y="948"/>
                </a:lnTo>
                <a:lnTo>
                  <a:pt x="311" y="908"/>
                </a:lnTo>
                <a:lnTo>
                  <a:pt x="305" y="874"/>
                </a:lnTo>
                <a:lnTo>
                  <a:pt x="291" y="854"/>
                </a:lnTo>
                <a:lnTo>
                  <a:pt x="284" y="847"/>
                </a:lnTo>
                <a:lnTo>
                  <a:pt x="277" y="847"/>
                </a:lnTo>
                <a:lnTo>
                  <a:pt x="264" y="840"/>
                </a:lnTo>
                <a:lnTo>
                  <a:pt x="264" y="847"/>
                </a:lnTo>
                <a:lnTo>
                  <a:pt x="264" y="840"/>
                </a:lnTo>
                <a:lnTo>
                  <a:pt x="257" y="847"/>
                </a:lnTo>
                <a:lnTo>
                  <a:pt x="250" y="826"/>
                </a:lnTo>
                <a:lnTo>
                  <a:pt x="237" y="806"/>
                </a:lnTo>
                <a:lnTo>
                  <a:pt x="237" y="786"/>
                </a:lnTo>
                <a:lnTo>
                  <a:pt x="223" y="759"/>
                </a:lnTo>
                <a:lnTo>
                  <a:pt x="217" y="752"/>
                </a:lnTo>
                <a:lnTo>
                  <a:pt x="210" y="752"/>
                </a:lnTo>
                <a:lnTo>
                  <a:pt x="196" y="738"/>
                </a:lnTo>
                <a:lnTo>
                  <a:pt x="189" y="732"/>
                </a:lnTo>
                <a:lnTo>
                  <a:pt x="189" y="711"/>
                </a:lnTo>
                <a:lnTo>
                  <a:pt x="176" y="691"/>
                </a:lnTo>
                <a:lnTo>
                  <a:pt x="176" y="684"/>
                </a:lnTo>
                <a:lnTo>
                  <a:pt x="169" y="671"/>
                </a:lnTo>
                <a:lnTo>
                  <a:pt x="169" y="677"/>
                </a:lnTo>
                <a:lnTo>
                  <a:pt x="162" y="671"/>
                </a:lnTo>
                <a:lnTo>
                  <a:pt x="162" y="664"/>
                </a:lnTo>
                <a:lnTo>
                  <a:pt x="156" y="650"/>
                </a:lnTo>
                <a:lnTo>
                  <a:pt x="156" y="644"/>
                </a:lnTo>
                <a:lnTo>
                  <a:pt x="149" y="630"/>
                </a:lnTo>
                <a:lnTo>
                  <a:pt x="128" y="589"/>
                </a:lnTo>
                <a:lnTo>
                  <a:pt x="128" y="583"/>
                </a:lnTo>
                <a:lnTo>
                  <a:pt x="122" y="576"/>
                </a:lnTo>
                <a:lnTo>
                  <a:pt x="101" y="576"/>
                </a:lnTo>
                <a:lnTo>
                  <a:pt x="108" y="569"/>
                </a:lnTo>
                <a:lnTo>
                  <a:pt x="108" y="576"/>
                </a:lnTo>
                <a:lnTo>
                  <a:pt x="115" y="569"/>
                </a:lnTo>
                <a:lnTo>
                  <a:pt x="108" y="569"/>
                </a:lnTo>
                <a:lnTo>
                  <a:pt x="115" y="562"/>
                </a:lnTo>
                <a:lnTo>
                  <a:pt x="122" y="562"/>
                </a:lnTo>
                <a:lnTo>
                  <a:pt x="128" y="562"/>
                </a:lnTo>
                <a:lnTo>
                  <a:pt x="135" y="562"/>
                </a:lnTo>
                <a:lnTo>
                  <a:pt x="128" y="562"/>
                </a:lnTo>
                <a:lnTo>
                  <a:pt x="128" y="569"/>
                </a:lnTo>
                <a:lnTo>
                  <a:pt x="135" y="569"/>
                </a:lnTo>
                <a:lnTo>
                  <a:pt x="128" y="569"/>
                </a:lnTo>
                <a:lnTo>
                  <a:pt x="135" y="569"/>
                </a:lnTo>
                <a:lnTo>
                  <a:pt x="135" y="576"/>
                </a:lnTo>
                <a:lnTo>
                  <a:pt x="142" y="569"/>
                </a:lnTo>
                <a:lnTo>
                  <a:pt x="135" y="576"/>
                </a:lnTo>
                <a:lnTo>
                  <a:pt x="142" y="576"/>
                </a:lnTo>
                <a:lnTo>
                  <a:pt x="135" y="576"/>
                </a:lnTo>
                <a:lnTo>
                  <a:pt x="142" y="576"/>
                </a:lnTo>
                <a:lnTo>
                  <a:pt x="142" y="583"/>
                </a:lnTo>
                <a:lnTo>
                  <a:pt x="142" y="589"/>
                </a:lnTo>
                <a:lnTo>
                  <a:pt x="149" y="596"/>
                </a:lnTo>
                <a:lnTo>
                  <a:pt x="156" y="596"/>
                </a:lnTo>
                <a:lnTo>
                  <a:pt x="162" y="596"/>
                </a:lnTo>
                <a:lnTo>
                  <a:pt x="156" y="596"/>
                </a:lnTo>
                <a:lnTo>
                  <a:pt x="149" y="610"/>
                </a:lnTo>
                <a:lnTo>
                  <a:pt x="156" y="637"/>
                </a:lnTo>
                <a:lnTo>
                  <a:pt x="162" y="644"/>
                </a:lnTo>
                <a:lnTo>
                  <a:pt x="176" y="644"/>
                </a:lnTo>
                <a:lnTo>
                  <a:pt x="183" y="644"/>
                </a:lnTo>
                <a:lnTo>
                  <a:pt x="183" y="637"/>
                </a:lnTo>
                <a:lnTo>
                  <a:pt x="189" y="644"/>
                </a:lnTo>
                <a:lnTo>
                  <a:pt x="196" y="637"/>
                </a:lnTo>
                <a:lnTo>
                  <a:pt x="196" y="630"/>
                </a:lnTo>
                <a:lnTo>
                  <a:pt x="203" y="630"/>
                </a:lnTo>
                <a:lnTo>
                  <a:pt x="203" y="623"/>
                </a:lnTo>
                <a:lnTo>
                  <a:pt x="210" y="623"/>
                </a:lnTo>
                <a:lnTo>
                  <a:pt x="210" y="616"/>
                </a:lnTo>
                <a:lnTo>
                  <a:pt x="217" y="616"/>
                </a:lnTo>
                <a:lnTo>
                  <a:pt x="210" y="610"/>
                </a:lnTo>
                <a:lnTo>
                  <a:pt x="217" y="603"/>
                </a:lnTo>
                <a:lnTo>
                  <a:pt x="223" y="603"/>
                </a:lnTo>
                <a:lnTo>
                  <a:pt x="230" y="596"/>
                </a:lnTo>
                <a:lnTo>
                  <a:pt x="237" y="596"/>
                </a:lnTo>
                <a:lnTo>
                  <a:pt x="237" y="589"/>
                </a:lnTo>
                <a:lnTo>
                  <a:pt x="223" y="583"/>
                </a:lnTo>
                <a:lnTo>
                  <a:pt x="217" y="583"/>
                </a:lnTo>
                <a:lnTo>
                  <a:pt x="217" y="589"/>
                </a:lnTo>
                <a:lnTo>
                  <a:pt x="210" y="596"/>
                </a:lnTo>
                <a:lnTo>
                  <a:pt x="183" y="603"/>
                </a:lnTo>
                <a:lnTo>
                  <a:pt x="169" y="596"/>
                </a:lnTo>
                <a:lnTo>
                  <a:pt x="169" y="589"/>
                </a:lnTo>
                <a:lnTo>
                  <a:pt x="162" y="583"/>
                </a:lnTo>
                <a:lnTo>
                  <a:pt x="176" y="583"/>
                </a:lnTo>
                <a:lnTo>
                  <a:pt x="183" y="576"/>
                </a:lnTo>
                <a:lnTo>
                  <a:pt x="176" y="576"/>
                </a:lnTo>
                <a:lnTo>
                  <a:pt x="183" y="569"/>
                </a:lnTo>
                <a:lnTo>
                  <a:pt x="183" y="562"/>
                </a:lnTo>
                <a:lnTo>
                  <a:pt x="189" y="542"/>
                </a:lnTo>
                <a:lnTo>
                  <a:pt x="189" y="522"/>
                </a:lnTo>
                <a:lnTo>
                  <a:pt x="189" y="515"/>
                </a:lnTo>
                <a:lnTo>
                  <a:pt x="183" y="515"/>
                </a:lnTo>
                <a:lnTo>
                  <a:pt x="176" y="508"/>
                </a:lnTo>
                <a:lnTo>
                  <a:pt x="169" y="515"/>
                </a:lnTo>
                <a:lnTo>
                  <a:pt x="162" y="515"/>
                </a:lnTo>
                <a:lnTo>
                  <a:pt x="156" y="515"/>
                </a:lnTo>
                <a:lnTo>
                  <a:pt x="149" y="515"/>
                </a:lnTo>
                <a:lnTo>
                  <a:pt x="142" y="488"/>
                </a:lnTo>
                <a:lnTo>
                  <a:pt x="135" y="481"/>
                </a:lnTo>
                <a:lnTo>
                  <a:pt x="122" y="474"/>
                </a:lnTo>
                <a:lnTo>
                  <a:pt x="115" y="474"/>
                </a:lnTo>
                <a:lnTo>
                  <a:pt x="95" y="461"/>
                </a:lnTo>
                <a:lnTo>
                  <a:pt x="88" y="461"/>
                </a:lnTo>
                <a:lnTo>
                  <a:pt x="74" y="467"/>
                </a:lnTo>
                <a:lnTo>
                  <a:pt x="74" y="474"/>
                </a:lnTo>
                <a:lnTo>
                  <a:pt x="68" y="474"/>
                </a:lnTo>
                <a:lnTo>
                  <a:pt x="68" y="467"/>
                </a:lnTo>
                <a:lnTo>
                  <a:pt x="47" y="461"/>
                </a:lnTo>
                <a:lnTo>
                  <a:pt x="34" y="447"/>
                </a:lnTo>
                <a:lnTo>
                  <a:pt x="40" y="440"/>
                </a:lnTo>
                <a:lnTo>
                  <a:pt x="34" y="434"/>
                </a:lnTo>
                <a:lnTo>
                  <a:pt x="34" y="420"/>
                </a:lnTo>
                <a:lnTo>
                  <a:pt x="27" y="420"/>
                </a:lnTo>
                <a:lnTo>
                  <a:pt x="13" y="386"/>
                </a:lnTo>
                <a:lnTo>
                  <a:pt x="7" y="366"/>
                </a:lnTo>
                <a:lnTo>
                  <a:pt x="0" y="352"/>
                </a:lnTo>
                <a:lnTo>
                  <a:pt x="0" y="339"/>
                </a:lnTo>
                <a:lnTo>
                  <a:pt x="0" y="332"/>
                </a:lnTo>
                <a:lnTo>
                  <a:pt x="7" y="325"/>
                </a:lnTo>
                <a:lnTo>
                  <a:pt x="7" y="318"/>
                </a:lnTo>
                <a:lnTo>
                  <a:pt x="7" y="325"/>
                </a:lnTo>
                <a:lnTo>
                  <a:pt x="13" y="325"/>
                </a:lnTo>
                <a:lnTo>
                  <a:pt x="20" y="325"/>
                </a:lnTo>
                <a:lnTo>
                  <a:pt x="27" y="312"/>
                </a:lnTo>
                <a:lnTo>
                  <a:pt x="27" y="305"/>
                </a:lnTo>
                <a:lnTo>
                  <a:pt x="34" y="305"/>
                </a:lnTo>
                <a:lnTo>
                  <a:pt x="40" y="305"/>
                </a:lnTo>
                <a:lnTo>
                  <a:pt x="47" y="298"/>
                </a:lnTo>
                <a:lnTo>
                  <a:pt x="61" y="291"/>
                </a:lnTo>
                <a:lnTo>
                  <a:pt x="68" y="285"/>
                </a:lnTo>
                <a:lnTo>
                  <a:pt x="74" y="278"/>
                </a:lnTo>
                <a:lnTo>
                  <a:pt x="81" y="271"/>
                </a:lnTo>
                <a:lnTo>
                  <a:pt x="88" y="264"/>
                </a:lnTo>
                <a:lnTo>
                  <a:pt x="95" y="257"/>
                </a:lnTo>
                <a:lnTo>
                  <a:pt x="88" y="244"/>
                </a:lnTo>
                <a:lnTo>
                  <a:pt x="81" y="230"/>
                </a:lnTo>
                <a:lnTo>
                  <a:pt x="81" y="217"/>
                </a:lnTo>
                <a:lnTo>
                  <a:pt x="81" y="196"/>
                </a:lnTo>
                <a:lnTo>
                  <a:pt x="95" y="163"/>
                </a:lnTo>
                <a:lnTo>
                  <a:pt x="101" y="156"/>
                </a:lnTo>
                <a:lnTo>
                  <a:pt x="108" y="149"/>
                </a:lnTo>
                <a:lnTo>
                  <a:pt x="135" y="142"/>
                </a:lnTo>
                <a:lnTo>
                  <a:pt x="156" y="136"/>
                </a:lnTo>
                <a:lnTo>
                  <a:pt x="156" y="142"/>
                </a:lnTo>
                <a:lnTo>
                  <a:pt x="169" y="156"/>
                </a:lnTo>
                <a:lnTo>
                  <a:pt x="176" y="156"/>
                </a:lnTo>
                <a:lnTo>
                  <a:pt x="189" y="156"/>
                </a:lnTo>
                <a:lnTo>
                  <a:pt x="196" y="156"/>
                </a:lnTo>
                <a:lnTo>
                  <a:pt x="217" y="163"/>
                </a:lnTo>
                <a:lnTo>
                  <a:pt x="237" y="163"/>
                </a:lnTo>
                <a:lnTo>
                  <a:pt x="244" y="163"/>
                </a:lnTo>
                <a:lnTo>
                  <a:pt x="264" y="169"/>
                </a:lnTo>
                <a:lnTo>
                  <a:pt x="277" y="183"/>
                </a:lnTo>
                <a:lnTo>
                  <a:pt x="298" y="196"/>
                </a:lnTo>
                <a:lnTo>
                  <a:pt x="311" y="203"/>
                </a:lnTo>
                <a:lnTo>
                  <a:pt x="332" y="210"/>
                </a:lnTo>
                <a:lnTo>
                  <a:pt x="359" y="210"/>
                </a:lnTo>
                <a:lnTo>
                  <a:pt x="372" y="217"/>
                </a:lnTo>
                <a:lnTo>
                  <a:pt x="426" y="224"/>
                </a:lnTo>
                <a:lnTo>
                  <a:pt x="433" y="224"/>
                </a:lnTo>
                <a:lnTo>
                  <a:pt x="440" y="217"/>
                </a:lnTo>
                <a:lnTo>
                  <a:pt x="454" y="217"/>
                </a:lnTo>
                <a:lnTo>
                  <a:pt x="460" y="217"/>
                </a:lnTo>
                <a:lnTo>
                  <a:pt x="474" y="217"/>
                </a:lnTo>
                <a:lnTo>
                  <a:pt x="508" y="230"/>
                </a:lnTo>
                <a:lnTo>
                  <a:pt x="508" y="224"/>
                </a:lnTo>
                <a:lnTo>
                  <a:pt x="508" y="217"/>
                </a:lnTo>
                <a:lnTo>
                  <a:pt x="521" y="169"/>
                </a:lnTo>
                <a:lnTo>
                  <a:pt x="528" y="169"/>
                </a:lnTo>
                <a:lnTo>
                  <a:pt x="535" y="163"/>
                </a:lnTo>
                <a:lnTo>
                  <a:pt x="548" y="149"/>
                </a:lnTo>
                <a:lnTo>
                  <a:pt x="555" y="149"/>
                </a:lnTo>
                <a:lnTo>
                  <a:pt x="562" y="149"/>
                </a:lnTo>
                <a:lnTo>
                  <a:pt x="589" y="136"/>
                </a:lnTo>
                <a:lnTo>
                  <a:pt x="596" y="136"/>
                </a:lnTo>
                <a:lnTo>
                  <a:pt x="603" y="136"/>
                </a:lnTo>
                <a:lnTo>
                  <a:pt x="616" y="136"/>
                </a:lnTo>
                <a:lnTo>
                  <a:pt x="630" y="136"/>
                </a:lnTo>
                <a:lnTo>
                  <a:pt x="643" y="142"/>
                </a:lnTo>
                <a:lnTo>
                  <a:pt x="650" y="142"/>
                </a:lnTo>
                <a:lnTo>
                  <a:pt x="664" y="142"/>
                </a:lnTo>
                <a:lnTo>
                  <a:pt x="670" y="142"/>
                </a:lnTo>
                <a:lnTo>
                  <a:pt x="684" y="136"/>
                </a:lnTo>
                <a:lnTo>
                  <a:pt x="691" y="129"/>
                </a:lnTo>
                <a:lnTo>
                  <a:pt x="691" y="115"/>
                </a:lnTo>
                <a:lnTo>
                  <a:pt x="691" y="102"/>
                </a:lnTo>
                <a:lnTo>
                  <a:pt x="718" y="81"/>
                </a:lnTo>
                <a:lnTo>
                  <a:pt x="724" y="95"/>
                </a:lnTo>
                <a:lnTo>
                  <a:pt x="731" y="108"/>
                </a:lnTo>
                <a:lnTo>
                  <a:pt x="745" y="108"/>
                </a:lnTo>
                <a:lnTo>
                  <a:pt x="752" y="108"/>
                </a:lnTo>
                <a:lnTo>
                  <a:pt x="758" y="122"/>
                </a:lnTo>
                <a:lnTo>
                  <a:pt x="765" y="122"/>
                </a:lnTo>
                <a:lnTo>
                  <a:pt x="772" y="115"/>
                </a:lnTo>
                <a:lnTo>
                  <a:pt x="772" y="108"/>
                </a:lnTo>
                <a:lnTo>
                  <a:pt x="779" y="122"/>
                </a:lnTo>
                <a:lnTo>
                  <a:pt x="785" y="115"/>
                </a:lnTo>
                <a:lnTo>
                  <a:pt x="785" y="149"/>
                </a:lnTo>
                <a:lnTo>
                  <a:pt x="792" y="156"/>
                </a:lnTo>
                <a:lnTo>
                  <a:pt x="806" y="163"/>
                </a:lnTo>
                <a:lnTo>
                  <a:pt x="833" y="176"/>
                </a:lnTo>
                <a:lnTo>
                  <a:pt x="833" y="163"/>
                </a:lnTo>
                <a:lnTo>
                  <a:pt x="819" y="142"/>
                </a:lnTo>
                <a:lnTo>
                  <a:pt x="826" y="142"/>
                </a:lnTo>
                <a:lnTo>
                  <a:pt x="826" y="136"/>
                </a:lnTo>
                <a:lnTo>
                  <a:pt x="833" y="136"/>
                </a:lnTo>
                <a:lnTo>
                  <a:pt x="840" y="129"/>
                </a:lnTo>
                <a:lnTo>
                  <a:pt x="846" y="129"/>
                </a:lnTo>
                <a:lnTo>
                  <a:pt x="846" y="122"/>
                </a:lnTo>
                <a:lnTo>
                  <a:pt x="846" y="115"/>
                </a:lnTo>
                <a:lnTo>
                  <a:pt x="853" y="115"/>
                </a:lnTo>
                <a:lnTo>
                  <a:pt x="853" y="108"/>
                </a:lnTo>
                <a:lnTo>
                  <a:pt x="860" y="108"/>
                </a:lnTo>
                <a:lnTo>
                  <a:pt x="867" y="108"/>
                </a:lnTo>
                <a:lnTo>
                  <a:pt x="867" y="95"/>
                </a:lnTo>
                <a:lnTo>
                  <a:pt x="874" y="95"/>
                </a:lnTo>
                <a:lnTo>
                  <a:pt x="880" y="88"/>
                </a:lnTo>
                <a:lnTo>
                  <a:pt x="887" y="88"/>
                </a:lnTo>
                <a:lnTo>
                  <a:pt x="894" y="75"/>
                </a:lnTo>
                <a:lnTo>
                  <a:pt x="894" y="68"/>
                </a:lnTo>
                <a:lnTo>
                  <a:pt x="894" y="61"/>
                </a:lnTo>
                <a:lnTo>
                  <a:pt x="887" y="54"/>
                </a:lnTo>
                <a:lnTo>
                  <a:pt x="880" y="47"/>
                </a:lnTo>
                <a:lnTo>
                  <a:pt x="874" y="47"/>
                </a:lnTo>
                <a:lnTo>
                  <a:pt x="860" y="20"/>
                </a:lnTo>
                <a:lnTo>
                  <a:pt x="874" y="14"/>
                </a:lnTo>
                <a:lnTo>
                  <a:pt x="894" y="7"/>
                </a:lnTo>
                <a:lnTo>
                  <a:pt x="901" y="14"/>
                </a:lnTo>
                <a:lnTo>
                  <a:pt x="907" y="14"/>
                </a:lnTo>
                <a:lnTo>
                  <a:pt x="921" y="0"/>
                </a:lnTo>
                <a:lnTo>
                  <a:pt x="934" y="0"/>
                </a:lnTo>
                <a:lnTo>
                  <a:pt x="934" y="7"/>
                </a:lnTo>
                <a:lnTo>
                  <a:pt x="934" y="14"/>
                </a:lnTo>
                <a:lnTo>
                  <a:pt x="941" y="34"/>
                </a:lnTo>
                <a:lnTo>
                  <a:pt x="941" y="47"/>
                </a:lnTo>
                <a:lnTo>
                  <a:pt x="934" y="54"/>
                </a:lnTo>
                <a:lnTo>
                  <a:pt x="934" y="61"/>
                </a:lnTo>
                <a:lnTo>
                  <a:pt x="928" y="68"/>
                </a:lnTo>
                <a:lnTo>
                  <a:pt x="921" y="75"/>
                </a:lnTo>
                <a:lnTo>
                  <a:pt x="914" y="81"/>
                </a:lnTo>
                <a:lnTo>
                  <a:pt x="907" y="81"/>
                </a:lnTo>
                <a:lnTo>
                  <a:pt x="907" y="88"/>
                </a:lnTo>
                <a:lnTo>
                  <a:pt x="907" y="102"/>
                </a:lnTo>
                <a:lnTo>
                  <a:pt x="921" y="108"/>
                </a:lnTo>
                <a:lnTo>
                  <a:pt x="914" y="108"/>
                </a:lnTo>
                <a:lnTo>
                  <a:pt x="914" y="115"/>
                </a:lnTo>
                <a:lnTo>
                  <a:pt x="914" y="122"/>
                </a:lnTo>
                <a:lnTo>
                  <a:pt x="921" y="122"/>
                </a:lnTo>
                <a:lnTo>
                  <a:pt x="921" y="136"/>
                </a:lnTo>
                <a:lnTo>
                  <a:pt x="948" y="129"/>
                </a:lnTo>
                <a:lnTo>
                  <a:pt x="941" y="122"/>
                </a:lnTo>
                <a:lnTo>
                  <a:pt x="948" y="115"/>
                </a:lnTo>
                <a:lnTo>
                  <a:pt x="962" y="102"/>
                </a:lnTo>
                <a:lnTo>
                  <a:pt x="968" y="95"/>
                </a:lnTo>
                <a:lnTo>
                  <a:pt x="975" y="81"/>
                </a:lnTo>
                <a:lnTo>
                  <a:pt x="982" y="81"/>
                </a:lnTo>
                <a:lnTo>
                  <a:pt x="995" y="75"/>
                </a:lnTo>
                <a:lnTo>
                  <a:pt x="995" y="81"/>
                </a:lnTo>
                <a:lnTo>
                  <a:pt x="995" y="68"/>
                </a:lnTo>
                <a:lnTo>
                  <a:pt x="1002" y="68"/>
                </a:lnTo>
                <a:lnTo>
                  <a:pt x="1009" y="68"/>
                </a:lnTo>
                <a:lnTo>
                  <a:pt x="1016" y="54"/>
                </a:lnTo>
                <a:lnTo>
                  <a:pt x="1016" y="47"/>
                </a:lnTo>
                <a:lnTo>
                  <a:pt x="1023" y="47"/>
                </a:lnTo>
                <a:lnTo>
                  <a:pt x="1050" y="20"/>
                </a:lnTo>
                <a:lnTo>
                  <a:pt x="1050" y="41"/>
                </a:lnTo>
                <a:lnTo>
                  <a:pt x="1050" y="47"/>
                </a:lnTo>
                <a:lnTo>
                  <a:pt x="1056" y="54"/>
                </a:lnTo>
                <a:lnTo>
                  <a:pt x="1063" y="61"/>
                </a:lnTo>
                <a:lnTo>
                  <a:pt x="1077" y="75"/>
                </a:lnTo>
                <a:lnTo>
                  <a:pt x="1083" y="88"/>
                </a:lnTo>
                <a:lnTo>
                  <a:pt x="1083" y="95"/>
                </a:lnTo>
                <a:lnTo>
                  <a:pt x="1090" y="102"/>
                </a:lnTo>
                <a:lnTo>
                  <a:pt x="1111" y="129"/>
                </a:lnTo>
                <a:lnTo>
                  <a:pt x="1117" y="129"/>
                </a:lnTo>
                <a:lnTo>
                  <a:pt x="1124" y="122"/>
                </a:lnTo>
                <a:lnTo>
                  <a:pt x="1131" y="122"/>
                </a:lnTo>
                <a:lnTo>
                  <a:pt x="1138" y="108"/>
                </a:lnTo>
                <a:lnTo>
                  <a:pt x="1151" y="102"/>
                </a:lnTo>
                <a:lnTo>
                  <a:pt x="1158" y="95"/>
                </a:lnTo>
                <a:lnTo>
                  <a:pt x="1165" y="95"/>
                </a:lnTo>
                <a:lnTo>
                  <a:pt x="1178" y="88"/>
                </a:lnTo>
                <a:lnTo>
                  <a:pt x="1178" y="81"/>
                </a:lnTo>
                <a:lnTo>
                  <a:pt x="1192" y="68"/>
                </a:lnTo>
                <a:lnTo>
                  <a:pt x="1199" y="61"/>
                </a:lnTo>
                <a:lnTo>
                  <a:pt x="1205" y="68"/>
                </a:lnTo>
                <a:lnTo>
                  <a:pt x="1212" y="68"/>
                </a:lnTo>
                <a:lnTo>
                  <a:pt x="1212" y="75"/>
                </a:lnTo>
                <a:lnTo>
                  <a:pt x="1219" y="81"/>
                </a:lnTo>
                <a:close/>
              </a:path>
            </a:pathLst>
          </a:custGeom>
          <a:solidFill>
            <a:schemeClr val="bg1">
              <a:lumMod val="85000"/>
            </a:schemeClr>
          </a:solidFill>
          <a:ln w="1" cap="sq">
            <a:solidFill>
              <a:srgbClr val="7F7F7F"/>
            </a:solidFill>
            <a:prstDash val="solid"/>
            <a:miter lim="800000"/>
            <a:headEnd/>
            <a:tailEnd/>
          </a:ln>
        </p:spPr>
        <p:txBody>
          <a:bodyPr/>
          <a:lstStyle/>
          <a:p>
            <a:endParaRPr lang="es-ES"/>
          </a:p>
        </p:txBody>
      </p:sp>
      <p:sp>
        <p:nvSpPr>
          <p:cNvPr id="90" name="Freeform 153">
            <a:extLst>
              <a:ext uri="{FF2B5EF4-FFF2-40B4-BE49-F238E27FC236}">
                <a16:creationId xmlns:a16="http://schemas.microsoft.com/office/drawing/2014/main" id="{76F8DE72-4993-41E2-9D68-5EAB3863C358}"/>
              </a:ext>
            </a:extLst>
          </p:cNvPr>
          <p:cNvSpPr>
            <a:spLocks/>
          </p:cNvSpPr>
          <p:nvPr/>
        </p:nvSpPr>
        <p:spPr bwMode="auto">
          <a:xfrm>
            <a:off x="5527253" y="836543"/>
            <a:ext cx="3020302" cy="1031965"/>
          </a:xfrm>
          <a:custGeom>
            <a:avLst/>
            <a:gdLst/>
            <a:ahLst/>
            <a:cxnLst>
              <a:cxn ang="0">
                <a:pos x="380" y="204"/>
              </a:cxn>
              <a:cxn ang="0">
                <a:pos x="414" y="182"/>
              </a:cxn>
              <a:cxn ang="0">
                <a:pos x="573" y="218"/>
              </a:cxn>
              <a:cxn ang="0">
                <a:pos x="420" y="264"/>
              </a:cxn>
              <a:cxn ang="0">
                <a:pos x="386" y="480"/>
              </a:cxn>
              <a:cxn ang="0">
                <a:pos x="368" y="712"/>
              </a:cxn>
              <a:cxn ang="0">
                <a:pos x="342" y="921"/>
              </a:cxn>
              <a:cxn ang="0">
                <a:pos x="309" y="1129"/>
              </a:cxn>
              <a:cxn ang="0">
                <a:pos x="269" y="1348"/>
              </a:cxn>
              <a:cxn ang="0">
                <a:pos x="215" y="1548"/>
              </a:cxn>
              <a:cxn ang="0">
                <a:pos x="105" y="1717"/>
              </a:cxn>
              <a:cxn ang="0">
                <a:pos x="14" y="1794"/>
              </a:cxn>
              <a:cxn ang="0">
                <a:pos x="149" y="1848"/>
              </a:cxn>
              <a:cxn ang="0">
                <a:pos x="230" y="1862"/>
              </a:cxn>
              <a:cxn ang="0">
                <a:pos x="352" y="1943"/>
              </a:cxn>
              <a:cxn ang="0">
                <a:pos x="298" y="2078"/>
              </a:cxn>
              <a:cxn ang="0">
                <a:pos x="420" y="2058"/>
              </a:cxn>
              <a:cxn ang="0">
                <a:pos x="541" y="2146"/>
              </a:cxn>
              <a:cxn ang="0">
                <a:pos x="677" y="2214"/>
              </a:cxn>
              <a:cxn ang="0">
                <a:pos x="812" y="2234"/>
              </a:cxn>
              <a:cxn ang="0">
                <a:pos x="900" y="2275"/>
              </a:cxn>
              <a:cxn ang="0">
                <a:pos x="1015" y="2376"/>
              </a:cxn>
              <a:cxn ang="0">
                <a:pos x="1090" y="2369"/>
              </a:cxn>
              <a:cxn ang="0">
                <a:pos x="1218" y="2363"/>
              </a:cxn>
              <a:cxn ang="0">
                <a:pos x="1320" y="2383"/>
              </a:cxn>
              <a:cxn ang="0">
                <a:pos x="1428" y="2464"/>
              </a:cxn>
              <a:cxn ang="0">
                <a:pos x="1590" y="2478"/>
              </a:cxn>
              <a:cxn ang="0">
                <a:pos x="1746" y="2491"/>
              </a:cxn>
              <a:cxn ang="0">
                <a:pos x="1854" y="2478"/>
              </a:cxn>
              <a:cxn ang="0">
                <a:pos x="2010" y="2491"/>
              </a:cxn>
              <a:cxn ang="0">
                <a:pos x="2084" y="2444"/>
              </a:cxn>
              <a:cxn ang="0">
                <a:pos x="2078" y="2342"/>
              </a:cxn>
              <a:cxn ang="0">
                <a:pos x="2193" y="2315"/>
              </a:cxn>
              <a:cxn ang="0">
                <a:pos x="2342" y="2363"/>
              </a:cxn>
              <a:cxn ang="0">
                <a:pos x="2470" y="2417"/>
              </a:cxn>
              <a:cxn ang="0">
                <a:pos x="2612" y="2430"/>
              </a:cxn>
              <a:cxn ang="0">
                <a:pos x="2714" y="2498"/>
              </a:cxn>
              <a:cxn ang="0">
                <a:pos x="2741" y="2627"/>
              </a:cxn>
              <a:cxn ang="0">
                <a:pos x="2788" y="2749"/>
              </a:cxn>
              <a:cxn ang="0">
                <a:pos x="2923" y="2701"/>
              </a:cxn>
              <a:cxn ang="0">
                <a:pos x="3072" y="2674"/>
              </a:cxn>
              <a:cxn ang="0">
                <a:pos x="3187" y="2749"/>
              </a:cxn>
              <a:cxn ang="0">
                <a:pos x="3302" y="2789"/>
              </a:cxn>
              <a:cxn ang="0">
                <a:pos x="3424" y="2715"/>
              </a:cxn>
              <a:cxn ang="0">
                <a:pos x="3553" y="2742"/>
              </a:cxn>
              <a:cxn ang="0">
                <a:pos x="3688" y="2809"/>
              </a:cxn>
              <a:cxn ang="0">
                <a:pos x="3790" y="2769"/>
              </a:cxn>
              <a:cxn ang="0">
                <a:pos x="3878" y="2708"/>
              </a:cxn>
              <a:cxn ang="0">
                <a:pos x="4000" y="2647"/>
              </a:cxn>
              <a:cxn ang="0">
                <a:pos x="4148" y="2674"/>
              </a:cxn>
              <a:cxn ang="0">
                <a:pos x="4087" y="2438"/>
              </a:cxn>
              <a:cxn ang="0">
                <a:pos x="4239" y="1770"/>
              </a:cxn>
              <a:cxn ang="0">
                <a:pos x="4695" y="1491"/>
              </a:cxn>
              <a:cxn ang="0">
                <a:pos x="5181" y="1463"/>
              </a:cxn>
              <a:cxn ang="0">
                <a:pos x="5569" y="1581"/>
              </a:cxn>
              <a:cxn ang="0">
                <a:pos x="5686" y="1505"/>
              </a:cxn>
              <a:cxn ang="0">
                <a:pos x="5985" y="1547"/>
              </a:cxn>
              <a:cxn ang="0">
                <a:pos x="6147" y="1712"/>
              </a:cxn>
              <a:cxn ang="0">
                <a:pos x="6377" y="1808"/>
              </a:cxn>
              <a:cxn ang="0">
                <a:pos x="6499" y="1812"/>
              </a:cxn>
              <a:cxn ang="0">
                <a:pos x="6692" y="1854"/>
              </a:cxn>
              <a:cxn ang="0">
                <a:pos x="6980" y="1741"/>
              </a:cxn>
            </a:cxnLst>
            <a:rect l="0" t="0" r="r" b="b"/>
            <a:pathLst>
              <a:path w="7088" h="2823">
                <a:moveTo>
                  <a:pt x="393" y="0"/>
                </a:moveTo>
                <a:cubicBezTo>
                  <a:pt x="393" y="4"/>
                  <a:pt x="392" y="7"/>
                  <a:pt x="392" y="10"/>
                </a:cubicBezTo>
                <a:cubicBezTo>
                  <a:pt x="392" y="14"/>
                  <a:pt x="393" y="17"/>
                  <a:pt x="392" y="21"/>
                </a:cubicBezTo>
                <a:cubicBezTo>
                  <a:pt x="391" y="24"/>
                  <a:pt x="392" y="29"/>
                  <a:pt x="392" y="32"/>
                </a:cubicBezTo>
                <a:cubicBezTo>
                  <a:pt x="393" y="36"/>
                  <a:pt x="393" y="39"/>
                  <a:pt x="393" y="43"/>
                </a:cubicBezTo>
                <a:cubicBezTo>
                  <a:pt x="393" y="47"/>
                  <a:pt x="393" y="51"/>
                  <a:pt x="393" y="54"/>
                </a:cubicBezTo>
                <a:cubicBezTo>
                  <a:pt x="392" y="58"/>
                  <a:pt x="393" y="61"/>
                  <a:pt x="392" y="65"/>
                </a:cubicBezTo>
                <a:cubicBezTo>
                  <a:pt x="391" y="69"/>
                  <a:pt x="392" y="73"/>
                  <a:pt x="391" y="77"/>
                </a:cubicBezTo>
                <a:cubicBezTo>
                  <a:pt x="390" y="81"/>
                  <a:pt x="390" y="84"/>
                  <a:pt x="390" y="88"/>
                </a:cubicBezTo>
                <a:cubicBezTo>
                  <a:pt x="390" y="91"/>
                  <a:pt x="389" y="95"/>
                  <a:pt x="389" y="98"/>
                </a:cubicBezTo>
                <a:cubicBezTo>
                  <a:pt x="388" y="101"/>
                  <a:pt x="388" y="104"/>
                  <a:pt x="388" y="106"/>
                </a:cubicBezTo>
                <a:cubicBezTo>
                  <a:pt x="387" y="107"/>
                  <a:pt x="387" y="108"/>
                  <a:pt x="387" y="109"/>
                </a:cubicBezTo>
                <a:cubicBezTo>
                  <a:pt x="386" y="114"/>
                  <a:pt x="385" y="119"/>
                  <a:pt x="385" y="123"/>
                </a:cubicBezTo>
                <a:cubicBezTo>
                  <a:pt x="385" y="129"/>
                  <a:pt x="384" y="134"/>
                  <a:pt x="385" y="140"/>
                </a:cubicBezTo>
                <a:cubicBezTo>
                  <a:pt x="385" y="144"/>
                  <a:pt x="385" y="149"/>
                  <a:pt x="385" y="153"/>
                </a:cubicBezTo>
                <a:cubicBezTo>
                  <a:pt x="385" y="157"/>
                  <a:pt x="385" y="161"/>
                  <a:pt x="385" y="164"/>
                </a:cubicBezTo>
                <a:cubicBezTo>
                  <a:pt x="384" y="167"/>
                  <a:pt x="384" y="172"/>
                  <a:pt x="384" y="174"/>
                </a:cubicBezTo>
                <a:cubicBezTo>
                  <a:pt x="383" y="178"/>
                  <a:pt x="383" y="181"/>
                  <a:pt x="383" y="184"/>
                </a:cubicBezTo>
                <a:cubicBezTo>
                  <a:pt x="383" y="187"/>
                  <a:pt x="381" y="193"/>
                  <a:pt x="381" y="194"/>
                </a:cubicBezTo>
                <a:cubicBezTo>
                  <a:pt x="380" y="198"/>
                  <a:pt x="380" y="201"/>
                  <a:pt x="380" y="204"/>
                </a:cubicBezTo>
                <a:cubicBezTo>
                  <a:pt x="380" y="208"/>
                  <a:pt x="380" y="212"/>
                  <a:pt x="379" y="215"/>
                </a:cubicBezTo>
                <a:cubicBezTo>
                  <a:pt x="378" y="218"/>
                  <a:pt x="378" y="221"/>
                  <a:pt x="378" y="225"/>
                </a:cubicBezTo>
                <a:cubicBezTo>
                  <a:pt x="377" y="228"/>
                  <a:pt x="377" y="231"/>
                  <a:pt x="376" y="234"/>
                </a:cubicBezTo>
                <a:cubicBezTo>
                  <a:pt x="375" y="238"/>
                  <a:pt x="375" y="241"/>
                  <a:pt x="374" y="244"/>
                </a:cubicBezTo>
                <a:cubicBezTo>
                  <a:pt x="374" y="248"/>
                  <a:pt x="373" y="252"/>
                  <a:pt x="373" y="255"/>
                </a:cubicBezTo>
                <a:cubicBezTo>
                  <a:pt x="372" y="258"/>
                  <a:pt x="373" y="263"/>
                  <a:pt x="373" y="266"/>
                </a:cubicBezTo>
                <a:cubicBezTo>
                  <a:pt x="373" y="270"/>
                  <a:pt x="373" y="273"/>
                  <a:pt x="375" y="277"/>
                </a:cubicBezTo>
                <a:cubicBezTo>
                  <a:pt x="377" y="280"/>
                  <a:pt x="378" y="282"/>
                  <a:pt x="379" y="286"/>
                </a:cubicBezTo>
                <a:cubicBezTo>
                  <a:pt x="381" y="288"/>
                  <a:pt x="384" y="290"/>
                  <a:pt x="386" y="291"/>
                </a:cubicBezTo>
                <a:cubicBezTo>
                  <a:pt x="388" y="294"/>
                  <a:pt x="391" y="287"/>
                  <a:pt x="391" y="285"/>
                </a:cubicBezTo>
                <a:cubicBezTo>
                  <a:pt x="392" y="282"/>
                  <a:pt x="393" y="281"/>
                  <a:pt x="393" y="276"/>
                </a:cubicBezTo>
                <a:cubicBezTo>
                  <a:pt x="393" y="272"/>
                  <a:pt x="393" y="268"/>
                  <a:pt x="391" y="264"/>
                </a:cubicBezTo>
                <a:cubicBezTo>
                  <a:pt x="390" y="262"/>
                  <a:pt x="391" y="257"/>
                  <a:pt x="390" y="254"/>
                </a:cubicBezTo>
                <a:cubicBezTo>
                  <a:pt x="390" y="251"/>
                  <a:pt x="392" y="247"/>
                  <a:pt x="393" y="244"/>
                </a:cubicBezTo>
                <a:cubicBezTo>
                  <a:pt x="394" y="241"/>
                  <a:pt x="394" y="236"/>
                  <a:pt x="395" y="233"/>
                </a:cubicBezTo>
                <a:cubicBezTo>
                  <a:pt x="396" y="230"/>
                  <a:pt x="395" y="225"/>
                  <a:pt x="395" y="221"/>
                </a:cubicBezTo>
                <a:cubicBezTo>
                  <a:pt x="395" y="217"/>
                  <a:pt x="395" y="214"/>
                  <a:pt x="396" y="211"/>
                </a:cubicBezTo>
                <a:cubicBezTo>
                  <a:pt x="397" y="208"/>
                  <a:pt x="398" y="205"/>
                  <a:pt x="399" y="202"/>
                </a:cubicBezTo>
                <a:cubicBezTo>
                  <a:pt x="401" y="197"/>
                  <a:pt x="404" y="195"/>
                  <a:pt x="406" y="193"/>
                </a:cubicBezTo>
                <a:cubicBezTo>
                  <a:pt x="410" y="189"/>
                  <a:pt x="411" y="185"/>
                  <a:pt x="414" y="182"/>
                </a:cubicBezTo>
                <a:cubicBezTo>
                  <a:pt x="417" y="180"/>
                  <a:pt x="419" y="176"/>
                  <a:pt x="421" y="174"/>
                </a:cubicBezTo>
                <a:cubicBezTo>
                  <a:pt x="424" y="171"/>
                  <a:pt x="425" y="169"/>
                  <a:pt x="427" y="166"/>
                </a:cubicBezTo>
                <a:cubicBezTo>
                  <a:pt x="431" y="162"/>
                  <a:pt x="432" y="160"/>
                  <a:pt x="434" y="158"/>
                </a:cubicBezTo>
                <a:cubicBezTo>
                  <a:pt x="437" y="155"/>
                  <a:pt x="438" y="154"/>
                  <a:pt x="442" y="150"/>
                </a:cubicBezTo>
                <a:cubicBezTo>
                  <a:pt x="447" y="145"/>
                  <a:pt x="448" y="142"/>
                  <a:pt x="450" y="135"/>
                </a:cubicBezTo>
                <a:cubicBezTo>
                  <a:pt x="451" y="130"/>
                  <a:pt x="449" y="124"/>
                  <a:pt x="448" y="120"/>
                </a:cubicBezTo>
                <a:cubicBezTo>
                  <a:pt x="447" y="115"/>
                  <a:pt x="446" y="113"/>
                  <a:pt x="447" y="109"/>
                </a:cubicBezTo>
                <a:cubicBezTo>
                  <a:pt x="451" y="100"/>
                  <a:pt x="464" y="111"/>
                  <a:pt x="468" y="115"/>
                </a:cubicBezTo>
                <a:cubicBezTo>
                  <a:pt x="472" y="119"/>
                  <a:pt x="478" y="123"/>
                  <a:pt x="483" y="125"/>
                </a:cubicBezTo>
                <a:cubicBezTo>
                  <a:pt x="488" y="128"/>
                  <a:pt x="494" y="133"/>
                  <a:pt x="499" y="137"/>
                </a:cubicBezTo>
                <a:cubicBezTo>
                  <a:pt x="504" y="142"/>
                  <a:pt x="511" y="147"/>
                  <a:pt x="515" y="151"/>
                </a:cubicBezTo>
                <a:cubicBezTo>
                  <a:pt x="518" y="154"/>
                  <a:pt x="519" y="154"/>
                  <a:pt x="522" y="157"/>
                </a:cubicBezTo>
                <a:cubicBezTo>
                  <a:pt x="525" y="160"/>
                  <a:pt x="527" y="162"/>
                  <a:pt x="530" y="165"/>
                </a:cubicBezTo>
                <a:cubicBezTo>
                  <a:pt x="533" y="167"/>
                  <a:pt x="535" y="170"/>
                  <a:pt x="537" y="173"/>
                </a:cubicBezTo>
                <a:cubicBezTo>
                  <a:pt x="539" y="176"/>
                  <a:pt x="542" y="178"/>
                  <a:pt x="544" y="179"/>
                </a:cubicBezTo>
                <a:cubicBezTo>
                  <a:pt x="546" y="182"/>
                  <a:pt x="548" y="183"/>
                  <a:pt x="550" y="185"/>
                </a:cubicBezTo>
                <a:cubicBezTo>
                  <a:pt x="553" y="188"/>
                  <a:pt x="557" y="191"/>
                  <a:pt x="559" y="193"/>
                </a:cubicBezTo>
                <a:cubicBezTo>
                  <a:pt x="563" y="195"/>
                  <a:pt x="563" y="196"/>
                  <a:pt x="564" y="201"/>
                </a:cubicBezTo>
                <a:cubicBezTo>
                  <a:pt x="565" y="205"/>
                  <a:pt x="565" y="209"/>
                  <a:pt x="567" y="212"/>
                </a:cubicBezTo>
                <a:cubicBezTo>
                  <a:pt x="568" y="214"/>
                  <a:pt x="572" y="217"/>
                  <a:pt x="573" y="218"/>
                </a:cubicBezTo>
                <a:cubicBezTo>
                  <a:pt x="575" y="220"/>
                  <a:pt x="574" y="227"/>
                  <a:pt x="575" y="229"/>
                </a:cubicBezTo>
                <a:cubicBezTo>
                  <a:pt x="575" y="233"/>
                  <a:pt x="574" y="236"/>
                  <a:pt x="573" y="239"/>
                </a:cubicBezTo>
                <a:cubicBezTo>
                  <a:pt x="573" y="242"/>
                  <a:pt x="567" y="244"/>
                  <a:pt x="564" y="245"/>
                </a:cubicBezTo>
                <a:cubicBezTo>
                  <a:pt x="561" y="246"/>
                  <a:pt x="559" y="246"/>
                  <a:pt x="554" y="247"/>
                </a:cubicBezTo>
                <a:cubicBezTo>
                  <a:pt x="552" y="247"/>
                  <a:pt x="546" y="248"/>
                  <a:pt x="544" y="249"/>
                </a:cubicBezTo>
                <a:cubicBezTo>
                  <a:pt x="540" y="250"/>
                  <a:pt x="536" y="249"/>
                  <a:pt x="532" y="250"/>
                </a:cubicBezTo>
                <a:cubicBezTo>
                  <a:pt x="529" y="250"/>
                  <a:pt x="525" y="250"/>
                  <a:pt x="521" y="250"/>
                </a:cubicBezTo>
                <a:cubicBezTo>
                  <a:pt x="517" y="250"/>
                  <a:pt x="513" y="250"/>
                  <a:pt x="509" y="251"/>
                </a:cubicBezTo>
                <a:cubicBezTo>
                  <a:pt x="505" y="251"/>
                  <a:pt x="502" y="251"/>
                  <a:pt x="498" y="251"/>
                </a:cubicBezTo>
                <a:cubicBezTo>
                  <a:pt x="495" y="251"/>
                  <a:pt x="491" y="251"/>
                  <a:pt x="487" y="251"/>
                </a:cubicBezTo>
                <a:cubicBezTo>
                  <a:pt x="484" y="252"/>
                  <a:pt x="480" y="252"/>
                  <a:pt x="478" y="252"/>
                </a:cubicBezTo>
                <a:cubicBezTo>
                  <a:pt x="476" y="252"/>
                  <a:pt x="476" y="242"/>
                  <a:pt x="476" y="240"/>
                </a:cubicBezTo>
                <a:cubicBezTo>
                  <a:pt x="475" y="235"/>
                  <a:pt x="474" y="235"/>
                  <a:pt x="471" y="233"/>
                </a:cubicBezTo>
                <a:cubicBezTo>
                  <a:pt x="469" y="231"/>
                  <a:pt x="465" y="230"/>
                  <a:pt x="463" y="229"/>
                </a:cubicBezTo>
                <a:cubicBezTo>
                  <a:pt x="460" y="228"/>
                  <a:pt x="454" y="230"/>
                  <a:pt x="451" y="230"/>
                </a:cubicBezTo>
                <a:cubicBezTo>
                  <a:pt x="448" y="230"/>
                  <a:pt x="444" y="229"/>
                  <a:pt x="440" y="230"/>
                </a:cubicBezTo>
                <a:cubicBezTo>
                  <a:pt x="435" y="230"/>
                  <a:pt x="434" y="232"/>
                  <a:pt x="431" y="234"/>
                </a:cubicBezTo>
                <a:cubicBezTo>
                  <a:pt x="429" y="237"/>
                  <a:pt x="429" y="239"/>
                  <a:pt x="429" y="243"/>
                </a:cubicBezTo>
                <a:cubicBezTo>
                  <a:pt x="429" y="246"/>
                  <a:pt x="426" y="250"/>
                  <a:pt x="425" y="253"/>
                </a:cubicBezTo>
                <a:cubicBezTo>
                  <a:pt x="423" y="256"/>
                  <a:pt x="422" y="260"/>
                  <a:pt x="420" y="264"/>
                </a:cubicBezTo>
                <a:cubicBezTo>
                  <a:pt x="419" y="268"/>
                  <a:pt x="420" y="273"/>
                  <a:pt x="421" y="276"/>
                </a:cubicBezTo>
                <a:cubicBezTo>
                  <a:pt x="422" y="280"/>
                  <a:pt x="421" y="287"/>
                  <a:pt x="421" y="290"/>
                </a:cubicBezTo>
                <a:cubicBezTo>
                  <a:pt x="420" y="296"/>
                  <a:pt x="420" y="300"/>
                  <a:pt x="418" y="305"/>
                </a:cubicBezTo>
                <a:cubicBezTo>
                  <a:pt x="416" y="309"/>
                  <a:pt x="416" y="312"/>
                  <a:pt x="414" y="315"/>
                </a:cubicBezTo>
                <a:cubicBezTo>
                  <a:pt x="412" y="317"/>
                  <a:pt x="411" y="322"/>
                  <a:pt x="410" y="325"/>
                </a:cubicBezTo>
                <a:cubicBezTo>
                  <a:pt x="408" y="329"/>
                  <a:pt x="408" y="331"/>
                  <a:pt x="406" y="334"/>
                </a:cubicBezTo>
                <a:cubicBezTo>
                  <a:pt x="404" y="338"/>
                  <a:pt x="403" y="341"/>
                  <a:pt x="401" y="344"/>
                </a:cubicBezTo>
                <a:cubicBezTo>
                  <a:pt x="398" y="347"/>
                  <a:pt x="396" y="350"/>
                  <a:pt x="394" y="353"/>
                </a:cubicBezTo>
                <a:cubicBezTo>
                  <a:pt x="392" y="355"/>
                  <a:pt x="390" y="357"/>
                  <a:pt x="388" y="360"/>
                </a:cubicBezTo>
                <a:cubicBezTo>
                  <a:pt x="385" y="363"/>
                  <a:pt x="384" y="366"/>
                  <a:pt x="383" y="369"/>
                </a:cubicBezTo>
                <a:cubicBezTo>
                  <a:pt x="383" y="372"/>
                  <a:pt x="382" y="375"/>
                  <a:pt x="380" y="379"/>
                </a:cubicBezTo>
                <a:cubicBezTo>
                  <a:pt x="379" y="382"/>
                  <a:pt x="382" y="386"/>
                  <a:pt x="383" y="388"/>
                </a:cubicBezTo>
                <a:cubicBezTo>
                  <a:pt x="385" y="392"/>
                  <a:pt x="386" y="392"/>
                  <a:pt x="386" y="397"/>
                </a:cubicBezTo>
                <a:cubicBezTo>
                  <a:pt x="386" y="400"/>
                  <a:pt x="387" y="404"/>
                  <a:pt x="387" y="408"/>
                </a:cubicBezTo>
                <a:cubicBezTo>
                  <a:pt x="387" y="412"/>
                  <a:pt x="388" y="416"/>
                  <a:pt x="388" y="421"/>
                </a:cubicBezTo>
                <a:cubicBezTo>
                  <a:pt x="388" y="425"/>
                  <a:pt x="389" y="429"/>
                  <a:pt x="389" y="433"/>
                </a:cubicBezTo>
                <a:cubicBezTo>
                  <a:pt x="389" y="437"/>
                  <a:pt x="389" y="440"/>
                  <a:pt x="389" y="444"/>
                </a:cubicBezTo>
                <a:cubicBezTo>
                  <a:pt x="390" y="447"/>
                  <a:pt x="389" y="452"/>
                  <a:pt x="389" y="455"/>
                </a:cubicBezTo>
                <a:cubicBezTo>
                  <a:pt x="389" y="459"/>
                  <a:pt x="388" y="464"/>
                  <a:pt x="387" y="468"/>
                </a:cubicBezTo>
                <a:cubicBezTo>
                  <a:pt x="387" y="472"/>
                  <a:pt x="387" y="476"/>
                  <a:pt x="386" y="480"/>
                </a:cubicBezTo>
                <a:cubicBezTo>
                  <a:pt x="386" y="483"/>
                  <a:pt x="387" y="487"/>
                  <a:pt x="387" y="491"/>
                </a:cubicBezTo>
                <a:cubicBezTo>
                  <a:pt x="387" y="495"/>
                  <a:pt x="387" y="499"/>
                  <a:pt x="387" y="502"/>
                </a:cubicBezTo>
                <a:cubicBezTo>
                  <a:pt x="386" y="506"/>
                  <a:pt x="386" y="509"/>
                  <a:pt x="385" y="512"/>
                </a:cubicBezTo>
                <a:cubicBezTo>
                  <a:pt x="384" y="515"/>
                  <a:pt x="384" y="519"/>
                  <a:pt x="383" y="522"/>
                </a:cubicBezTo>
                <a:cubicBezTo>
                  <a:pt x="382" y="526"/>
                  <a:pt x="383" y="528"/>
                  <a:pt x="382" y="532"/>
                </a:cubicBezTo>
                <a:cubicBezTo>
                  <a:pt x="382" y="536"/>
                  <a:pt x="380" y="539"/>
                  <a:pt x="380" y="543"/>
                </a:cubicBezTo>
                <a:cubicBezTo>
                  <a:pt x="381" y="546"/>
                  <a:pt x="379" y="550"/>
                  <a:pt x="379" y="554"/>
                </a:cubicBezTo>
                <a:cubicBezTo>
                  <a:pt x="379" y="555"/>
                  <a:pt x="379" y="557"/>
                  <a:pt x="379" y="558"/>
                </a:cubicBezTo>
                <a:cubicBezTo>
                  <a:pt x="380" y="565"/>
                  <a:pt x="377" y="572"/>
                  <a:pt x="375" y="579"/>
                </a:cubicBezTo>
                <a:cubicBezTo>
                  <a:pt x="374" y="584"/>
                  <a:pt x="375" y="590"/>
                  <a:pt x="374" y="595"/>
                </a:cubicBezTo>
                <a:cubicBezTo>
                  <a:pt x="373" y="600"/>
                  <a:pt x="372" y="607"/>
                  <a:pt x="372" y="612"/>
                </a:cubicBezTo>
                <a:cubicBezTo>
                  <a:pt x="373" y="615"/>
                  <a:pt x="371" y="620"/>
                  <a:pt x="371" y="623"/>
                </a:cubicBezTo>
                <a:cubicBezTo>
                  <a:pt x="370" y="626"/>
                  <a:pt x="370" y="631"/>
                  <a:pt x="370" y="634"/>
                </a:cubicBezTo>
                <a:cubicBezTo>
                  <a:pt x="369" y="637"/>
                  <a:pt x="370" y="641"/>
                  <a:pt x="370" y="645"/>
                </a:cubicBezTo>
                <a:cubicBezTo>
                  <a:pt x="370" y="649"/>
                  <a:pt x="370" y="652"/>
                  <a:pt x="370" y="656"/>
                </a:cubicBezTo>
                <a:cubicBezTo>
                  <a:pt x="371" y="660"/>
                  <a:pt x="371" y="663"/>
                  <a:pt x="371" y="667"/>
                </a:cubicBezTo>
                <a:cubicBezTo>
                  <a:pt x="371" y="671"/>
                  <a:pt x="371" y="675"/>
                  <a:pt x="371" y="679"/>
                </a:cubicBezTo>
                <a:cubicBezTo>
                  <a:pt x="370" y="683"/>
                  <a:pt x="370" y="685"/>
                  <a:pt x="369" y="689"/>
                </a:cubicBezTo>
                <a:cubicBezTo>
                  <a:pt x="368" y="692"/>
                  <a:pt x="369" y="697"/>
                  <a:pt x="368" y="700"/>
                </a:cubicBezTo>
                <a:cubicBezTo>
                  <a:pt x="367" y="704"/>
                  <a:pt x="368" y="709"/>
                  <a:pt x="368" y="712"/>
                </a:cubicBezTo>
                <a:cubicBezTo>
                  <a:pt x="367" y="716"/>
                  <a:pt x="368" y="719"/>
                  <a:pt x="367" y="723"/>
                </a:cubicBezTo>
                <a:cubicBezTo>
                  <a:pt x="366" y="727"/>
                  <a:pt x="366" y="731"/>
                  <a:pt x="365" y="735"/>
                </a:cubicBezTo>
                <a:cubicBezTo>
                  <a:pt x="364" y="739"/>
                  <a:pt x="364" y="742"/>
                  <a:pt x="364" y="746"/>
                </a:cubicBezTo>
                <a:cubicBezTo>
                  <a:pt x="364" y="749"/>
                  <a:pt x="363" y="753"/>
                  <a:pt x="363" y="757"/>
                </a:cubicBezTo>
                <a:cubicBezTo>
                  <a:pt x="363" y="761"/>
                  <a:pt x="362" y="766"/>
                  <a:pt x="361" y="770"/>
                </a:cubicBezTo>
                <a:cubicBezTo>
                  <a:pt x="361" y="773"/>
                  <a:pt x="361" y="777"/>
                  <a:pt x="361" y="780"/>
                </a:cubicBezTo>
                <a:cubicBezTo>
                  <a:pt x="361" y="783"/>
                  <a:pt x="360" y="788"/>
                  <a:pt x="359" y="791"/>
                </a:cubicBezTo>
                <a:cubicBezTo>
                  <a:pt x="359" y="795"/>
                  <a:pt x="358" y="798"/>
                  <a:pt x="358" y="802"/>
                </a:cubicBezTo>
                <a:cubicBezTo>
                  <a:pt x="358" y="806"/>
                  <a:pt x="357" y="811"/>
                  <a:pt x="357" y="814"/>
                </a:cubicBezTo>
                <a:cubicBezTo>
                  <a:pt x="356" y="818"/>
                  <a:pt x="356" y="822"/>
                  <a:pt x="356" y="825"/>
                </a:cubicBezTo>
                <a:cubicBezTo>
                  <a:pt x="355" y="828"/>
                  <a:pt x="355" y="832"/>
                  <a:pt x="354" y="836"/>
                </a:cubicBezTo>
                <a:cubicBezTo>
                  <a:pt x="354" y="839"/>
                  <a:pt x="353" y="842"/>
                  <a:pt x="353" y="845"/>
                </a:cubicBezTo>
                <a:cubicBezTo>
                  <a:pt x="352" y="849"/>
                  <a:pt x="352" y="853"/>
                  <a:pt x="351" y="856"/>
                </a:cubicBezTo>
                <a:cubicBezTo>
                  <a:pt x="350" y="859"/>
                  <a:pt x="350" y="863"/>
                  <a:pt x="350" y="866"/>
                </a:cubicBezTo>
                <a:cubicBezTo>
                  <a:pt x="350" y="868"/>
                  <a:pt x="349" y="874"/>
                  <a:pt x="348" y="876"/>
                </a:cubicBezTo>
                <a:cubicBezTo>
                  <a:pt x="347" y="880"/>
                  <a:pt x="348" y="882"/>
                  <a:pt x="347" y="886"/>
                </a:cubicBezTo>
                <a:cubicBezTo>
                  <a:pt x="347" y="890"/>
                  <a:pt x="345" y="894"/>
                  <a:pt x="345" y="898"/>
                </a:cubicBezTo>
                <a:cubicBezTo>
                  <a:pt x="345" y="899"/>
                  <a:pt x="345" y="899"/>
                  <a:pt x="345" y="900"/>
                </a:cubicBezTo>
                <a:cubicBezTo>
                  <a:pt x="345" y="903"/>
                  <a:pt x="344" y="908"/>
                  <a:pt x="343" y="910"/>
                </a:cubicBezTo>
                <a:cubicBezTo>
                  <a:pt x="342" y="914"/>
                  <a:pt x="343" y="918"/>
                  <a:pt x="342" y="921"/>
                </a:cubicBezTo>
                <a:cubicBezTo>
                  <a:pt x="341" y="924"/>
                  <a:pt x="341" y="929"/>
                  <a:pt x="341" y="932"/>
                </a:cubicBezTo>
                <a:cubicBezTo>
                  <a:pt x="341" y="935"/>
                  <a:pt x="339" y="940"/>
                  <a:pt x="339" y="943"/>
                </a:cubicBezTo>
                <a:cubicBezTo>
                  <a:pt x="338" y="947"/>
                  <a:pt x="338" y="950"/>
                  <a:pt x="338" y="954"/>
                </a:cubicBezTo>
                <a:cubicBezTo>
                  <a:pt x="338" y="957"/>
                  <a:pt x="337" y="962"/>
                  <a:pt x="337" y="965"/>
                </a:cubicBezTo>
                <a:cubicBezTo>
                  <a:pt x="336" y="969"/>
                  <a:pt x="336" y="973"/>
                  <a:pt x="335" y="976"/>
                </a:cubicBezTo>
                <a:cubicBezTo>
                  <a:pt x="334" y="980"/>
                  <a:pt x="333" y="984"/>
                  <a:pt x="333" y="988"/>
                </a:cubicBezTo>
                <a:cubicBezTo>
                  <a:pt x="333" y="991"/>
                  <a:pt x="332" y="994"/>
                  <a:pt x="332" y="998"/>
                </a:cubicBezTo>
                <a:cubicBezTo>
                  <a:pt x="332" y="1002"/>
                  <a:pt x="331" y="1007"/>
                  <a:pt x="331" y="1011"/>
                </a:cubicBezTo>
                <a:cubicBezTo>
                  <a:pt x="330" y="1014"/>
                  <a:pt x="330" y="1017"/>
                  <a:pt x="330" y="1020"/>
                </a:cubicBezTo>
                <a:cubicBezTo>
                  <a:pt x="330" y="1023"/>
                  <a:pt x="328" y="1028"/>
                  <a:pt x="328" y="1031"/>
                </a:cubicBezTo>
                <a:cubicBezTo>
                  <a:pt x="327" y="1036"/>
                  <a:pt x="326" y="1039"/>
                  <a:pt x="325" y="1042"/>
                </a:cubicBezTo>
                <a:cubicBezTo>
                  <a:pt x="324" y="1046"/>
                  <a:pt x="324" y="1049"/>
                  <a:pt x="323" y="1052"/>
                </a:cubicBezTo>
                <a:cubicBezTo>
                  <a:pt x="322" y="1057"/>
                  <a:pt x="322" y="1061"/>
                  <a:pt x="321" y="1066"/>
                </a:cubicBezTo>
                <a:cubicBezTo>
                  <a:pt x="321" y="1070"/>
                  <a:pt x="320" y="1073"/>
                  <a:pt x="319" y="1076"/>
                </a:cubicBezTo>
                <a:cubicBezTo>
                  <a:pt x="319" y="1080"/>
                  <a:pt x="318" y="1084"/>
                  <a:pt x="317" y="1089"/>
                </a:cubicBezTo>
                <a:cubicBezTo>
                  <a:pt x="316" y="1092"/>
                  <a:pt x="316" y="1096"/>
                  <a:pt x="315" y="1099"/>
                </a:cubicBezTo>
                <a:cubicBezTo>
                  <a:pt x="315" y="1100"/>
                  <a:pt x="315" y="1101"/>
                  <a:pt x="315" y="1102"/>
                </a:cubicBezTo>
                <a:cubicBezTo>
                  <a:pt x="314" y="1105"/>
                  <a:pt x="313" y="1108"/>
                  <a:pt x="313" y="1112"/>
                </a:cubicBezTo>
                <a:cubicBezTo>
                  <a:pt x="313" y="1114"/>
                  <a:pt x="311" y="1119"/>
                  <a:pt x="311" y="1122"/>
                </a:cubicBezTo>
                <a:cubicBezTo>
                  <a:pt x="311" y="1124"/>
                  <a:pt x="310" y="1127"/>
                  <a:pt x="309" y="1129"/>
                </a:cubicBezTo>
                <a:cubicBezTo>
                  <a:pt x="310" y="1134"/>
                  <a:pt x="306" y="1138"/>
                  <a:pt x="306" y="1144"/>
                </a:cubicBezTo>
                <a:cubicBezTo>
                  <a:pt x="307" y="1150"/>
                  <a:pt x="305" y="1157"/>
                  <a:pt x="304" y="1163"/>
                </a:cubicBezTo>
                <a:cubicBezTo>
                  <a:pt x="303" y="1169"/>
                  <a:pt x="304" y="1175"/>
                  <a:pt x="303" y="1180"/>
                </a:cubicBezTo>
                <a:cubicBezTo>
                  <a:pt x="302" y="1183"/>
                  <a:pt x="302" y="1186"/>
                  <a:pt x="301" y="1189"/>
                </a:cubicBezTo>
                <a:cubicBezTo>
                  <a:pt x="300" y="1192"/>
                  <a:pt x="299" y="1196"/>
                  <a:pt x="298" y="1199"/>
                </a:cubicBezTo>
                <a:cubicBezTo>
                  <a:pt x="298" y="1202"/>
                  <a:pt x="297" y="1205"/>
                  <a:pt x="296" y="1208"/>
                </a:cubicBezTo>
                <a:cubicBezTo>
                  <a:pt x="294" y="1211"/>
                  <a:pt x="295" y="1215"/>
                  <a:pt x="294" y="1217"/>
                </a:cubicBezTo>
                <a:cubicBezTo>
                  <a:pt x="293" y="1220"/>
                  <a:pt x="294" y="1224"/>
                  <a:pt x="293" y="1227"/>
                </a:cubicBezTo>
                <a:cubicBezTo>
                  <a:pt x="292" y="1230"/>
                  <a:pt x="292" y="1234"/>
                  <a:pt x="291" y="1237"/>
                </a:cubicBezTo>
                <a:cubicBezTo>
                  <a:pt x="289" y="1239"/>
                  <a:pt x="289" y="1245"/>
                  <a:pt x="289" y="1247"/>
                </a:cubicBezTo>
                <a:cubicBezTo>
                  <a:pt x="288" y="1251"/>
                  <a:pt x="287" y="1255"/>
                  <a:pt x="286" y="1258"/>
                </a:cubicBezTo>
                <a:cubicBezTo>
                  <a:pt x="286" y="1262"/>
                  <a:pt x="285" y="1266"/>
                  <a:pt x="285" y="1269"/>
                </a:cubicBezTo>
                <a:cubicBezTo>
                  <a:pt x="284" y="1272"/>
                  <a:pt x="283" y="1275"/>
                  <a:pt x="283" y="1279"/>
                </a:cubicBezTo>
                <a:cubicBezTo>
                  <a:pt x="282" y="1282"/>
                  <a:pt x="281" y="1286"/>
                  <a:pt x="280" y="1288"/>
                </a:cubicBezTo>
                <a:cubicBezTo>
                  <a:pt x="280" y="1292"/>
                  <a:pt x="279" y="1296"/>
                  <a:pt x="278" y="1299"/>
                </a:cubicBezTo>
                <a:cubicBezTo>
                  <a:pt x="277" y="1302"/>
                  <a:pt x="277" y="1306"/>
                  <a:pt x="276" y="1309"/>
                </a:cubicBezTo>
                <a:cubicBezTo>
                  <a:pt x="276" y="1312"/>
                  <a:pt x="274" y="1316"/>
                  <a:pt x="274" y="1319"/>
                </a:cubicBezTo>
                <a:cubicBezTo>
                  <a:pt x="273" y="1323"/>
                  <a:pt x="272" y="1325"/>
                  <a:pt x="271" y="1329"/>
                </a:cubicBezTo>
                <a:cubicBezTo>
                  <a:pt x="271" y="1332"/>
                  <a:pt x="270" y="1335"/>
                  <a:pt x="269" y="1338"/>
                </a:cubicBezTo>
                <a:cubicBezTo>
                  <a:pt x="269" y="1342"/>
                  <a:pt x="270" y="1345"/>
                  <a:pt x="269" y="1348"/>
                </a:cubicBezTo>
                <a:cubicBezTo>
                  <a:pt x="268" y="1352"/>
                  <a:pt x="268" y="1355"/>
                  <a:pt x="267" y="1358"/>
                </a:cubicBezTo>
                <a:cubicBezTo>
                  <a:pt x="267" y="1362"/>
                  <a:pt x="266" y="1366"/>
                  <a:pt x="266" y="1370"/>
                </a:cubicBezTo>
                <a:cubicBezTo>
                  <a:pt x="265" y="1374"/>
                  <a:pt x="264" y="1377"/>
                  <a:pt x="264" y="1380"/>
                </a:cubicBezTo>
                <a:cubicBezTo>
                  <a:pt x="265" y="1384"/>
                  <a:pt x="265" y="1387"/>
                  <a:pt x="265" y="1391"/>
                </a:cubicBezTo>
                <a:cubicBezTo>
                  <a:pt x="265" y="1395"/>
                  <a:pt x="265" y="1400"/>
                  <a:pt x="265" y="1404"/>
                </a:cubicBezTo>
                <a:cubicBezTo>
                  <a:pt x="264" y="1408"/>
                  <a:pt x="265" y="1412"/>
                  <a:pt x="264" y="1415"/>
                </a:cubicBezTo>
                <a:cubicBezTo>
                  <a:pt x="264" y="1419"/>
                  <a:pt x="264" y="1423"/>
                  <a:pt x="263" y="1426"/>
                </a:cubicBezTo>
                <a:cubicBezTo>
                  <a:pt x="262" y="1430"/>
                  <a:pt x="262" y="1434"/>
                  <a:pt x="261" y="1439"/>
                </a:cubicBezTo>
                <a:cubicBezTo>
                  <a:pt x="260" y="1443"/>
                  <a:pt x="260" y="1445"/>
                  <a:pt x="259" y="1449"/>
                </a:cubicBezTo>
                <a:cubicBezTo>
                  <a:pt x="258" y="1452"/>
                  <a:pt x="257" y="1456"/>
                  <a:pt x="256" y="1459"/>
                </a:cubicBezTo>
                <a:cubicBezTo>
                  <a:pt x="255" y="1463"/>
                  <a:pt x="254" y="1467"/>
                  <a:pt x="254" y="1470"/>
                </a:cubicBezTo>
                <a:cubicBezTo>
                  <a:pt x="253" y="1474"/>
                  <a:pt x="252" y="1476"/>
                  <a:pt x="251" y="1479"/>
                </a:cubicBezTo>
                <a:cubicBezTo>
                  <a:pt x="251" y="1483"/>
                  <a:pt x="249" y="1487"/>
                  <a:pt x="247" y="1489"/>
                </a:cubicBezTo>
                <a:cubicBezTo>
                  <a:pt x="246" y="1491"/>
                  <a:pt x="245" y="1496"/>
                  <a:pt x="245" y="1497"/>
                </a:cubicBezTo>
                <a:cubicBezTo>
                  <a:pt x="244" y="1500"/>
                  <a:pt x="243" y="1503"/>
                  <a:pt x="241" y="1506"/>
                </a:cubicBezTo>
                <a:cubicBezTo>
                  <a:pt x="240" y="1509"/>
                  <a:pt x="238" y="1511"/>
                  <a:pt x="238" y="1514"/>
                </a:cubicBezTo>
                <a:cubicBezTo>
                  <a:pt x="237" y="1517"/>
                  <a:pt x="233" y="1521"/>
                  <a:pt x="232" y="1523"/>
                </a:cubicBezTo>
                <a:cubicBezTo>
                  <a:pt x="230" y="1527"/>
                  <a:pt x="228" y="1530"/>
                  <a:pt x="226" y="1533"/>
                </a:cubicBezTo>
                <a:cubicBezTo>
                  <a:pt x="224" y="1536"/>
                  <a:pt x="222" y="1538"/>
                  <a:pt x="220" y="1540"/>
                </a:cubicBezTo>
                <a:cubicBezTo>
                  <a:pt x="218" y="1542"/>
                  <a:pt x="216" y="1546"/>
                  <a:pt x="215" y="1548"/>
                </a:cubicBezTo>
                <a:cubicBezTo>
                  <a:pt x="214" y="1552"/>
                  <a:pt x="212" y="1553"/>
                  <a:pt x="210" y="1557"/>
                </a:cubicBezTo>
                <a:cubicBezTo>
                  <a:pt x="209" y="1561"/>
                  <a:pt x="208" y="1563"/>
                  <a:pt x="207" y="1567"/>
                </a:cubicBezTo>
                <a:cubicBezTo>
                  <a:pt x="205" y="1570"/>
                  <a:pt x="204" y="1573"/>
                  <a:pt x="203" y="1576"/>
                </a:cubicBezTo>
                <a:cubicBezTo>
                  <a:pt x="201" y="1579"/>
                  <a:pt x="201" y="1583"/>
                  <a:pt x="199" y="1586"/>
                </a:cubicBezTo>
                <a:cubicBezTo>
                  <a:pt x="196" y="1589"/>
                  <a:pt x="195" y="1593"/>
                  <a:pt x="194" y="1595"/>
                </a:cubicBezTo>
                <a:cubicBezTo>
                  <a:pt x="192" y="1599"/>
                  <a:pt x="189" y="1604"/>
                  <a:pt x="186" y="1606"/>
                </a:cubicBezTo>
                <a:cubicBezTo>
                  <a:pt x="185" y="1608"/>
                  <a:pt x="183" y="1613"/>
                  <a:pt x="181" y="1615"/>
                </a:cubicBezTo>
                <a:cubicBezTo>
                  <a:pt x="179" y="1617"/>
                  <a:pt x="177" y="1622"/>
                  <a:pt x="176" y="1624"/>
                </a:cubicBezTo>
                <a:cubicBezTo>
                  <a:pt x="174" y="1627"/>
                  <a:pt x="173" y="1628"/>
                  <a:pt x="172" y="1631"/>
                </a:cubicBezTo>
                <a:cubicBezTo>
                  <a:pt x="170" y="1634"/>
                  <a:pt x="167" y="1637"/>
                  <a:pt x="165" y="1640"/>
                </a:cubicBezTo>
                <a:cubicBezTo>
                  <a:pt x="163" y="1642"/>
                  <a:pt x="161" y="1647"/>
                  <a:pt x="159" y="1649"/>
                </a:cubicBezTo>
                <a:cubicBezTo>
                  <a:pt x="158" y="1653"/>
                  <a:pt x="156" y="1655"/>
                  <a:pt x="155" y="1659"/>
                </a:cubicBezTo>
                <a:cubicBezTo>
                  <a:pt x="153" y="1662"/>
                  <a:pt x="151" y="1666"/>
                  <a:pt x="150" y="1668"/>
                </a:cubicBezTo>
                <a:cubicBezTo>
                  <a:pt x="149" y="1671"/>
                  <a:pt x="146" y="1676"/>
                  <a:pt x="145" y="1678"/>
                </a:cubicBezTo>
                <a:cubicBezTo>
                  <a:pt x="143" y="1681"/>
                  <a:pt x="142" y="1683"/>
                  <a:pt x="139" y="1685"/>
                </a:cubicBezTo>
                <a:cubicBezTo>
                  <a:pt x="137" y="1688"/>
                  <a:pt x="135" y="1691"/>
                  <a:pt x="132" y="1693"/>
                </a:cubicBezTo>
                <a:cubicBezTo>
                  <a:pt x="130" y="1696"/>
                  <a:pt x="128" y="1698"/>
                  <a:pt x="126" y="1700"/>
                </a:cubicBezTo>
                <a:cubicBezTo>
                  <a:pt x="124" y="1702"/>
                  <a:pt x="121" y="1704"/>
                  <a:pt x="118" y="1706"/>
                </a:cubicBezTo>
                <a:cubicBezTo>
                  <a:pt x="116" y="1706"/>
                  <a:pt x="117" y="1707"/>
                  <a:pt x="116" y="1708"/>
                </a:cubicBezTo>
                <a:cubicBezTo>
                  <a:pt x="110" y="1711"/>
                  <a:pt x="111" y="1715"/>
                  <a:pt x="105" y="1717"/>
                </a:cubicBezTo>
                <a:cubicBezTo>
                  <a:pt x="102" y="1718"/>
                  <a:pt x="97" y="1721"/>
                  <a:pt x="95" y="1723"/>
                </a:cubicBezTo>
                <a:cubicBezTo>
                  <a:pt x="93" y="1726"/>
                  <a:pt x="92" y="1732"/>
                  <a:pt x="91" y="1737"/>
                </a:cubicBezTo>
                <a:cubicBezTo>
                  <a:pt x="90" y="1740"/>
                  <a:pt x="87" y="1748"/>
                  <a:pt x="85" y="1741"/>
                </a:cubicBezTo>
                <a:cubicBezTo>
                  <a:pt x="83" y="1736"/>
                  <a:pt x="83" y="1735"/>
                  <a:pt x="77" y="1735"/>
                </a:cubicBezTo>
                <a:cubicBezTo>
                  <a:pt x="73" y="1735"/>
                  <a:pt x="69" y="1735"/>
                  <a:pt x="65" y="1737"/>
                </a:cubicBezTo>
                <a:cubicBezTo>
                  <a:pt x="60" y="1740"/>
                  <a:pt x="56" y="1742"/>
                  <a:pt x="52" y="1743"/>
                </a:cubicBezTo>
                <a:cubicBezTo>
                  <a:pt x="47" y="1745"/>
                  <a:pt x="44" y="1748"/>
                  <a:pt x="41" y="1752"/>
                </a:cubicBezTo>
                <a:cubicBezTo>
                  <a:pt x="37" y="1755"/>
                  <a:pt x="29" y="1745"/>
                  <a:pt x="37" y="1753"/>
                </a:cubicBezTo>
                <a:lnTo>
                  <a:pt x="7" y="1747"/>
                </a:lnTo>
                <a:lnTo>
                  <a:pt x="14" y="1753"/>
                </a:lnTo>
                <a:lnTo>
                  <a:pt x="7" y="1753"/>
                </a:lnTo>
                <a:lnTo>
                  <a:pt x="0" y="1760"/>
                </a:lnTo>
                <a:lnTo>
                  <a:pt x="0" y="1767"/>
                </a:lnTo>
                <a:lnTo>
                  <a:pt x="7" y="1774"/>
                </a:lnTo>
                <a:lnTo>
                  <a:pt x="7" y="1767"/>
                </a:lnTo>
                <a:lnTo>
                  <a:pt x="7" y="1774"/>
                </a:lnTo>
                <a:lnTo>
                  <a:pt x="7" y="1780"/>
                </a:lnTo>
                <a:lnTo>
                  <a:pt x="14" y="1787"/>
                </a:lnTo>
                <a:lnTo>
                  <a:pt x="7" y="1794"/>
                </a:lnTo>
                <a:lnTo>
                  <a:pt x="14" y="1794"/>
                </a:lnTo>
                <a:lnTo>
                  <a:pt x="20" y="1801"/>
                </a:lnTo>
                <a:lnTo>
                  <a:pt x="27" y="1807"/>
                </a:lnTo>
                <a:lnTo>
                  <a:pt x="34" y="1801"/>
                </a:lnTo>
                <a:lnTo>
                  <a:pt x="41" y="1807"/>
                </a:lnTo>
                <a:lnTo>
                  <a:pt x="41" y="1814"/>
                </a:lnTo>
                <a:lnTo>
                  <a:pt x="54" y="1821"/>
                </a:lnTo>
                <a:lnTo>
                  <a:pt x="54" y="1828"/>
                </a:lnTo>
                <a:lnTo>
                  <a:pt x="54" y="1835"/>
                </a:lnTo>
                <a:lnTo>
                  <a:pt x="54" y="1841"/>
                </a:lnTo>
                <a:lnTo>
                  <a:pt x="74" y="1855"/>
                </a:lnTo>
                <a:lnTo>
                  <a:pt x="74" y="1848"/>
                </a:lnTo>
                <a:lnTo>
                  <a:pt x="88" y="1841"/>
                </a:lnTo>
                <a:lnTo>
                  <a:pt x="95" y="1841"/>
                </a:lnTo>
                <a:lnTo>
                  <a:pt x="102" y="1841"/>
                </a:lnTo>
                <a:lnTo>
                  <a:pt x="108" y="1835"/>
                </a:lnTo>
                <a:lnTo>
                  <a:pt x="122" y="1841"/>
                </a:lnTo>
                <a:lnTo>
                  <a:pt x="129" y="1841"/>
                </a:lnTo>
                <a:lnTo>
                  <a:pt x="135" y="1841"/>
                </a:lnTo>
                <a:lnTo>
                  <a:pt x="149" y="1841"/>
                </a:lnTo>
                <a:lnTo>
                  <a:pt x="149" y="1848"/>
                </a:lnTo>
                <a:lnTo>
                  <a:pt x="142" y="1868"/>
                </a:lnTo>
                <a:lnTo>
                  <a:pt x="149" y="1889"/>
                </a:lnTo>
                <a:lnTo>
                  <a:pt x="149" y="1896"/>
                </a:lnTo>
                <a:lnTo>
                  <a:pt x="156" y="1902"/>
                </a:lnTo>
                <a:lnTo>
                  <a:pt x="162" y="1902"/>
                </a:lnTo>
                <a:lnTo>
                  <a:pt x="162" y="1909"/>
                </a:lnTo>
                <a:lnTo>
                  <a:pt x="169" y="1902"/>
                </a:lnTo>
                <a:lnTo>
                  <a:pt x="176" y="1902"/>
                </a:lnTo>
                <a:lnTo>
                  <a:pt x="183" y="1902"/>
                </a:lnTo>
                <a:lnTo>
                  <a:pt x="189" y="1909"/>
                </a:lnTo>
                <a:lnTo>
                  <a:pt x="196" y="1896"/>
                </a:lnTo>
                <a:lnTo>
                  <a:pt x="196" y="1889"/>
                </a:lnTo>
                <a:lnTo>
                  <a:pt x="203" y="1875"/>
                </a:lnTo>
                <a:lnTo>
                  <a:pt x="203" y="1868"/>
                </a:lnTo>
                <a:lnTo>
                  <a:pt x="196" y="1868"/>
                </a:lnTo>
                <a:lnTo>
                  <a:pt x="196" y="1862"/>
                </a:lnTo>
                <a:lnTo>
                  <a:pt x="210" y="1862"/>
                </a:lnTo>
                <a:lnTo>
                  <a:pt x="217" y="1862"/>
                </a:lnTo>
                <a:lnTo>
                  <a:pt x="223" y="1855"/>
                </a:lnTo>
                <a:lnTo>
                  <a:pt x="230" y="1862"/>
                </a:lnTo>
                <a:lnTo>
                  <a:pt x="237" y="1855"/>
                </a:lnTo>
                <a:lnTo>
                  <a:pt x="244" y="1855"/>
                </a:lnTo>
                <a:lnTo>
                  <a:pt x="250" y="1862"/>
                </a:lnTo>
                <a:lnTo>
                  <a:pt x="257" y="1868"/>
                </a:lnTo>
                <a:lnTo>
                  <a:pt x="264" y="1868"/>
                </a:lnTo>
                <a:lnTo>
                  <a:pt x="271" y="1875"/>
                </a:lnTo>
                <a:lnTo>
                  <a:pt x="277" y="1882"/>
                </a:lnTo>
                <a:lnTo>
                  <a:pt x="284" y="1882"/>
                </a:lnTo>
                <a:lnTo>
                  <a:pt x="305" y="1889"/>
                </a:lnTo>
                <a:lnTo>
                  <a:pt x="311" y="1889"/>
                </a:lnTo>
                <a:lnTo>
                  <a:pt x="318" y="1882"/>
                </a:lnTo>
                <a:lnTo>
                  <a:pt x="325" y="1882"/>
                </a:lnTo>
                <a:lnTo>
                  <a:pt x="332" y="1882"/>
                </a:lnTo>
                <a:lnTo>
                  <a:pt x="332" y="1889"/>
                </a:lnTo>
                <a:lnTo>
                  <a:pt x="338" y="1889"/>
                </a:lnTo>
                <a:lnTo>
                  <a:pt x="345" y="1902"/>
                </a:lnTo>
                <a:lnTo>
                  <a:pt x="352" y="1923"/>
                </a:lnTo>
                <a:lnTo>
                  <a:pt x="352" y="1929"/>
                </a:lnTo>
                <a:lnTo>
                  <a:pt x="352" y="1936"/>
                </a:lnTo>
                <a:lnTo>
                  <a:pt x="352" y="1943"/>
                </a:lnTo>
                <a:lnTo>
                  <a:pt x="352" y="1950"/>
                </a:lnTo>
                <a:lnTo>
                  <a:pt x="352" y="1956"/>
                </a:lnTo>
                <a:lnTo>
                  <a:pt x="352" y="1963"/>
                </a:lnTo>
                <a:lnTo>
                  <a:pt x="352" y="1977"/>
                </a:lnTo>
                <a:lnTo>
                  <a:pt x="345" y="1977"/>
                </a:lnTo>
                <a:lnTo>
                  <a:pt x="338" y="1990"/>
                </a:lnTo>
                <a:lnTo>
                  <a:pt x="338" y="2004"/>
                </a:lnTo>
                <a:lnTo>
                  <a:pt x="332" y="2004"/>
                </a:lnTo>
                <a:lnTo>
                  <a:pt x="338" y="2011"/>
                </a:lnTo>
                <a:lnTo>
                  <a:pt x="332" y="2017"/>
                </a:lnTo>
                <a:lnTo>
                  <a:pt x="325" y="2024"/>
                </a:lnTo>
                <a:lnTo>
                  <a:pt x="332" y="2031"/>
                </a:lnTo>
                <a:lnTo>
                  <a:pt x="325" y="2038"/>
                </a:lnTo>
                <a:lnTo>
                  <a:pt x="325" y="2044"/>
                </a:lnTo>
                <a:lnTo>
                  <a:pt x="318" y="2051"/>
                </a:lnTo>
                <a:lnTo>
                  <a:pt x="318" y="2058"/>
                </a:lnTo>
                <a:lnTo>
                  <a:pt x="305" y="2065"/>
                </a:lnTo>
                <a:lnTo>
                  <a:pt x="305" y="2071"/>
                </a:lnTo>
                <a:lnTo>
                  <a:pt x="298" y="2071"/>
                </a:lnTo>
                <a:lnTo>
                  <a:pt x="298" y="2078"/>
                </a:lnTo>
                <a:lnTo>
                  <a:pt x="291" y="2078"/>
                </a:lnTo>
                <a:lnTo>
                  <a:pt x="284" y="2078"/>
                </a:lnTo>
                <a:lnTo>
                  <a:pt x="277" y="2085"/>
                </a:lnTo>
                <a:lnTo>
                  <a:pt x="277" y="2092"/>
                </a:lnTo>
                <a:lnTo>
                  <a:pt x="277" y="2099"/>
                </a:lnTo>
                <a:lnTo>
                  <a:pt x="298" y="2132"/>
                </a:lnTo>
                <a:lnTo>
                  <a:pt x="305" y="2139"/>
                </a:lnTo>
                <a:lnTo>
                  <a:pt x="372" y="2160"/>
                </a:lnTo>
                <a:lnTo>
                  <a:pt x="379" y="2160"/>
                </a:lnTo>
                <a:lnTo>
                  <a:pt x="386" y="2132"/>
                </a:lnTo>
                <a:lnTo>
                  <a:pt x="386" y="2126"/>
                </a:lnTo>
                <a:lnTo>
                  <a:pt x="386" y="2119"/>
                </a:lnTo>
                <a:lnTo>
                  <a:pt x="386" y="2105"/>
                </a:lnTo>
                <a:lnTo>
                  <a:pt x="386" y="2099"/>
                </a:lnTo>
                <a:lnTo>
                  <a:pt x="386" y="2092"/>
                </a:lnTo>
                <a:lnTo>
                  <a:pt x="386" y="2085"/>
                </a:lnTo>
                <a:lnTo>
                  <a:pt x="393" y="2072"/>
                </a:lnTo>
                <a:lnTo>
                  <a:pt x="393" y="2065"/>
                </a:lnTo>
                <a:lnTo>
                  <a:pt x="406" y="2058"/>
                </a:lnTo>
                <a:lnTo>
                  <a:pt x="420" y="2058"/>
                </a:lnTo>
                <a:lnTo>
                  <a:pt x="433" y="2058"/>
                </a:lnTo>
                <a:lnTo>
                  <a:pt x="440" y="2051"/>
                </a:lnTo>
                <a:lnTo>
                  <a:pt x="447" y="2051"/>
                </a:lnTo>
                <a:lnTo>
                  <a:pt x="433" y="2072"/>
                </a:lnTo>
                <a:lnTo>
                  <a:pt x="420" y="2085"/>
                </a:lnTo>
                <a:lnTo>
                  <a:pt x="420" y="2099"/>
                </a:lnTo>
                <a:lnTo>
                  <a:pt x="413" y="2112"/>
                </a:lnTo>
                <a:lnTo>
                  <a:pt x="426" y="2119"/>
                </a:lnTo>
                <a:lnTo>
                  <a:pt x="433" y="2119"/>
                </a:lnTo>
                <a:lnTo>
                  <a:pt x="433" y="2112"/>
                </a:lnTo>
                <a:lnTo>
                  <a:pt x="447" y="2126"/>
                </a:lnTo>
                <a:lnTo>
                  <a:pt x="453" y="2139"/>
                </a:lnTo>
                <a:lnTo>
                  <a:pt x="467" y="2139"/>
                </a:lnTo>
                <a:lnTo>
                  <a:pt x="481" y="2126"/>
                </a:lnTo>
                <a:lnTo>
                  <a:pt x="494" y="2126"/>
                </a:lnTo>
                <a:lnTo>
                  <a:pt x="494" y="2132"/>
                </a:lnTo>
                <a:lnTo>
                  <a:pt x="501" y="2132"/>
                </a:lnTo>
                <a:lnTo>
                  <a:pt x="521" y="2153"/>
                </a:lnTo>
                <a:lnTo>
                  <a:pt x="528" y="2146"/>
                </a:lnTo>
                <a:lnTo>
                  <a:pt x="541" y="2146"/>
                </a:lnTo>
                <a:lnTo>
                  <a:pt x="541" y="2153"/>
                </a:lnTo>
                <a:lnTo>
                  <a:pt x="555" y="2160"/>
                </a:lnTo>
                <a:lnTo>
                  <a:pt x="555" y="2180"/>
                </a:lnTo>
                <a:lnTo>
                  <a:pt x="562" y="2173"/>
                </a:lnTo>
                <a:lnTo>
                  <a:pt x="562" y="2180"/>
                </a:lnTo>
                <a:lnTo>
                  <a:pt x="575" y="2166"/>
                </a:lnTo>
                <a:lnTo>
                  <a:pt x="575" y="2160"/>
                </a:lnTo>
                <a:lnTo>
                  <a:pt x="589" y="2166"/>
                </a:lnTo>
                <a:lnTo>
                  <a:pt x="609" y="2173"/>
                </a:lnTo>
                <a:lnTo>
                  <a:pt x="602" y="2180"/>
                </a:lnTo>
                <a:lnTo>
                  <a:pt x="609" y="2187"/>
                </a:lnTo>
                <a:lnTo>
                  <a:pt x="609" y="2180"/>
                </a:lnTo>
                <a:lnTo>
                  <a:pt x="616" y="2187"/>
                </a:lnTo>
                <a:lnTo>
                  <a:pt x="623" y="2187"/>
                </a:lnTo>
                <a:lnTo>
                  <a:pt x="636" y="2187"/>
                </a:lnTo>
                <a:lnTo>
                  <a:pt x="657" y="2193"/>
                </a:lnTo>
                <a:lnTo>
                  <a:pt x="663" y="2193"/>
                </a:lnTo>
                <a:lnTo>
                  <a:pt x="670" y="2193"/>
                </a:lnTo>
                <a:lnTo>
                  <a:pt x="677" y="2207"/>
                </a:lnTo>
                <a:lnTo>
                  <a:pt x="677" y="2214"/>
                </a:lnTo>
                <a:lnTo>
                  <a:pt x="690" y="2214"/>
                </a:lnTo>
                <a:lnTo>
                  <a:pt x="697" y="2221"/>
                </a:lnTo>
                <a:lnTo>
                  <a:pt x="697" y="2227"/>
                </a:lnTo>
                <a:lnTo>
                  <a:pt x="704" y="2227"/>
                </a:lnTo>
                <a:lnTo>
                  <a:pt x="717" y="2227"/>
                </a:lnTo>
                <a:lnTo>
                  <a:pt x="724" y="2234"/>
                </a:lnTo>
                <a:lnTo>
                  <a:pt x="731" y="2234"/>
                </a:lnTo>
                <a:lnTo>
                  <a:pt x="738" y="2234"/>
                </a:lnTo>
                <a:lnTo>
                  <a:pt x="745" y="2234"/>
                </a:lnTo>
                <a:lnTo>
                  <a:pt x="745" y="2227"/>
                </a:lnTo>
                <a:lnTo>
                  <a:pt x="745" y="2221"/>
                </a:lnTo>
                <a:lnTo>
                  <a:pt x="751" y="2221"/>
                </a:lnTo>
                <a:lnTo>
                  <a:pt x="758" y="2227"/>
                </a:lnTo>
                <a:lnTo>
                  <a:pt x="765" y="2227"/>
                </a:lnTo>
                <a:lnTo>
                  <a:pt x="765" y="2234"/>
                </a:lnTo>
                <a:lnTo>
                  <a:pt x="772" y="2227"/>
                </a:lnTo>
                <a:lnTo>
                  <a:pt x="778" y="2234"/>
                </a:lnTo>
                <a:lnTo>
                  <a:pt x="792" y="2234"/>
                </a:lnTo>
                <a:lnTo>
                  <a:pt x="805" y="2234"/>
                </a:lnTo>
                <a:lnTo>
                  <a:pt x="812" y="2234"/>
                </a:lnTo>
                <a:lnTo>
                  <a:pt x="819" y="2234"/>
                </a:lnTo>
                <a:lnTo>
                  <a:pt x="826" y="2234"/>
                </a:lnTo>
                <a:lnTo>
                  <a:pt x="839" y="2234"/>
                </a:lnTo>
                <a:lnTo>
                  <a:pt x="846" y="2227"/>
                </a:lnTo>
                <a:lnTo>
                  <a:pt x="839" y="2227"/>
                </a:lnTo>
                <a:lnTo>
                  <a:pt x="853" y="2221"/>
                </a:lnTo>
                <a:lnTo>
                  <a:pt x="866" y="2221"/>
                </a:lnTo>
                <a:lnTo>
                  <a:pt x="873" y="2214"/>
                </a:lnTo>
                <a:lnTo>
                  <a:pt x="887" y="2214"/>
                </a:lnTo>
                <a:lnTo>
                  <a:pt x="893" y="2227"/>
                </a:lnTo>
                <a:lnTo>
                  <a:pt x="893" y="2234"/>
                </a:lnTo>
                <a:lnTo>
                  <a:pt x="900" y="2241"/>
                </a:lnTo>
                <a:lnTo>
                  <a:pt x="900" y="2248"/>
                </a:lnTo>
                <a:lnTo>
                  <a:pt x="900" y="2254"/>
                </a:lnTo>
                <a:lnTo>
                  <a:pt x="907" y="2268"/>
                </a:lnTo>
                <a:lnTo>
                  <a:pt x="893" y="2268"/>
                </a:lnTo>
                <a:lnTo>
                  <a:pt x="887" y="2261"/>
                </a:lnTo>
                <a:lnTo>
                  <a:pt x="893" y="2268"/>
                </a:lnTo>
                <a:lnTo>
                  <a:pt x="907" y="2268"/>
                </a:lnTo>
                <a:lnTo>
                  <a:pt x="900" y="2275"/>
                </a:lnTo>
                <a:lnTo>
                  <a:pt x="900" y="2288"/>
                </a:lnTo>
                <a:lnTo>
                  <a:pt x="900" y="2295"/>
                </a:lnTo>
                <a:lnTo>
                  <a:pt x="907" y="2295"/>
                </a:lnTo>
                <a:lnTo>
                  <a:pt x="907" y="2302"/>
                </a:lnTo>
                <a:lnTo>
                  <a:pt x="914" y="2309"/>
                </a:lnTo>
                <a:lnTo>
                  <a:pt x="927" y="2309"/>
                </a:lnTo>
                <a:lnTo>
                  <a:pt x="934" y="2315"/>
                </a:lnTo>
                <a:lnTo>
                  <a:pt x="948" y="2309"/>
                </a:lnTo>
                <a:lnTo>
                  <a:pt x="948" y="2315"/>
                </a:lnTo>
                <a:lnTo>
                  <a:pt x="961" y="2315"/>
                </a:lnTo>
                <a:lnTo>
                  <a:pt x="961" y="2322"/>
                </a:lnTo>
                <a:lnTo>
                  <a:pt x="961" y="2329"/>
                </a:lnTo>
                <a:lnTo>
                  <a:pt x="968" y="2336"/>
                </a:lnTo>
                <a:lnTo>
                  <a:pt x="975" y="2342"/>
                </a:lnTo>
                <a:lnTo>
                  <a:pt x="981" y="2342"/>
                </a:lnTo>
                <a:lnTo>
                  <a:pt x="988" y="2342"/>
                </a:lnTo>
                <a:lnTo>
                  <a:pt x="1002" y="2363"/>
                </a:lnTo>
                <a:lnTo>
                  <a:pt x="1015" y="2369"/>
                </a:lnTo>
                <a:lnTo>
                  <a:pt x="1008" y="2369"/>
                </a:lnTo>
                <a:lnTo>
                  <a:pt x="1015" y="2376"/>
                </a:lnTo>
                <a:lnTo>
                  <a:pt x="1015" y="2383"/>
                </a:lnTo>
                <a:lnTo>
                  <a:pt x="1015" y="2397"/>
                </a:lnTo>
                <a:lnTo>
                  <a:pt x="1022" y="2397"/>
                </a:lnTo>
                <a:lnTo>
                  <a:pt x="1029" y="2397"/>
                </a:lnTo>
                <a:lnTo>
                  <a:pt x="1035" y="2390"/>
                </a:lnTo>
                <a:lnTo>
                  <a:pt x="1042" y="2397"/>
                </a:lnTo>
                <a:lnTo>
                  <a:pt x="1049" y="2403"/>
                </a:lnTo>
                <a:lnTo>
                  <a:pt x="1042" y="2410"/>
                </a:lnTo>
                <a:lnTo>
                  <a:pt x="1042" y="2417"/>
                </a:lnTo>
                <a:lnTo>
                  <a:pt x="1042" y="2424"/>
                </a:lnTo>
                <a:lnTo>
                  <a:pt x="1049" y="2424"/>
                </a:lnTo>
                <a:lnTo>
                  <a:pt x="1056" y="2424"/>
                </a:lnTo>
                <a:lnTo>
                  <a:pt x="1063" y="2417"/>
                </a:lnTo>
                <a:lnTo>
                  <a:pt x="1063" y="2410"/>
                </a:lnTo>
                <a:lnTo>
                  <a:pt x="1076" y="2410"/>
                </a:lnTo>
                <a:lnTo>
                  <a:pt x="1083" y="2403"/>
                </a:lnTo>
                <a:lnTo>
                  <a:pt x="1076" y="2397"/>
                </a:lnTo>
                <a:lnTo>
                  <a:pt x="1076" y="2390"/>
                </a:lnTo>
                <a:lnTo>
                  <a:pt x="1090" y="2383"/>
                </a:lnTo>
                <a:lnTo>
                  <a:pt x="1090" y="2369"/>
                </a:lnTo>
                <a:lnTo>
                  <a:pt x="1096" y="2369"/>
                </a:lnTo>
                <a:lnTo>
                  <a:pt x="1103" y="2376"/>
                </a:lnTo>
                <a:lnTo>
                  <a:pt x="1103" y="2383"/>
                </a:lnTo>
                <a:lnTo>
                  <a:pt x="1117" y="2383"/>
                </a:lnTo>
                <a:lnTo>
                  <a:pt x="1117" y="2390"/>
                </a:lnTo>
                <a:lnTo>
                  <a:pt x="1130" y="2397"/>
                </a:lnTo>
                <a:lnTo>
                  <a:pt x="1137" y="2397"/>
                </a:lnTo>
                <a:lnTo>
                  <a:pt x="1144" y="2403"/>
                </a:lnTo>
                <a:lnTo>
                  <a:pt x="1151" y="2403"/>
                </a:lnTo>
                <a:lnTo>
                  <a:pt x="1157" y="2397"/>
                </a:lnTo>
                <a:lnTo>
                  <a:pt x="1164" y="2390"/>
                </a:lnTo>
                <a:lnTo>
                  <a:pt x="1171" y="2390"/>
                </a:lnTo>
                <a:lnTo>
                  <a:pt x="1178" y="2390"/>
                </a:lnTo>
                <a:lnTo>
                  <a:pt x="1191" y="2397"/>
                </a:lnTo>
                <a:lnTo>
                  <a:pt x="1198" y="2397"/>
                </a:lnTo>
                <a:lnTo>
                  <a:pt x="1198" y="2390"/>
                </a:lnTo>
                <a:lnTo>
                  <a:pt x="1211" y="2376"/>
                </a:lnTo>
                <a:lnTo>
                  <a:pt x="1211" y="2369"/>
                </a:lnTo>
                <a:lnTo>
                  <a:pt x="1218" y="2369"/>
                </a:lnTo>
                <a:lnTo>
                  <a:pt x="1218" y="2363"/>
                </a:lnTo>
                <a:lnTo>
                  <a:pt x="1225" y="2356"/>
                </a:lnTo>
                <a:lnTo>
                  <a:pt x="1232" y="2356"/>
                </a:lnTo>
                <a:lnTo>
                  <a:pt x="1238" y="2356"/>
                </a:lnTo>
                <a:lnTo>
                  <a:pt x="1245" y="2356"/>
                </a:lnTo>
                <a:lnTo>
                  <a:pt x="1252" y="2356"/>
                </a:lnTo>
                <a:lnTo>
                  <a:pt x="1252" y="2349"/>
                </a:lnTo>
                <a:lnTo>
                  <a:pt x="1252" y="2342"/>
                </a:lnTo>
                <a:lnTo>
                  <a:pt x="1259" y="2349"/>
                </a:lnTo>
                <a:lnTo>
                  <a:pt x="1266" y="2349"/>
                </a:lnTo>
                <a:lnTo>
                  <a:pt x="1272" y="2349"/>
                </a:lnTo>
                <a:lnTo>
                  <a:pt x="1286" y="2356"/>
                </a:lnTo>
                <a:lnTo>
                  <a:pt x="1286" y="2349"/>
                </a:lnTo>
                <a:lnTo>
                  <a:pt x="1293" y="2363"/>
                </a:lnTo>
                <a:lnTo>
                  <a:pt x="1299" y="2363"/>
                </a:lnTo>
                <a:lnTo>
                  <a:pt x="1299" y="2369"/>
                </a:lnTo>
                <a:lnTo>
                  <a:pt x="1306" y="2369"/>
                </a:lnTo>
                <a:lnTo>
                  <a:pt x="1313" y="2369"/>
                </a:lnTo>
                <a:lnTo>
                  <a:pt x="1320" y="2369"/>
                </a:lnTo>
                <a:lnTo>
                  <a:pt x="1320" y="2376"/>
                </a:lnTo>
                <a:lnTo>
                  <a:pt x="1320" y="2383"/>
                </a:lnTo>
                <a:lnTo>
                  <a:pt x="1326" y="2390"/>
                </a:lnTo>
                <a:lnTo>
                  <a:pt x="1333" y="2390"/>
                </a:lnTo>
                <a:lnTo>
                  <a:pt x="1340" y="2397"/>
                </a:lnTo>
                <a:lnTo>
                  <a:pt x="1347" y="2397"/>
                </a:lnTo>
                <a:lnTo>
                  <a:pt x="1354" y="2397"/>
                </a:lnTo>
                <a:lnTo>
                  <a:pt x="1360" y="2403"/>
                </a:lnTo>
                <a:lnTo>
                  <a:pt x="1367" y="2403"/>
                </a:lnTo>
                <a:lnTo>
                  <a:pt x="1374" y="2410"/>
                </a:lnTo>
                <a:lnTo>
                  <a:pt x="1381" y="2403"/>
                </a:lnTo>
                <a:lnTo>
                  <a:pt x="1387" y="2397"/>
                </a:lnTo>
                <a:lnTo>
                  <a:pt x="1387" y="2403"/>
                </a:lnTo>
                <a:lnTo>
                  <a:pt x="1387" y="2410"/>
                </a:lnTo>
                <a:lnTo>
                  <a:pt x="1394" y="2424"/>
                </a:lnTo>
                <a:lnTo>
                  <a:pt x="1401" y="2424"/>
                </a:lnTo>
                <a:lnTo>
                  <a:pt x="1408" y="2430"/>
                </a:lnTo>
                <a:lnTo>
                  <a:pt x="1408" y="2437"/>
                </a:lnTo>
                <a:lnTo>
                  <a:pt x="1421" y="2444"/>
                </a:lnTo>
                <a:lnTo>
                  <a:pt x="1421" y="2451"/>
                </a:lnTo>
                <a:lnTo>
                  <a:pt x="1421" y="2457"/>
                </a:lnTo>
                <a:lnTo>
                  <a:pt x="1428" y="2464"/>
                </a:lnTo>
                <a:lnTo>
                  <a:pt x="1435" y="2471"/>
                </a:lnTo>
                <a:lnTo>
                  <a:pt x="1428" y="2478"/>
                </a:lnTo>
                <a:lnTo>
                  <a:pt x="1435" y="2478"/>
                </a:lnTo>
                <a:lnTo>
                  <a:pt x="1441" y="2478"/>
                </a:lnTo>
                <a:lnTo>
                  <a:pt x="1448" y="2478"/>
                </a:lnTo>
                <a:lnTo>
                  <a:pt x="1455" y="2485"/>
                </a:lnTo>
                <a:lnTo>
                  <a:pt x="1462" y="2478"/>
                </a:lnTo>
                <a:lnTo>
                  <a:pt x="1469" y="2491"/>
                </a:lnTo>
                <a:lnTo>
                  <a:pt x="1475" y="2512"/>
                </a:lnTo>
                <a:lnTo>
                  <a:pt x="1482" y="2505"/>
                </a:lnTo>
                <a:lnTo>
                  <a:pt x="1509" y="2518"/>
                </a:lnTo>
                <a:lnTo>
                  <a:pt x="1523" y="2518"/>
                </a:lnTo>
                <a:lnTo>
                  <a:pt x="1536" y="2512"/>
                </a:lnTo>
                <a:lnTo>
                  <a:pt x="1536" y="2498"/>
                </a:lnTo>
                <a:lnTo>
                  <a:pt x="1543" y="2498"/>
                </a:lnTo>
                <a:lnTo>
                  <a:pt x="1563" y="2505"/>
                </a:lnTo>
                <a:lnTo>
                  <a:pt x="1570" y="2505"/>
                </a:lnTo>
                <a:lnTo>
                  <a:pt x="1584" y="2491"/>
                </a:lnTo>
                <a:lnTo>
                  <a:pt x="1590" y="2485"/>
                </a:lnTo>
                <a:lnTo>
                  <a:pt x="1590" y="2478"/>
                </a:lnTo>
                <a:lnTo>
                  <a:pt x="1597" y="2478"/>
                </a:lnTo>
                <a:lnTo>
                  <a:pt x="1611" y="2485"/>
                </a:lnTo>
                <a:lnTo>
                  <a:pt x="1617" y="2485"/>
                </a:lnTo>
                <a:lnTo>
                  <a:pt x="1624" y="2485"/>
                </a:lnTo>
                <a:lnTo>
                  <a:pt x="1638" y="2478"/>
                </a:lnTo>
                <a:lnTo>
                  <a:pt x="1645" y="2471"/>
                </a:lnTo>
                <a:lnTo>
                  <a:pt x="1651" y="2471"/>
                </a:lnTo>
                <a:lnTo>
                  <a:pt x="1658" y="2471"/>
                </a:lnTo>
                <a:lnTo>
                  <a:pt x="1658" y="2464"/>
                </a:lnTo>
                <a:lnTo>
                  <a:pt x="1672" y="2457"/>
                </a:lnTo>
                <a:lnTo>
                  <a:pt x="1672" y="2451"/>
                </a:lnTo>
                <a:lnTo>
                  <a:pt x="1678" y="2451"/>
                </a:lnTo>
                <a:lnTo>
                  <a:pt x="1685" y="2457"/>
                </a:lnTo>
                <a:lnTo>
                  <a:pt x="1699" y="2457"/>
                </a:lnTo>
                <a:lnTo>
                  <a:pt x="1712" y="2471"/>
                </a:lnTo>
                <a:lnTo>
                  <a:pt x="1719" y="2471"/>
                </a:lnTo>
                <a:lnTo>
                  <a:pt x="1732" y="2471"/>
                </a:lnTo>
                <a:lnTo>
                  <a:pt x="1739" y="2471"/>
                </a:lnTo>
                <a:lnTo>
                  <a:pt x="1739" y="2478"/>
                </a:lnTo>
                <a:lnTo>
                  <a:pt x="1746" y="2491"/>
                </a:lnTo>
                <a:lnTo>
                  <a:pt x="1746" y="2498"/>
                </a:lnTo>
                <a:lnTo>
                  <a:pt x="1753" y="2505"/>
                </a:lnTo>
                <a:lnTo>
                  <a:pt x="1766" y="2512"/>
                </a:lnTo>
                <a:lnTo>
                  <a:pt x="1773" y="2518"/>
                </a:lnTo>
                <a:lnTo>
                  <a:pt x="1787" y="2512"/>
                </a:lnTo>
                <a:lnTo>
                  <a:pt x="1793" y="2512"/>
                </a:lnTo>
                <a:lnTo>
                  <a:pt x="1800" y="2498"/>
                </a:lnTo>
                <a:lnTo>
                  <a:pt x="1793" y="2498"/>
                </a:lnTo>
                <a:lnTo>
                  <a:pt x="1793" y="2491"/>
                </a:lnTo>
                <a:lnTo>
                  <a:pt x="1800" y="2491"/>
                </a:lnTo>
                <a:lnTo>
                  <a:pt x="1793" y="2485"/>
                </a:lnTo>
                <a:lnTo>
                  <a:pt x="1807" y="2478"/>
                </a:lnTo>
                <a:lnTo>
                  <a:pt x="1814" y="2478"/>
                </a:lnTo>
                <a:lnTo>
                  <a:pt x="1820" y="2471"/>
                </a:lnTo>
                <a:lnTo>
                  <a:pt x="1827" y="2464"/>
                </a:lnTo>
                <a:lnTo>
                  <a:pt x="1834" y="2471"/>
                </a:lnTo>
                <a:lnTo>
                  <a:pt x="1841" y="2471"/>
                </a:lnTo>
                <a:lnTo>
                  <a:pt x="1848" y="2478"/>
                </a:lnTo>
                <a:lnTo>
                  <a:pt x="1854" y="2471"/>
                </a:lnTo>
                <a:lnTo>
                  <a:pt x="1854" y="2478"/>
                </a:lnTo>
                <a:lnTo>
                  <a:pt x="1854" y="2498"/>
                </a:lnTo>
                <a:lnTo>
                  <a:pt x="1868" y="2491"/>
                </a:lnTo>
                <a:lnTo>
                  <a:pt x="1875" y="2491"/>
                </a:lnTo>
                <a:lnTo>
                  <a:pt x="1881" y="2498"/>
                </a:lnTo>
                <a:lnTo>
                  <a:pt x="1888" y="2498"/>
                </a:lnTo>
                <a:lnTo>
                  <a:pt x="1902" y="2498"/>
                </a:lnTo>
                <a:lnTo>
                  <a:pt x="1902" y="2491"/>
                </a:lnTo>
                <a:lnTo>
                  <a:pt x="1908" y="2491"/>
                </a:lnTo>
                <a:lnTo>
                  <a:pt x="1915" y="2491"/>
                </a:lnTo>
                <a:lnTo>
                  <a:pt x="1922" y="2485"/>
                </a:lnTo>
                <a:lnTo>
                  <a:pt x="1935" y="2485"/>
                </a:lnTo>
                <a:lnTo>
                  <a:pt x="1942" y="2491"/>
                </a:lnTo>
                <a:lnTo>
                  <a:pt x="1956" y="2491"/>
                </a:lnTo>
                <a:lnTo>
                  <a:pt x="1963" y="2491"/>
                </a:lnTo>
                <a:lnTo>
                  <a:pt x="1963" y="2485"/>
                </a:lnTo>
                <a:lnTo>
                  <a:pt x="1963" y="2478"/>
                </a:lnTo>
                <a:lnTo>
                  <a:pt x="1976" y="2485"/>
                </a:lnTo>
                <a:lnTo>
                  <a:pt x="1983" y="2478"/>
                </a:lnTo>
                <a:lnTo>
                  <a:pt x="1996" y="2485"/>
                </a:lnTo>
                <a:lnTo>
                  <a:pt x="2010" y="2491"/>
                </a:lnTo>
                <a:lnTo>
                  <a:pt x="2010" y="2485"/>
                </a:lnTo>
                <a:lnTo>
                  <a:pt x="2017" y="2485"/>
                </a:lnTo>
                <a:lnTo>
                  <a:pt x="2017" y="2478"/>
                </a:lnTo>
                <a:lnTo>
                  <a:pt x="2023" y="2478"/>
                </a:lnTo>
                <a:lnTo>
                  <a:pt x="2030" y="2478"/>
                </a:lnTo>
                <a:lnTo>
                  <a:pt x="2044" y="2485"/>
                </a:lnTo>
                <a:lnTo>
                  <a:pt x="2050" y="2485"/>
                </a:lnTo>
                <a:lnTo>
                  <a:pt x="2064" y="2485"/>
                </a:lnTo>
                <a:lnTo>
                  <a:pt x="2071" y="2485"/>
                </a:lnTo>
                <a:lnTo>
                  <a:pt x="2078" y="2491"/>
                </a:lnTo>
                <a:lnTo>
                  <a:pt x="2084" y="2498"/>
                </a:lnTo>
                <a:lnTo>
                  <a:pt x="2091" y="2498"/>
                </a:lnTo>
                <a:lnTo>
                  <a:pt x="2091" y="2478"/>
                </a:lnTo>
                <a:lnTo>
                  <a:pt x="2091" y="2471"/>
                </a:lnTo>
                <a:lnTo>
                  <a:pt x="2098" y="2471"/>
                </a:lnTo>
                <a:lnTo>
                  <a:pt x="2098" y="2464"/>
                </a:lnTo>
                <a:lnTo>
                  <a:pt x="2091" y="2464"/>
                </a:lnTo>
                <a:lnTo>
                  <a:pt x="2091" y="2457"/>
                </a:lnTo>
                <a:lnTo>
                  <a:pt x="2091" y="2451"/>
                </a:lnTo>
                <a:lnTo>
                  <a:pt x="2084" y="2444"/>
                </a:lnTo>
                <a:lnTo>
                  <a:pt x="2084" y="2437"/>
                </a:lnTo>
                <a:lnTo>
                  <a:pt x="2084" y="2430"/>
                </a:lnTo>
                <a:lnTo>
                  <a:pt x="2078" y="2430"/>
                </a:lnTo>
                <a:lnTo>
                  <a:pt x="2078" y="2424"/>
                </a:lnTo>
                <a:lnTo>
                  <a:pt x="2078" y="2417"/>
                </a:lnTo>
                <a:lnTo>
                  <a:pt x="2064" y="2424"/>
                </a:lnTo>
                <a:lnTo>
                  <a:pt x="2057" y="2417"/>
                </a:lnTo>
                <a:lnTo>
                  <a:pt x="2071" y="2410"/>
                </a:lnTo>
                <a:lnTo>
                  <a:pt x="2064" y="2410"/>
                </a:lnTo>
                <a:lnTo>
                  <a:pt x="2071" y="2403"/>
                </a:lnTo>
                <a:lnTo>
                  <a:pt x="2078" y="2397"/>
                </a:lnTo>
                <a:lnTo>
                  <a:pt x="2084" y="2390"/>
                </a:lnTo>
                <a:lnTo>
                  <a:pt x="2071" y="2390"/>
                </a:lnTo>
                <a:lnTo>
                  <a:pt x="2064" y="2383"/>
                </a:lnTo>
                <a:lnTo>
                  <a:pt x="2071" y="2369"/>
                </a:lnTo>
                <a:lnTo>
                  <a:pt x="2078" y="2363"/>
                </a:lnTo>
                <a:lnTo>
                  <a:pt x="2084" y="2363"/>
                </a:lnTo>
                <a:lnTo>
                  <a:pt x="2084" y="2356"/>
                </a:lnTo>
                <a:lnTo>
                  <a:pt x="2078" y="2349"/>
                </a:lnTo>
                <a:lnTo>
                  <a:pt x="2078" y="2342"/>
                </a:lnTo>
                <a:lnTo>
                  <a:pt x="2084" y="2342"/>
                </a:lnTo>
                <a:lnTo>
                  <a:pt x="2078" y="2336"/>
                </a:lnTo>
                <a:lnTo>
                  <a:pt x="2071" y="2329"/>
                </a:lnTo>
                <a:lnTo>
                  <a:pt x="2071" y="2322"/>
                </a:lnTo>
                <a:lnTo>
                  <a:pt x="2071" y="2315"/>
                </a:lnTo>
                <a:lnTo>
                  <a:pt x="2084" y="2309"/>
                </a:lnTo>
                <a:lnTo>
                  <a:pt x="2084" y="2302"/>
                </a:lnTo>
                <a:lnTo>
                  <a:pt x="2098" y="2302"/>
                </a:lnTo>
                <a:lnTo>
                  <a:pt x="2105" y="2295"/>
                </a:lnTo>
                <a:lnTo>
                  <a:pt x="2111" y="2295"/>
                </a:lnTo>
                <a:lnTo>
                  <a:pt x="2118" y="2295"/>
                </a:lnTo>
                <a:lnTo>
                  <a:pt x="2125" y="2295"/>
                </a:lnTo>
                <a:lnTo>
                  <a:pt x="2132" y="2302"/>
                </a:lnTo>
                <a:lnTo>
                  <a:pt x="2132" y="2309"/>
                </a:lnTo>
                <a:lnTo>
                  <a:pt x="2145" y="2309"/>
                </a:lnTo>
                <a:lnTo>
                  <a:pt x="2159" y="2315"/>
                </a:lnTo>
                <a:lnTo>
                  <a:pt x="2172" y="2322"/>
                </a:lnTo>
                <a:lnTo>
                  <a:pt x="2179" y="2322"/>
                </a:lnTo>
                <a:lnTo>
                  <a:pt x="2186" y="2315"/>
                </a:lnTo>
                <a:lnTo>
                  <a:pt x="2193" y="2315"/>
                </a:lnTo>
                <a:lnTo>
                  <a:pt x="2199" y="2315"/>
                </a:lnTo>
                <a:lnTo>
                  <a:pt x="2220" y="2329"/>
                </a:lnTo>
                <a:lnTo>
                  <a:pt x="2226" y="2322"/>
                </a:lnTo>
                <a:lnTo>
                  <a:pt x="2240" y="2329"/>
                </a:lnTo>
                <a:lnTo>
                  <a:pt x="2240" y="2336"/>
                </a:lnTo>
                <a:lnTo>
                  <a:pt x="2247" y="2336"/>
                </a:lnTo>
                <a:lnTo>
                  <a:pt x="2254" y="2336"/>
                </a:lnTo>
                <a:lnTo>
                  <a:pt x="2254" y="2342"/>
                </a:lnTo>
                <a:lnTo>
                  <a:pt x="2260" y="2342"/>
                </a:lnTo>
                <a:lnTo>
                  <a:pt x="2281" y="2356"/>
                </a:lnTo>
                <a:lnTo>
                  <a:pt x="2287" y="2356"/>
                </a:lnTo>
                <a:lnTo>
                  <a:pt x="2294" y="2369"/>
                </a:lnTo>
                <a:lnTo>
                  <a:pt x="2308" y="2369"/>
                </a:lnTo>
                <a:lnTo>
                  <a:pt x="2301" y="2363"/>
                </a:lnTo>
                <a:lnTo>
                  <a:pt x="2308" y="2356"/>
                </a:lnTo>
                <a:lnTo>
                  <a:pt x="2314" y="2349"/>
                </a:lnTo>
                <a:lnTo>
                  <a:pt x="2328" y="2349"/>
                </a:lnTo>
                <a:lnTo>
                  <a:pt x="2335" y="2349"/>
                </a:lnTo>
                <a:lnTo>
                  <a:pt x="2342" y="2356"/>
                </a:lnTo>
                <a:lnTo>
                  <a:pt x="2342" y="2363"/>
                </a:lnTo>
                <a:lnTo>
                  <a:pt x="2348" y="2369"/>
                </a:lnTo>
                <a:lnTo>
                  <a:pt x="2355" y="2369"/>
                </a:lnTo>
                <a:lnTo>
                  <a:pt x="2362" y="2363"/>
                </a:lnTo>
                <a:lnTo>
                  <a:pt x="2375" y="2363"/>
                </a:lnTo>
                <a:lnTo>
                  <a:pt x="2389" y="2369"/>
                </a:lnTo>
                <a:lnTo>
                  <a:pt x="2389" y="2363"/>
                </a:lnTo>
                <a:lnTo>
                  <a:pt x="2389" y="2369"/>
                </a:lnTo>
                <a:lnTo>
                  <a:pt x="2389" y="2363"/>
                </a:lnTo>
                <a:lnTo>
                  <a:pt x="2396" y="2363"/>
                </a:lnTo>
                <a:lnTo>
                  <a:pt x="2396" y="2369"/>
                </a:lnTo>
                <a:lnTo>
                  <a:pt x="2402" y="2369"/>
                </a:lnTo>
                <a:lnTo>
                  <a:pt x="2409" y="2369"/>
                </a:lnTo>
                <a:lnTo>
                  <a:pt x="2423" y="2369"/>
                </a:lnTo>
                <a:lnTo>
                  <a:pt x="2423" y="2363"/>
                </a:lnTo>
                <a:lnTo>
                  <a:pt x="2436" y="2376"/>
                </a:lnTo>
                <a:lnTo>
                  <a:pt x="2443" y="2376"/>
                </a:lnTo>
                <a:lnTo>
                  <a:pt x="2450" y="2383"/>
                </a:lnTo>
                <a:lnTo>
                  <a:pt x="2463" y="2390"/>
                </a:lnTo>
                <a:lnTo>
                  <a:pt x="2470" y="2403"/>
                </a:lnTo>
                <a:lnTo>
                  <a:pt x="2470" y="2417"/>
                </a:lnTo>
                <a:lnTo>
                  <a:pt x="2477" y="2417"/>
                </a:lnTo>
                <a:lnTo>
                  <a:pt x="2477" y="2430"/>
                </a:lnTo>
                <a:lnTo>
                  <a:pt x="2484" y="2430"/>
                </a:lnTo>
                <a:lnTo>
                  <a:pt x="2490" y="2437"/>
                </a:lnTo>
                <a:lnTo>
                  <a:pt x="2504" y="2451"/>
                </a:lnTo>
                <a:lnTo>
                  <a:pt x="2511" y="2451"/>
                </a:lnTo>
                <a:lnTo>
                  <a:pt x="2511" y="2444"/>
                </a:lnTo>
                <a:lnTo>
                  <a:pt x="2517" y="2437"/>
                </a:lnTo>
                <a:lnTo>
                  <a:pt x="2531" y="2437"/>
                </a:lnTo>
                <a:lnTo>
                  <a:pt x="2538" y="2430"/>
                </a:lnTo>
                <a:lnTo>
                  <a:pt x="2544" y="2430"/>
                </a:lnTo>
                <a:lnTo>
                  <a:pt x="2558" y="2424"/>
                </a:lnTo>
                <a:lnTo>
                  <a:pt x="2565" y="2424"/>
                </a:lnTo>
                <a:lnTo>
                  <a:pt x="2572" y="2430"/>
                </a:lnTo>
                <a:lnTo>
                  <a:pt x="2572" y="2437"/>
                </a:lnTo>
                <a:lnTo>
                  <a:pt x="2585" y="2437"/>
                </a:lnTo>
                <a:lnTo>
                  <a:pt x="2585" y="2430"/>
                </a:lnTo>
                <a:lnTo>
                  <a:pt x="2592" y="2430"/>
                </a:lnTo>
                <a:lnTo>
                  <a:pt x="2599" y="2437"/>
                </a:lnTo>
                <a:lnTo>
                  <a:pt x="2612" y="2430"/>
                </a:lnTo>
                <a:lnTo>
                  <a:pt x="2619" y="2430"/>
                </a:lnTo>
                <a:lnTo>
                  <a:pt x="2626" y="2430"/>
                </a:lnTo>
                <a:lnTo>
                  <a:pt x="2632" y="2430"/>
                </a:lnTo>
                <a:lnTo>
                  <a:pt x="2639" y="2424"/>
                </a:lnTo>
                <a:lnTo>
                  <a:pt x="2646" y="2424"/>
                </a:lnTo>
                <a:lnTo>
                  <a:pt x="2646" y="2430"/>
                </a:lnTo>
                <a:lnTo>
                  <a:pt x="2666" y="2430"/>
                </a:lnTo>
                <a:lnTo>
                  <a:pt x="2660" y="2437"/>
                </a:lnTo>
                <a:lnTo>
                  <a:pt x="2660" y="2444"/>
                </a:lnTo>
                <a:lnTo>
                  <a:pt x="2660" y="2451"/>
                </a:lnTo>
                <a:lnTo>
                  <a:pt x="2666" y="2451"/>
                </a:lnTo>
                <a:lnTo>
                  <a:pt x="2673" y="2457"/>
                </a:lnTo>
                <a:lnTo>
                  <a:pt x="2680" y="2457"/>
                </a:lnTo>
                <a:lnTo>
                  <a:pt x="2693" y="2464"/>
                </a:lnTo>
                <a:lnTo>
                  <a:pt x="2687" y="2478"/>
                </a:lnTo>
                <a:lnTo>
                  <a:pt x="2693" y="2478"/>
                </a:lnTo>
                <a:lnTo>
                  <a:pt x="2693" y="2485"/>
                </a:lnTo>
                <a:lnTo>
                  <a:pt x="2700" y="2491"/>
                </a:lnTo>
                <a:lnTo>
                  <a:pt x="2707" y="2498"/>
                </a:lnTo>
                <a:lnTo>
                  <a:pt x="2714" y="2498"/>
                </a:lnTo>
                <a:lnTo>
                  <a:pt x="2714" y="2505"/>
                </a:lnTo>
                <a:lnTo>
                  <a:pt x="2720" y="2512"/>
                </a:lnTo>
                <a:lnTo>
                  <a:pt x="2720" y="2518"/>
                </a:lnTo>
                <a:lnTo>
                  <a:pt x="2720" y="2525"/>
                </a:lnTo>
                <a:lnTo>
                  <a:pt x="2720" y="2532"/>
                </a:lnTo>
                <a:lnTo>
                  <a:pt x="2727" y="2539"/>
                </a:lnTo>
                <a:lnTo>
                  <a:pt x="2734" y="2539"/>
                </a:lnTo>
                <a:lnTo>
                  <a:pt x="2727" y="2545"/>
                </a:lnTo>
                <a:lnTo>
                  <a:pt x="2741" y="2559"/>
                </a:lnTo>
                <a:lnTo>
                  <a:pt x="2741" y="2572"/>
                </a:lnTo>
                <a:lnTo>
                  <a:pt x="2734" y="2572"/>
                </a:lnTo>
                <a:lnTo>
                  <a:pt x="2727" y="2579"/>
                </a:lnTo>
                <a:lnTo>
                  <a:pt x="2734" y="2586"/>
                </a:lnTo>
                <a:lnTo>
                  <a:pt x="2748" y="2593"/>
                </a:lnTo>
                <a:lnTo>
                  <a:pt x="2748" y="2600"/>
                </a:lnTo>
                <a:lnTo>
                  <a:pt x="2727" y="2606"/>
                </a:lnTo>
                <a:lnTo>
                  <a:pt x="2727" y="2620"/>
                </a:lnTo>
                <a:lnTo>
                  <a:pt x="2727" y="2627"/>
                </a:lnTo>
                <a:lnTo>
                  <a:pt x="2734" y="2627"/>
                </a:lnTo>
                <a:lnTo>
                  <a:pt x="2741" y="2627"/>
                </a:lnTo>
                <a:lnTo>
                  <a:pt x="2747" y="2627"/>
                </a:lnTo>
                <a:lnTo>
                  <a:pt x="2754" y="2633"/>
                </a:lnTo>
                <a:lnTo>
                  <a:pt x="2754" y="2647"/>
                </a:lnTo>
                <a:lnTo>
                  <a:pt x="2761" y="2647"/>
                </a:lnTo>
                <a:lnTo>
                  <a:pt x="2768" y="2661"/>
                </a:lnTo>
                <a:lnTo>
                  <a:pt x="2747" y="2681"/>
                </a:lnTo>
                <a:lnTo>
                  <a:pt x="2734" y="2681"/>
                </a:lnTo>
                <a:lnTo>
                  <a:pt x="2727" y="2694"/>
                </a:lnTo>
                <a:lnTo>
                  <a:pt x="2741" y="2694"/>
                </a:lnTo>
                <a:lnTo>
                  <a:pt x="2747" y="2701"/>
                </a:lnTo>
                <a:lnTo>
                  <a:pt x="2747" y="2715"/>
                </a:lnTo>
                <a:lnTo>
                  <a:pt x="2754" y="2721"/>
                </a:lnTo>
                <a:lnTo>
                  <a:pt x="2747" y="2728"/>
                </a:lnTo>
                <a:lnTo>
                  <a:pt x="2754" y="2735"/>
                </a:lnTo>
                <a:lnTo>
                  <a:pt x="2754" y="2742"/>
                </a:lnTo>
                <a:lnTo>
                  <a:pt x="2754" y="2735"/>
                </a:lnTo>
                <a:lnTo>
                  <a:pt x="2754" y="2742"/>
                </a:lnTo>
                <a:lnTo>
                  <a:pt x="2761" y="2749"/>
                </a:lnTo>
                <a:lnTo>
                  <a:pt x="2781" y="2749"/>
                </a:lnTo>
                <a:lnTo>
                  <a:pt x="2788" y="2749"/>
                </a:lnTo>
                <a:lnTo>
                  <a:pt x="2795" y="2749"/>
                </a:lnTo>
                <a:lnTo>
                  <a:pt x="2815" y="2755"/>
                </a:lnTo>
                <a:lnTo>
                  <a:pt x="2815" y="2749"/>
                </a:lnTo>
                <a:lnTo>
                  <a:pt x="2822" y="2749"/>
                </a:lnTo>
                <a:lnTo>
                  <a:pt x="2842" y="2749"/>
                </a:lnTo>
                <a:lnTo>
                  <a:pt x="2842" y="2735"/>
                </a:lnTo>
                <a:lnTo>
                  <a:pt x="2849" y="2728"/>
                </a:lnTo>
                <a:lnTo>
                  <a:pt x="2849" y="2721"/>
                </a:lnTo>
                <a:lnTo>
                  <a:pt x="2849" y="2715"/>
                </a:lnTo>
                <a:lnTo>
                  <a:pt x="2856" y="2715"/>
                </a:lnTo>
                <a:lnTo>
                  <a:pt x="2863" y="2721"/>
                </a:lnTo>
                <a:lnTo>
                  <a:pt x="2869" y="2728"/>
                </a:lnTo>
                <a:lnTo>
                  <a:pt x="2869" y="2715"/>
                </a:lnTo>
                <a:lnTo>
                  <a:pt x="2883" y="2708"/>
                </a:lnTo>
                <a:lnTo>
                  <a:pt x="2890" y="2708"/>
                </a:lnTo>
                <a:lnTo>
                  <a:pt x="2903" y="2708"/>
                </a:lnTo>
                <a:lnTo>
                  <a:pt x="2910" y="2708"/>
                </a:lnTo>
                <a:lnTo>
                  <a:pt x="2910" y="2701"/>
                </a:lnTo>
                <a:lnTo>
                  <a:pt x="2917" y="2701"/>
                </a:lnTo>
                <a:lnTo>
                  <a:pt x="2923" y="2701"/>
                </a:lnTo>
                <a:lnTo>
                  <a:pt x="2930" y="2701"/>
                </a:lnTo>
                <a:lnTo>
                  <a:pt x="2937" y="2694"/>
                </a:lnTo>
                <a:lnTo>
                  <a:pt x="2930" y="2688"/>
                </a:lnTo>
                <a:lnTo>
                  <a:pt x="2937" y="2688"/>
                </a:lnTo>
                <a:lnTo>
                  <a:pt x="2937" y="2674"/>
                </a:lnTo>
                <a:lnTo>
                  <a:pt x="2937" y="2661"/>
                </a:lnTo>
                <a:lnTo>
                  <a:pt x="2951" y="2667"/>
                </a:lnTo>
                <a:lnTo>
                  <a:pt x="2971" y="2674"/>
                </a:lnTo>
                <a:lnTo>
                  <a:pt x="2978" y="2674"/>
                </a:lnTo>
                <a:lnTo>
                  <a:pt x="2984" y="2654"/>
                </a:lnTo>
                <a:lnTo>
                  <a:pt x="2991" y="2667"/>
                </a:lnTo>
                <a:lnTo>
                  <a:pt x="2984" y="2674"/>
                </a:lnTo>
                <a:lnTo>
                  <a:pt x="2998" y="2667"/>
                </a:lnTo>
                <a:lnTo>
                  <a:pt x="3005" y="2667"/>
                </a:lnTo>
                <a:lnTo>
                  <a:pt x="3018" y="2674"/>
                </a:lnTo>
                <a:lnTo>
                  <a:pt x="3025" y="2674"/>
                </a:lnTo>
                <a:lnTo>
                  <a:pt x="3045" y="2674"/>
                </a:lnTo>
                <a:lnTo>
                  <a:pt x="3052" y="2667"/>
                </a:lnTo>
                <a:lnTo>
                  <a:pt x="3066" y="2674"/>
                </a:lnTo>
                <a:lnTo>
                  <a:pt x="3072" y="2674"/>
                </a:lnTo>
                <a:lnTo>
                  <a:pt x="3086" y="2681"/>
                </a:lnTo>
                <a:lnTo>
                  <a:pt x="3093" y="2688"/>
                </a:lnTo>
                <a:lnTo>
                  <a:pt x="3086" y="2688"/>
                </a:lnTo>
                <a:lnTo>
                  <a:pt x="3093" y="2688"/>
                </a:lnTo>
                <a:lnTo>
                  <a:pt x="3093" y="2694"/>
                </a:lnTo>
                <a:lnTo>
                  <a:pt x="3099" y="2701"/>
                </a:lnTo>
                <a:lnTo>
                  <a:pt x="3106" y="2694"/>
                </a:lnTo>
                <a:lnTo>
                  <a:pt x="3120" y="2701"/>
                </a:lnTo>
                <a:lnTo>
                  <a:pt x="3127" y="2715"/>
                </a:lnTo>
                <a:lnTo>
                  <a:pt x="3127" y="2708"/>
                </a:lnTo>
                <a:lnTo>
                  <a:pt x="3127" y="2715"/>
                </a:lnTo>
                <a:lnTo>
                  <a:pt x="3133" y="2715"/>
                </a:lnTo>
                <a:lnTo>
                  <a:pt x="3133" y="2708"/>
                </a:lnTo>
                <a:lnTo>
                  <a:pt x="3147" y="2715"/>
                </a:lnTo>
                <a:lnTo>
                  <a:pt x="3154" y="2715"/>
                </a:lnTo>
                <a:lnTo>
                  <a:pt x="3167" y="2701"/>
                </a:lnTo>
                <a:lnTo>
                  <a:pt x="3174" y="2715"/>
                </a:lnTo>
                <a:lnTo>
                  <a:pt x="3174" y="2728"/>
                </a:lnTo>
                <a:lnTo>
                  <a:pt x="3187" y="2735"/>
                </a:lnTo>
                <a:lnTo>
                  <a:pt x="3187" y="2749"/>
                </a:lnTo>
                <a:lnTo>
                  <a:pt x="3194" y="2762"/>
                </a:lnTo>
                <a:lnTo>
                  <a:pt x="3194" y="2769"/>
                </a:lnTo>
                <a:lnTo>
                  <a:pt x="3194" y="2776"/>
                </a:lnTo>
                <a:lnTo>
                  <a:pt x="3194" y="2782"/>
                </a:lnTo>
                <a:lnTo>
                  <a:pt x="3201" y="2796"/>
                </a:lnTo>
                <a:lnTo>
                  <a:pt x="3208" y="2796"/>
                </a:lnTo>
                <a:lnTo>
                  <a:pt x="3214" y="2809"/>
                </a:lnTo>
                <a:lnTo>
                  <a:pt x="3221" y="2809"/>
                </a:lnTo>
                <a:lnTo>
                  <a:pt x="3228" y="2809"/>
                </a:lnTo>
                <a:lnTo>
                  <a:pt x="3235" y="2816"/>
                </a:lnTo>
                <a:lnTo>
                  <a:pt x="3242" y="2823"/>
                </a:lnTo>
                <a:lnTo>
                  <a:pt x="3248" y="2809"/>
                </a:lnTo>
                <a:lnTo>
                  <a:pt x="3255" y="2809"/>
                </a:lnTo>
                <a:lnTo>
                  <a:pt x="3269" y="2809"/>
                </a:lnTo>
                <a:lnTo>
                  <a:pt x="3275" y="2809"/>
                </a:lnTo>
                <a:lnTo>
                  <a:pt x="3282" y="2803"/>
                </a:lnTo>
                <a:lnTo>
                  <a:pt x="3289" y="2796"/>
                </a:lnTo>
                <a:lnTo>
                  <a:pt x="3296" y="2803"/>
                </a:lnTo>
                <a:lnTo>
                  <a:pt x="3302" y="2796"/>
                </a:lnTo>
                <a:lnTo>
                  <a:pt x="3302" y="2789"/>
                </a:lnTo>
                <a:lnTo>
                  <a:pt x="3323" y="2776"/>
                </a:lnTo>
                <a:lnTo>
                  <a:pt x="3323" y="2762"/>
                </a:lnTo>
                <a:lnTo>
                  <a:pt x="3330" y="2762"/>
                </a:lnTo>
                <a:lnTo>
                  <a:pt x="3330" y="2749"/>
                </a:lnTo>
                <a:lnTo>
                  <a:pt x="3330" y="2742"/>
                </a:lnTo>
                <a:lnTo>
                  <a:pt x="3343" y="2735"/>
                </a:lnTo>
                <a:lnTo>
                  <a:pt x="3357" y="2728"/>
                </a:lnTo>
                <a:lnTo>
                  <a:pt x="3363" y="2728"/>
                </a:lnTo>
                <a:lnTo>
                  <a:pt x="3377" y="2735"/>
                </a:lnTo>
                <a:lnTo>
                  <a:pt x="3377" y="2728"/>
                </a:lnTo>
                <a:lnTo>
                  <a:pt x="3384" y="2735"/>
                </a:lnTo>
                <a:lnTo>
                  <a:pt x="3384" y="2728"/>
                </a:lnTo>
                <a:lnTo>
                  <a:pt x="3397" y="2735"/>
                </a:lnTo>
                <a:lnTo>
                  <a:pt x="3397" y="2728"/>
                </a:lnTo>
                <a:lnTo>
                  <a:pt x="3404" y="2728"/>
                </a:lnTo>
                <a:lnTo>
                  <a:pt x="3404" y="2721"/>
                </a:lnTo>
                <a:lnTo>
                  <a:pt x="3411" y="2728"/>
                </a:lnTo>
                <a:lnTo>
                  <a:pt x="3411" y="2721"/>
                </a:lnTo>
                <a:lnTo>
                  <a:pt x="3418" y="2721"/>
                </a:lnTo>
                <a:lnTo>
                  <a:pt x="3424" y="2715"/>
                </a:lnTo>
                <a:lnTo>
                  <a:pt x="3431" y="2715"/>
                </a:lnTo>
                <a:lnTo>
                  <a:pt x="3438" y="2708"/>
                </a:lnTo>
                <a:lnTo>
                  <a:pt x="3445" y="2708"/>
                </a:lnTo>
                <a:lnTo>
                  <a:pt x="3451" y="2708"/>
                </a:lnTo>
                <a:lnTo>
                  <a:pt x="3458" y="2715"/>
                </a:lnTo>
                <a:lnTo>
                  <a:pt x="3465" y="2715"/>
                </a:lnTo>
                <a:lnTo>
                  <a:pt x="3472" y="2721"/>
                </a:lnTo>
                <a:lnTo>
                  <a:pt x="3478" y="2721"/>
                </a:lnTo>
                <a:lnTo>
                  <a:pt x="3478" y="2715"/>
                </a:lnTo>
                <a:lnTo>
                  <a:pt x="3485" y="2715"/>
                </a:lnTo>
                <a:lnTo>
                  <a:pt x="3492" y="2715"/>
                </a:lnTo>
                <a:lnTo>
                  <a:pt x="3492" y="2721"/>
                </a:lnTo>
                <a:lnTo>
                  <a:pt x="3499" y="2728"/>
                </a:lnTo>
                <a:lnTo>
                  <a:pt x="3505" y="2728"/>
                </a:lnTo>
                <a:lnTo>
                  <a:pt x="3512" y="2728"/>
                </a:lnTo>
                <a:lnTo>
                  <a:pt x="3519" y="2735"/>
                </a:lnTo>
                <a:lnTo>
                  <a:pt x="3533" y="2742"/>
                </a:lnTo>
                <a:lnTo>
                  <a:pt x="3539" y="2742"/>
                </a:lnTo>
                <a:lnTo>
                  <a:pt x="3546" y="2742"/>
                </a:lnTo>
                <a:lnTo>
                  <a:pt x="3553" y="2742"/>
                </a:lnTo>
                <a:lnTo>
                  <a:pt x="3560" y="2749"/>
                </a:lnTo>
                <a:lnTo>
                  <a:pt x="3566" y="2749"/>
                </a:lnTo>
                <a:lnTo>
                  <a:pt x="3573" y="2749"/>
                </a:lnTo>
                <a:lnTo>
                  <a:pt x="3587" y="2749"/>
                </a:lnTo>
                <a:lnTo>
                  <a:pt x="3593" y="2749"/>
                </a:lnTo>
                <a:lnTo>
                  <a:pt x="3593" y="2755"/>
                </a:lnTo>
                <a:lnTo>
                  <a:pt x="3593" y="2762"/>
                </a:lnTo>
                <a:lnTo>
                  <a:pt x="3593" y="2769"/>
                </a:lnTo>
                <a:lnTo>
                  <a:pt x="3600" y="2776"/>
                </a:lnTo>
                <a:lnTo>
                  <a:pt x="3607" y="2776"/>
                </a:lnTo>
                <a:lnTo>
                  <a:pt x="3614" y="2776"/>
                </a:lnTo>
                <a:lnTo>
                  <a:pt x="3614" y="2782"/>
                </a:lnTo>
                <a:lnTo>
                  <a:pt x="3620" y="2782"/>
                </a:lnTo>
                <a:lnTo>
                  <a:pt x="3627" y="2796"/>
                </a:lnTo>
                <a:lnTo>
                  <a:pt x="3634" y="2803"/>
                </a:lnTo>
                <a:lnTo>
                  <a:pt x="3654" y="2803"/>
                </a:lnTo>
                <a:lnTo>
                  <a:pt x="3661" y="2803"/>
                </a:lnTo>
                <a:lnTo>
                  <a:pt x="3661" y="2809"/>
                </a:lnTo>
                <a:lnTo>
                  <a:pt x="3675" y="2809"/>
                </a:lnTo>
                <a:lnTo>
                  <a:pt x="3688" y="2809"/>
                </a:lnTo>
                <a:lnTo>
                  <a:pt x="3688" y="2803"/>
                </a:lnTo>
                <a:lnTo>
                  <a:pt x="3695" y="2803"/>
                </a:lnTo>
                <a:lnTo>
                  <a:pt x="3695" y="2796"/>
                </a:lnTo>
                <a:lnTo>
                  <a:pt x="3695" y="2789"/>
                </a:lnTo>
                <a:lnTo>
                  <a:pt x="3695" y="2782"/>
                </a:lnTo>
                <a:lnTo>
                  <a:pt x="3695" y="2789"/>
                </a:lnTo>
                <a:lnTo>
                  <a:pt x="3708" y="2782"/>
                </a:lnTo>
                <a:lnTo>
                  <a:pt x="3715" y="2782"/>
                </a:lnTo>
                <a:lnTo>
                  <a:pt x="3736" y="2782"/>
                </a:lnTo>
                <a:lnTo>
                  <a:pt x="3736" y="2789"/>
                </a:lnTo>
                <a:lnTo>
                  <a:pt x="3742" y="2789"/>
                </a:lnTo>
                <a:lnTo>
                  <a:pt x="3763" y="2789"/>
                </a:lnTo>
                <a:lnTo>
                  <a:pt x="3769" y="2796"/>
                </a:lnTo>
                <a:lnTo>
                  <a:pt x="3776" y="2789"/>
                </a:lnTo>
                <a:lnTo>
                  <a:pt x="3790" y="2796"/>
                </a:lnTo>
                <a:lnTo>
                  <a:pt x="3797" y="2796"/>
                </a:lnTo>
                <a:lnTo>
                  <a:pt x="3797" y="2789"/>
                </a:lnTo>
                <a:lnTo>
                  <a:pt x="3797" y="2776"/>
                </a:lnTo>
                <a:lnTo>
                  <a:pt x="3797" y="2769"/>
                </a:lnTo>
                <a:lnTo>
                  <a:pt x="3790" y="2769"/>
                </a:lnTo>
                <a:lnTo>
                  <a:pt x="3783" y="2762"/>
                </a:lnTo>
                <a:lnTo>
                  <a:pt x="3790" y="2762"/>
                </a:lnTo>
                <a:lnTo>
                  <a:pt x="3783" y="2755"/>
                </a:lnTo>
                <a:lnTo>
                  <a:pt x="3783" y="2748"/>
                </a:lnTo>
                <a:lnTo>
                  <a:pt x="3776" y="2748"/>
                </a:lnTo>
                <a:lnTo>
                  <a:pt x="3776" y="2742"/>
                </a:lnTo>
                <a:lnTo>
                  <a:pt x="3790" y="2742"/>
                </a:lnTo>
                <a:lnTo>
                  <a:pt x="3797" y="2728"/>
                </a:lnTo>
                <a:lnTo>
                  <a:pt x="3790" y="2721"/>
                </a:lnTo>
                <a:lnTo>
                  <a:pt x="3797" y="2721"/>
                </a:lnTo>
                <a:lnTo>
                  <a:pt x="3810" y="2721"/>
                </a:lnTo>
                <a:lnTo>
                  <a:pt x="3810" y="2715"/>
                </a:lnTo>
                <a:lnTo>
                  <a:pt x="3817" y="2715"/>
                </a:lnTo>
                <a:lnTo>
                  <a:pt x="3830" y="2701"/>
                </a:lnTo>
                <a:lnTo>
                  <a:pt x="3837" y="2701"/>
                </a:lnTo>
                <a:lnTo>
                  <a:pt x="3844" y="2694"/>
                </a:lnTo>
                <a:lnTo>
                  <a:pt x="3857" y="2694"/>
                </a:lnTo>
                <a:lnTo>
                  <a:pt x="3864" y="2694"/>
                </a:lnTo>
                <a:lnTo>
                  <a:pt x="3864" y="2701"/>
                </a:lnTo>
                <a:lnTo>
                  <a:pt x="3878" y="2708"/>
                </a:lnTo>
                <a:lnTo>
                  <a:pt x="3884" y="2701"/>
                </a:lnTo>
                <a:lnTo>
                  <a:pt x="3891" y="2701"/>
                </a:lnTo>
                <a:lnTo>
                  <a:pt x="3898" y="2701"/>
                </a:lnTo>
                <a:lnTo>
                  <a:pt x="3898" y="2688"/>
                </a:lnTo>
                <a:lnTo>
                  <a:pt x="3905" y="2681"/>
                </a:lnTo>
                <a:lnTo>
                  <a:pt x="3912" y="2674"/>
                </a:lnTo>
                <a:lnTo>
                  <a:pt x="3918" y="2674"/>
                </a:lnTo>
                <a:lnTo>
                  <a:pt x="3925" y="2661"/>
                </a:lnTo>
                <a:lnTo>
                  <a:pt x="3925" y="2654"/>
                </a:lnTo>
                <a:lnTo>
                  <a:pt x="3932" y="2647"/>
                </a:lnTo>
                <a:lnTo>
                  <a:pt x="3939" y="2654"/>
                </a:lnTo>
                <a:lnTo>
                  <a:pt x="3945" y="2654"/>
                </a:lnTo>
                <a:lnTo>
                  <a:pt x="3952" y="2647"/>
                </a:lnTo>
                <a:lnTo>
                  <a:pt x="3952" y="2640"/>
                </a:lnTo>
                <a:lnTo>
                  <a:pt x="3959" y="2640"/>
                </a:lnTo>
                <a:lnTo>
                  <a:pt x="3966" y="2647"/>
                </a:lnTo>
                <a:lnTo>
                  <a:pt x="3972" y="2647"/>
                </a:lnTo>
                <a:lnTo>
                  <a:pt x="3986" y="2647"/>
                </a:lnTo>
                <a:lnTo>
                  <a:pt x="3993" y="2647"/>
                </a:lnTo>
                <a:lnTo>
                  <a:pt x="4000" y="2647"/>
                </a:lnTo>
                <a:lnTo>
                  <a:pt x="4000" y="2640"/>
                </a:lnTo>
                <a:lnTo>
                  <a:pt x="4006" y="2627"/>
                </a:lnTo>
                <a:lnTo>
                  <a:pt x="4020" y="2620"/>
                </a:lnTo>
                <a:lnTo>
                  <a:pt x="4033" y="2627"/>
                </a:lnTo>
                <a:lnTo>
                  <a:pt x="4033" y="2633"/>
                </a:lnTo>
                <a:lnTo>
                  <a:pt x="4047" y="2633"/>
                </a:lnTo>
                <a:lnTo>
                  <a:pt x="4054" y="2627"/>
                </a:lnTo>
                <a:lnTo>
                  <a:pt x="4067" y="2627"/>
                </a:lnTo>
                <a:lnTo>
                  <a:pt x="4074" y="2633"/>
                </a:lnTo>
                <a:lnTo>
                  <a:pt x="4081" y="2627"/>
                </a:lnTo>
                <a:lnTo>
                  <a:pt x="4094" y="2620"/>
                </a:lnTo>
                <a:lnTo>
                  <a:pt x="4101" y="2620"/>
                </a:lnTo>
                <a:lnTo>
                  <a:pt x="4101" y="2633"/>
                </a:lnTo>
                <a:lnTo>
                  <a:pt x="4108" y="2640"/>
                </a:lnTo>
                <a:lnTo>
                  <a:pt x="4115" y="2654"/>
                </a:lnTo>
                <a:lnTo>
                  <a:pt x="4121" y="2654"/>
                </a:lnTo>
                <a:lnTo>
                  <a:pt x="4128" y="2661"/>
                </a:lnTo>
                <a:lnTo>
                  <a:pt x="4135" y="2667"/>
                </a:lnTo>
                <a:lnTo>
                  <a:pt x="4142" y="2674"/>
                </a:lnTo>
                <a:lnTo>
                  <a:pt x="4148" y="2674"/>
                </a:lnTo>
                <a:lnTo>
                  <a:pt x="4155" y="2674"/>
                </a:lnTo>
                <a:lnTo>
                  <a:pt x="4155" y="2661"/>
                </a:lnTo>
                <a:lnTo>
                  <a:pt x="4169" y="2654"/>
                </a:lnTo>
                <a:lnTo>
                  <a:pt x="4169" y="2661"/>
                </a:lnTo>
                <a:lnTo>
                  <a:pt x="4182" y="2661"/>
                </a:lnTo>
                <a:lnTo>
                  <a:pt x="4189" y="2661"/>
                </a:lnTo>
                <a:lnTo>
                  <a:pt x="4196" y="2661"/>
                </a:lnTo>
                <a:lnTo>
                  <a:pt x="4203" y="2653"/>
                </a:lnTo>
                <a:lnTo>
                  <a:pt x="4212" y="2653"/>
                </a:lnTo>
                <a:cubicBezTo>
                  <a:pt x="4217" y="2650"/>
                  <a:pt x="4208" y="2647"/>
                  <a:pt x="4202" y="2638"/>
                </a:cubicBezTo>
                <a:cubicBezTo>
                  <a:pt x="4196" y="2629"/>
                  <a:pt x="4186" y="2623"/>
                  <a:pt x="4179" y="2617"/>
                </a:cubicBezTo>
                <a:cubicBezTo>
                  <a:pt x="4172" y="2611"/>
                  <a:pt x="4177" y="2595"/>
                  <a:pt x="4172" y="2586"/>
                </a:cubicBezTo>
                <a:cubicBezTo>
                  <a:pt x="4166" y="2575"/>
                  <a:pt x="4157" y="2574"/>
                  <a:pt x="4147" y="2569"/>
                </a:cubicBezTo>
                <a:cubicBezTo>
                  <a:pt x="4138" y="2565"/>
                  <a:pt x="4127" y="2562"/>
                  <a:pt x="4116" y="2558"/>
                </a:cubicBezTo>
                <a:cubicBezTo>
                  <a:pt x="4106" y="2553"/>
                  <a:pt x="4104" y="2550"/>
                  <a:pt x="4099" y="2541"/>
                </a:cubicBezTo>
                <a:cubicBezTo>
                  <a:pt x="4094" y="2534"/>
                  <a:pt x="4093" y="2525"/>
                  <a:pt x="4093" y="2516"/>
                </a:cubicBezTo>
                <a:cubicBezTo>
                  <a:pt x="4093" y="2507"/>
                  <a:pt x="4090" y="2499"/>
                  <a:pt x="4089" y="2490"/>
                </a:cubicBezTo>
                <a:cubicBezTo>
                  <a:pt x="4089" y="2482"/>
                  <a:pt x="4089" y="2474"/>
                  <a:pt x="4088" y="2465"/>
                </a:cubicBezTo>
                <a:cubicBezTo>
                  <a:pt x="4088" y="2461"/>
                  <a:pt x="4088" y="2456"/>
                  <a:pt x="4088" y="2451"/>
                </a:cubicBezTo>
                <a:cubicBezTo>
                  <a:pt x="4087" y="2447"/>
                  <a:pt x="4087" y="2442"/>
                  <a:pt x="4087" y="2438"/>
                </a:cubicBezTo>
                <a:cubicBezTo>
                  <a:pt x="4087" y="2425"/>
                  <a:pt x="4092" y="2404"/>
                  <a:pt x="4091" y="2386"/>
                </a:cubicBezTo>
                <a:lnTo>
                  <a:pt x="4089" y="2337"/>
                </a:lnTo>
                <a:cubicBezTo>
                  <a:pt x="4088" y="2319"/>
                  <a:pt x="4088" y="2301"/>
                  <a:pt x="4087" y="2283"/>
                </a:cubicBezTo>
                <a:cubicBezTo>
                  <a:pt x="4086" y="2264"/>
                  <a:pt x="4085" y="2246"/>
                  <a:pt x="4085" y="2228"/>
                </a:cubicBezTo>
                <a:cubicBezTo>
                  <a:pt x="4084" y="2220"/>
                  <a:pt x="4090" y="2200"/>
                  <a:pt x="4092" y="2190"/>
                </a:cubicBezTo>
                <a:cubicBezTo>
                  <a:pt x="4095" y="2175"/>
                  <a:pt x="4090" y="2153"/>
                  <a:pt x="4093" y="2141"/>
                </a:cubicBezTo>
                <a:cubicBezTo>
                  <a:pt x="4097" y="2120"/>
                  <a:pt x="4097" y="2126"/>
                  <a:pt x="4083" y="2113"/>
                </a:cubicBezTo>
                <a:cubicBezTo>
                  <a:pt x="4077" y="2107"/>
                  <a:pt x="4084" y="2072"/>
                  <a:pt x="4084" y="2070"/>
                </a:cubicBezTo>
                <a:cubicBezTo>
                  <a:pt x="4087" y="2048"/>
                  <a:pt x="4091" y="2026"/>
                  <a:pt x="4096" y="2006"/>
                </a:cubicBezTo>
                <a:cubicBezTo>
                  <a:pt x="4097" y="2004"/>
                  <a:pt x="4098" y="2001"/>
                  <a:pt x="4098" y="1999"/>
                </a:cubicBezTo>
                <a:cubicBezTo>
                  <a:pt x="4101" y="1992"/>
                  <a:pt x="4103" y="1986"/>
                  <a:pt x="4105" y="1978"/>
                </a:cubicBezTo>
                <a:cubicBezTo>
                  <a:pt x="4106" y="1970"/>
                  <a:pt x="4112" y="1961"/>
                  <a:pt x="4117" y="1956"/>
                </a:cubicBezTo>
                <a:cubicBezTo>
                  <a:pt x="4121" y="1952"/>
                  <a:pt x="4124" y="1933"/>
                  <a:pt x="4127" y="1927"/>
                </a:cubicBezTo>
                <a:cubicBezTo>
                  <a:pt x="4133" y="1915"/>
                  <a:pt x="4138" y="1910"/>
                  <a:pt x="4137" y="1898"/>
                </a:cubicBezTo>
                <a:cubicBezTo>
                  <a:pt x="4137" y="1895"/>
                  <a:pt x="4124" y="1882"/>
                  <a:pt x="4140" y="1889"/>
                </a:cubicBezTo>
                <a:cubicBezTo>
                  <a:pt x="4152" y="1894"/>
                  <a:pt x="4154" y="1888"/>
                  <a:pt x="4160" y="1877"/>
                </a:cubicBezTo>
                <a:cubicBezTo>
                  <a:pt x="4165" y="1864"/>
                  <a:pt x="4172" y="1851"/>
                  <a:pt x="4181" y="1841"/>
                </a:cubicBezTo>
                <a:cubicBezTo>
                  <a:pt x="4189" y="1833"/>
                  <a:pt x="4198" y="1816"/>
                  <a:pt x="4206" y="1806"/>
                </a:cubicBezTo>
                <a:cubicBezTo>
                  <a:pt x="4212" y="1797"/>
                  <a:pt x="4218" y="1791"/>
                  <a:pt x="4224" y="1785"/>
                </a:cubicBezTo>
                <a:cubicBezTo>
                  <a:pt x="4229" y="1779"/>
                  <a:pt x="4234" y="1775"/>
                  <a:pt x="4239" y="1770"/>
                </a:cubicBezTo>
                <a:cubicBezTo>
                  <a:pt x="4240" y="1768"/>
                  <a:pt x="4242" y="1767"/>
                  <a:pt x="4243" y="1765"/>
                </a:cubicBezTo>
                <a:cubicBezTo>
                  <a:pt x="4249" y="1759"/>
                  <a:pt x="4260" y="1752"/>
                  <a:pt x="4268" y="1747"/>
                </a:cubicBezTo>
                <a:cubicBezTo>
                  <a:pt x="4277" y="1741"/>
                  <a:pt x="4283" y="1735"/>
                  <a:pt x="4290" y="1729"/>
                </a:cubicBezTo>
                <a:cubicBezTo>
                  <a:pt x="4297" y="1724"/>
                  <a:pt x="4305" y="1720"/>
                  <a:pt x="4312" y="1715"/>
                </a:cubicBezTo>
                <a:cubicBezTo>
                  <a:pt x="4319" y="1710"/>
                  <a:pt x="4309" y="1690"/>
                  <a:pt x="4321" y="1701"/>
                </a:cubicBezTo>
                <a:cubicBezTo>
                  <a:pt x="4331" y="1709"/>
                  <a:pt x="4342" y="1701"/>
                  <a:pt x="4348" y="1694"/>
                </a:cubicBezTo>
                <a:cubicBezTo>
                  <a:pt x="4356" y="1685"/>
                  <a:pt x="4374" y="1686"/>
                  <a:pt x="4384" y="1683"/>
                </a:cubicBezTo>
                <a:cubicBezTo>
                  <a:pt x="4399" y="1679"/>
                  <a:pt x="4400" y="1694"/>
                  <a:pt x="4416" y="1694"/>
                </a:cubicBezTo>
                <a:cubicBezTo>
                  <a:pt x="4421" y="1693"/>
                  <a:pt x="4436" y="1698"/>
                  <a:pt x="4442" y="1700"/>
                </a:cubicBezTo>
                <a:cubicBezTo>
                  <a:pt x="4451" y="1703"/>
                  <a:pt x="4464" y="1702"/>
                  <a:pt x="4469" y="1696"/>
                </a:cubicBezTo>
                <a:cubicBezTo>
                  <a:pt x="4475" y="1689"/>
                  <a:pt x="4477" y="1676"/>
                  <a:pt x="4482" y="1668"/>
                </a:cubicBezTo>
                <a:cubicBezTo>
                  <a:pt x="4488" y="1659"/>
                  <a:pt x="4495" y="1651"/>
                  <a:pt x="4503" y="1644"/>
                </a:cubicBezTo>
                <a:cubicBezTo>
                  <a:pt x="4510" y="1638"/>
                  <a:pt x="4518" y="1627"/>
                  <a:pt x="4524" y="1620"/>
                </a:cubicBezTo>
                <a:cubicBezTo>
                  <a:pt x="4532" y="1611"/>
                  <a:pt x="4541" y="1601"/>
                  <a:pt x="4547" y="1592"/>
                </a:cubicBezTo>
                <a:cubicBezTo>
                  <a:pt x="4555" y="1581"/>
                  <a:pt x="4564" y="1569"/>
                  <a:pt x="4576" y="1562"/>
                </a:cubicBezTo>
                <a:cubicBezTo>
                  <a:pt x="4587" y="1556"/>
                  <a:pt x="4594" y="1565"/>
                  <a:pt x="4603" y="1555"/>
                </a:cubicBezTo>
                <a:cubicBezTo>
                  <a:pt x="4611" y="1547"/>
                  <a:pt x="4618" y="1552"/>
                  <a:pt x="4623" y="1541"/>
                </a:cubicBezTo>
                <a:cubicBezTo>
                  <a:pt x="4627" y="1533"/>
                  <a:pt x="4634" y="1528"/>
                  <a:pt x="4642" y="1523"/>
                </a:cubicBezTo>
                <a:cubicBezTo>
                  <a:pt x="4652" y="1518"/>
                  <a:pt x="4663" y="1510"/>
                  <a:pt x="4671" y="1503"/>
                </a:cubicBezTo>
                <a:cubicBezTo>
                  <a:pt x="4677" y="1499"/>
                  <a:pt x="4690" y="1495"/>
                  <a:pt x="4695" y="1491"/>
                </a:cubicBezTo>
                <a:cubicBezTo>
                  <a:pt x="4704" y="1485"/>
                  <a:pt x="4711" y="1476"/>
                  <a:pt x="4715" y="1467"/>
                </a:cubicBezTo>
                <a:cubicBezTo>
                  <a:pt x="4719" y="1457"/>
                  <a:pt x="4732" y="1449"/>
                  <a:pt x="4738" y="1442"/>
                </a:cubicBezTo>
                <a:cubicBezTo>
                  <a:pt x="4746" y="1434"/>
                  <a:pt x="4753" y="1427"/>
                  <a:pt x="4760" y="1421"/>
                </a:cubicBezTo>
                <a:cubicBezTo>
                  <a:pt x="4762" y="1419"/>
                  <a:pt x="4764" y="1418"/>
                  <a:pt x="4766" y="1416"/>
                </a:cubicBezTo>
                <a:cubicBezTo>
                  <a:pt x="4775" y="1409"/>
                  <a:pt x="4783" y="1402"/>
                  <a:pt x="4793" y="1397"/>
                </a:cubicBezTo>
                <a:cubicBezTo>
                  <a:pt x="4803" y="1391"/>
                  <a:pt x="4812" y="1385"/>
                  <a:pt x="4822" y="1380"/>
                </a:cubicBezTo>
                <a:cubicBezTo>
                  <a:pt x="4831" y="1374"/>
                  <a:pt x="4841" y="1372"/>
                  <a:pt x="4850" y="1367"/>
                </a:cubicBezTo>
                <a:cubicBezTo>
                  <a:pt x="4861" y="1361"/>
                  <a:pt x="4877" y="1360"/>
                  <a:pt x="4889" y="1357"/>
                </a:cubicBezTo>
                <a:cubicBezTo>
                  <a:pt x="4903" y="1353"/>
                  <a:pt x="4918" y="1351"/>
                  <a:pt x="4935" y="1351"/>
                </a:cubicBezTo>
                <a:cubicBezTo>
                  <a:pt x="4947" y="1350"/>
                  <a:pt x="4956" y="1360"/>
                  <a:pt x="4964" y="1368"/>
                </a:cubicBezTo>
                <a:cubicBezTo>
                  <a:pt x="4970" y="1374"/>
                  <a:pt x="4975" y="1376"/>
                  <a:pt x="4975" y="1386"/>
                </a:cubicBezTo>
                <a:cubicBezTo>
                  <a:pt x="4975" y="1387"/>
                  <a:pt x="4962" y="1384"/>
                  <a:pt x="4962" y="1394"/>
                </a:cubicBezTo>
                <a:cubicBezTo>
                  <a:pt x="4963" y="1405"/>
                  <a:pt x="4963" y="1414"/>
                  <a:pt x="4968" y="1423"/>
                </a:cubicBezTo>
                <a:cubicBezTo>
                  <a:pt x="4973" y="1433"/>
                  <a:pt x="4984" y="1439"/>
                  <a:pt x="4993" y="1445"/>
                </a:cubicBezTo>
                <a:cubicBezTo>
                  <a:pt x="5004" y="1452"/>
                  <a:pt x="5013" y="1452"/>
                  <a:pt x="5025" y="1455"/>
                </a:cubicBezTo>
                <a:cubicBezTo>
                  <a:pt x="5035" y="1457"/>
                  <a:pt x="5046" y="1460"/>
                  <a:pt x="5056" y="1459"/>
                </a:cubicBezTo>
                <a:cubicBezTo>
                  <a:pt x="5068" y="1459"/>
                  <a:pt x="5079" y="1463"/>
                  <a:pt x="5092" y="1462"/>
                </a:cubicBezTo>
                <a:cubicBezTo>
                  <a:pt x="5101" y="1462"/>
                  <a:pt x="5111" y="1461"/>
                  <a:pt x="5120" y="1461"/>
                </a:cubicBezTo>
                <a:cubicBezTo>
                  <a:pt x="5130" y="1461"/>
                  <a:pt x="5140" y="1463"/>
                  <a:pt x="5148" y="1464"/>
                </a:cubicBezTo>
                <a:cubicBezTo>
                  <a:pt x="5158" y="1466"/>
                  <a:pt x="5171" y="1463"/>
                  <a:pt x="5181" y="1463"/>
                </a:cubicBezTo>
                <a:cubicBezTo>
                  <a:pt x="5192" y="1463"/>
                  <a:pt x="5198" y="1464"/>
                  <a:pt x="5206" y="1468"/>
                </a:cubicBezTo>
                <a:cubicBezTo>
                  <a:pt x="5217" y="1473"/>
                  <a:pt x="5226" y="1469"/>
                  <a:pt x="5234" y="1462"/>
                </a:cubicBezTo>
                <a:cubicBezTo>
                  <a:pt x="5235" y="1462"/>
                  <a:pt x="5240" y="1461"/>
                  <a:pt x="5241" y="1461"/>
                </a:cubicBezTo>
                <a:cubicBezTo>
                  <a:pt x="5250" y="1454"/>
                  <a:pt x="5281" y="1458"/>
                  <a:pt x="5291" y="1457"/>
                </a:cubicBezTo>
                <a:cubicBezTo>
                  <a:pt x="5310" y="1457"/>
                  <a:pt x="5319" y="1463"/>
                  <a:pt x="5332" y="1469"/>
                </a:cubicBezTo>
                <a:cubicBezTo>
                  <a:pt x="5342" y="1473"/>
                  <a:pt x="5346" y="1479"/>
                  <a:pt x="5355" y="1488"/>
                </a:cubicBezTo>
                <a:cubicBezTo>
                  <a:pt x="5363" y="1495"/>
                  <a:pt x="5363" y="1501"/>
                  <a:pt x="5366" y="1509"/>
                </a:cubicBezTo>
                <a:cubicBezTo>
                  <a:pt x="5370" y="1525"/>
                  <a:pt x="5370" y="1529"/>
                  <a:pt x="5353" y="1530"/>
                </a:cubicBezTo>
                <a:cubicBezTo>
                  <a:pt x="5340" y="1530"/>
                  <a:pt x="5341" y="1539"/>
                  <a:pt x="5347" y="1547"/>
                </a:cubicBezTo>
                <a:cubicBezTo>
                  <a:pt x="5354" y="1556"/>
                  <a:pt x="5366" y="1562"/>
                  <a:pt x="5376" y="1565"/>
                </a:cubicBezTo>
                <a:cubicBezTo>
                  <a:pt x="5383" y="1566"/>
                  <a:pt x="5391" y="1572"/>
                  <a:pt x="5398" y="1574"/>
                </a:cubicBezTo>
                <a:cubicBezTo>
                  <a:pt x="5416" y="1578"/>
                  <a:pt x="5399" y="1570"/>
                  <a:pt x="5394" y="1564"/>
                </a:cubicBezTo>
                <a:cubicBezTo>
                  <a:pt x="5384" y="1552"/>
                  <a:pt x="5402" y="1555"/>
                  <a:pt x="5409" y="1555"/>
                </a:cubicBezTo>
                <a:cubicBezTo>
                  <a:pt x="5414" y="1554"/>
                  <a:pt x="5431" y="1529"/>
                  <a:pt x="5423" y="1551"/>
                </a:cubicBezTo>
                <a:cubicBezTo>
                  <a:pt x="5421" y="1558"/>
                  <a:pt x="5420" y="1566"/>
                  <a:pt x="5421" y="1572"/>
                </a:cubicBezTo>
                <a:cubicBezTo>
                  <a:pt x="5423" y="1579"/>
                  <a:pt x="5441" y="1575"/>
                  <a:pt x="5447" y="1575"/>
                </a:cubicBezTo>
                <a:cubicBezTo>
                  <a:pt x="5458" y="1574"/>
                  <a:pt x="5469" y="1570"/>
                  <a:pt x="5479" y="1568"/>
                </a:cubicBezTo>
                <a:cubicBezTo>
                  <a:pt x="5490" y="1564"/>
                  <a:pt x="5504" y="1568"/>
                  <a:pt x="5513" y="1569"/>
                </a:cubicBezTo>
                <a:cubicBezTo>
                  <a:pt x="5525" y="1570"/>
                  <a:pt x="5535" y="1573"/>
                  <a:pt x="5545" y="1578"/>
                </a:cubicBezTo>
                <a:cubicBezTo>
                  <a:pt x="5552" y="1581"/>
                  <a:pt x="5569" y="1598"/>
                  <a:pt x="5569" y="1581"/>
                </a:cubicBezTo>
                <a:cubicBezTo>
                  <a:pt x="5568" y="1573"/>
                  <a:pt x="5568" y="1564"/>
                  <a:pt x="5568" y="1556"/>
                </a:cubicBezTo>
                <a:cubicBezTo>
                  <a:pt x="5567" y="1549"/>
                  <a:pt x="5551" y="1537"/>
                  <a:pt x="5545" y="1536"/>
                </a:cubicBezTo>
                <a:cubicBezTo>
                  <a:pt x="5536" y="1534"/>
                  <a:pt x="5526" y="1527"/>
                  <a:pt x="5519" y="1520"/>
                </a:cubicBezTo>
                <a:cubicBezTo>
                  <a:pt x="5509" y="1511"/>
                  <a:pt x="5521" y="1510"/>
                  <a:pt x="5527" y="1515"/>
                </a:cubicBezTo>
                <a:cubicBezTo>
                  <a:pt x="5535" y="1523"/>
                  <a:pt x="5539" y="1526"/>
                  <a:pt x="5549" y="1530"/>
                </a:cubicBezTo>
                <a:cubicBezTo>
                  <a:pt x="5558" y="1534"/>
                  <a:pt x="5568" y="1529"/>
                  <a:pt x="5571" y="1524"/>
                </a:cubicBezTo>
                <a:cubicBezTo>
                  <a:pt x="5574" y="1515"/>
                  <a:pt x="5580" y="1510"/>
                  <a:pt x="5580" y="1499"/>
                </a:cubicBezTo>
                <a:cubicBezTo>
                  <a:pt x="5579" y="1489"/>
                  <a:pt x="5555" y="1487"/>
                  <a:pt x="5549" y="1486"/>
                </a:cubicBezTo>
                <a:cubicBezTo>
                  <a:pt x="5542" y="1485"/>
                  <a:pt x="5537" y="1469"/>
                  <a:pt x="5535" y="1463"/>
                </a:cubicBezTo>
                <a:cubicBezTo>
                  <a:pt x="5531" y="1450"/>
                  <a:pt x="5546" y="1438"/>
                  <a:pt x="5550" y="1453"/>
                </a:cubicBezTo>
                <a:cubicBezTo>
                  <a:pt x="5556" y="1472"/>
                  <a:pt x="5558" y="1474"/>
                  <a:pt x="5572" y="1486"/>
                </a:cubicBezTo>
                <a:cubicBezTo>
                  <a:pt x="5580" y="1493"/>
                  <a:pt x="5588" y="1495"/>
                  <a:pt x="5598" y="1497"/>
                </a:cubicBezTo>
                <a:cubicBezTo>
                  <a:pt x="5614" y="1500"/>
                  <a:pt x="5593" y="1474"/>
                  <a:pt x="5591" y="1473"/>
                </a:cubicBezTo>
                <a:cubicBezTo>
                  <a:pt x="5586" y="1465"/>
                  <a:pt x="5582" y="1452"/>
                  <a:pt x="5582" y="1446"/>
                </a:cubicBezTo>
                <a:cubicBezTo>
                  <a:pt x="5581" y="1437"/>
                  <a:pt x="5591" y="1461"/>
                  <a:pt x="5597" y="1468"/>
                </a:cubicBezTo>
                <a:cubicBezTo>
                  <a:pt x="5606" y="1478"/>
                  <a:pt x="5608" y="1482"/>
                  <a:pt x="5619" y="1487"/>
                </a:cubicBezTo>
                <a:cubicBezTo>
                  <a:pt x="5621" y="1488"/>
                  <a:pt x="5638" y="1471"/>
                  <a:pt x="5643" y="1469"/>
                </a:cubicBezTo>
                <a:cubicBezTo>
                  <a:pt x="5652" y="1466"/>
                  <a:pt x="5661" y="1469"/>
                  <a:pt x="5666" y="1474"/>
                </a:cubicBezTo>
                <a:cubicBezTo>
                  <a:pt x="5673" y="1480"/>
                  <a:pt x="5675" y="1481"/>
                  <a:pt x="5677" y="1489"/>
                </a:cubicBezTo>
                <a:cubicBezTo>
                  <a:pt x="5679" y="1496"/>
                  <a:pt x="5678" y="1503"/>
                  <a:pt x="5686" y="1505"/>
                </a:cubicBezTo>
                <a:cubicBezTo>
                  <a:pt x="5695" y="1506"/>
                  <a:pt x="5694" y="1500"/>
                  <a:pt x="5702" y="1500"/>
                </a:cubicBezTo>
                <a:cubicBezTo>
                  <a:pt x="5706" y="1500"/>
                  <a:pt x="5697" y="1515"/>
                  <a:pt x="5697" y="1516"/>
                </a:cubicBezTo>
                <a:cubicBezTo>
                  <a:pt x="5696" y="1518"/>
                  <a:pt x="5710" y="1529"/>
                  <a:pt x="5710" y="1530"/>
                </a:cubicBezTo>
                <a:cubicBezTo>
                  <a:pt x="5714" y="1533"/>
                  <a:pt x="5717" y="1541"/>
                  <a:pt x="5718" y="1546"/>
                </a:cubicBezTo>
                <a:cubicBezTo>
                  <a:pt x="5720" y="1554"/>
                  <a:pt x="5722" y="1558"/>
                  <a:pt x="5722" y="1567"/>
                </a:cubicBezTo>
                <a:cubicBezTo>
                  <a:pt x="5722" y="1575"/>
                  <a:pt x="5726" y="1576"/>
                  <a:pt x="5732" y="1579"/>
                </a:cubicBezTo>
                <a:cubicBezTo>
                  <a:pt x="5737" y="1581"/>
                  <a:pt x="5742" y="1585"/>
                  <a:pt x="5746" y="1589"/>
                </a:cubicBezTo>
                <a:cubicBezTo>
                  <a:pt x="5753" y="1596"/>
                  <a:pt x="5758" y="1587"/>
                  <a:pt x="5762" y="1584"/>
                </a:cubicBezTo>
                <a:cubicBezTo>
                  <a:pt x="5765" y="1580"/>
                  <a:pt x="5772" y="1579"/>
                  <a:pt x="5780" y="1579"/>
                </a:cubicBezTo>
                <a:cubicBezTo>
                  <a:pt x="5785" y="1578"/>
                  <a:pt x="5798" y="1583"/>
                  <a:pt x="5803" y="1585"/>
                </a:cubicBezTo>
                <a:cubicBezTo>
                  <a:pt x="5808" y="1587"/>
                  <a:pt x="5820" y="1584"/>
                  <a:pt x="5825" y="1584"/>
                </a:cubicBezTo>
                <a:cubicBezTo>
                  <a:pt x="5833" y="1584"/>
                  <a:pt x="5839" y="1583"/>
                  <a:pt x="5845" y="1585"/>
                </a:cubicBezTo>
                <a:cubicBezTo>
                  <a:pt x="5851" y="1586"/>
                  <a:pt x="5858" y="1581"/>
                  <a:pt x="5865" y="1580"/>
                </a:cubicBezTo>
                <a:cubicBezTo>
                  <a:pt x="5873" y="1578"/>
                  <a:pt x="5878" y="1581"/>
                  <a:pt x="5885" y="1580"/>
                </a:cubicBezTo>
                <a:cubicBezTo>
                  <a:pt x="5892" y="1580"/>
                  <a:pt x="5898" y="1581"/>
                  <a:pt x="5904" y="1579"/>
                </a:cubicBezTo>
                <a:cubicBezTo>
                  <a:pt x="5912" y="1577"/>
                  <a:pt x="5916" y="1578"/>
                  <a:pt x="5921" y="1573"/>
                </a:cubicBezTo>
                <a:cubicBezTo>
                  <a:pt x="5925" y="1569"/>
                  <a:pt x="5928" y="1564"/>
                  <a:pt x="5932" y="1560"/>
                </a:cubicBezTo>
                <a:cubicBezTo>
                  <a:pt x="5936" y="1555"/>
                  <a:pt x="5943" y="1550"/>
                  <a:pt x="5949" y="1549"/>
                </a:cubicBezTo>
                <a:cubicBezTo>
                  <a:pt x="5956" y="1547"/>
                  <a:pt x="5960" y="1545"/>
                  <a:pt x="5967" y="1542"/>
                </a:cubicBezTo>
                <a:cubicBezTo>
                  <a:pt x="5975" y="1540"/>
                  <a:pt x="5979" y="1545"/>
                  <a:pt x="5985" y="1547"/>
                </a:cubicBezTo>
                <a:cubicBezTo>
                  <a:pt x="5988" y="1549"/>
                  <a:pt x="5994" y="1560"/>
                  <a:pt x="5995" y="1561"/>
                </a:cubicBezTo>
                <a:cubicBezTo>
                  <a:pt x="5999" y="1569"/>
                  <a:pt x="6004" y="1570"/>
                  <a:pt x="6006" y="1577"/>
                </a:cubicBezTo>
                <a:cubicBezTo>
                  <a:pt x="6008" y="1583"/>
                  <a:pt x="6013" y="1585"/>
                  <a:pt x="6014" y="1594"/>
                </a:cubicBezTo>
                <a:cubicBezTo>
                  <a:pt x="6014" y="1598"/>
                  <a:pt x="6006" y="1609"/>
                  <a:pt x="6003" y="1613"/>
                </a:cubicBezTo>
                <a:cubicBezTo>
                  <a:pt x="6000" y="1617"/>
                  <a:pt x="5999" y="1623"/>
                  <a:pt x="5999" y="1630"/>
                </a:cubicBezTo>
                <a:cubicBezTo>
                  <a:pt x="6000" y="1637"/>
                  <a:pt x="6010" y="1638"/>
                  <a:pt x="6014" y="1643"/>
                </a:cubicBezTo>
                <a:cubicBezTo>
                  <a:pt x="6018" y="1646"/>
                  <a:pt x="6018" y="1655"/>
                  <a:pt x="6018" y="1661"/>
                </a:cubicBezTo>
                <a:cubicBezTo>
                  <a:pt x="6018" y="1668"/>
                  <a:pt x="6012" y="1673"/>
                  <a:pt x="6010" y="1677"/>
                </a:cubicBezTo>
                <a:cubicBezTo>
                  <a:pt x="6007" y="1684"/>
                  <a:pt x="6003" y="1687"/>
                  <a:pt x="6000" y="1693"/>
                </a:cubicBezTo>
                <a:cubicBezTo>
                  <a:pt x="5997" y="1700"/>
                  <a:pt x="5993" y="1705"/>
                  <a:pt x="5991" y="1710"/>
                </a:cubicBezTo>
                <a:cubicBezTo>
                  <a:pt x="5988" y="1717"/>
                  <a:pt x="6003" y="1716"/>
                  <a:pt x="6007" y="1716"/>
                </a:cubicBezTo>
                <a:cubicBezTo>
                  <a:pt x="6015" y="1716"/>
                  <a:pt x="6019" y="1713"/>
                  <a:pt x="6027" y="1713"/>
                </a:cubicBezTo>
                <a:cubicBezTo>
                  <a:pt x="6034" y="1712"/>
                  <a:pt x="6042" y="1712"/>
                  <a:pt x="6049" y="1712"/>
                </a:cubicBezTo>
                <a:cubicBezTo>
                  <a:pt x="6055" y="1712"/>
                  <a:pt x="6060" y="1707"/>
                  <a:pt x="6067" y="1705"/>
                </a:cubicBezTo>
                <a:cubicBezTo>
                  <a:pt x="6075" y="1703"/>
                  <a:pt x="6078" y="1712"/>
                  <a:pt x="6081" y="1716"/>
                </a:cubicBezTo>
                <a:cubicBezTo>
                  <a:pt x="6085" y="1723"/>
                  <a:pt x="6096" y="1712"/>
                  <a:pt x="6096" y="1711"/>
                </a:cubicBezTo>
                <a:cubicBezTo>
                  <a:pt x="6103" y="1704"/>
                  <a:pt x="6101" y="1703"/>
                  <a:pt x="6112" y="1701"/>
                </a:cubicBezTo>
                <a:cubicBezTo>
                  <a:pt x="6122" y="1698"/>
                  <a:pt x="6122" y="1706"/>
                  <a:pt x="6124" y="1712"/>
                </a:cubicBezTo>
                <a:cubicBezTo>
                  <a:pt x="6126" y="1720"/>
                  <a:pt x="6125" y="1722"/>
                  <a:pt x="6133" y="1726"/>
                </a:cubicBezTo>
                <a:cubicBezTo>
                  <a:pt x="6138" y="1728"/>
                  <a:pt x="6144" y="1715"/>
                  <a:pt x="6147" y="1712"/>
                </a:cubicBezTo>
                <a:cubicBezTo>
                  <a:pt x="6151" y="1708"/>
                  <a:pt x="6153" y="1704"/>
                  <a:pt x="6156" y="1700"/>
                </a:cubicBezTo>
                <a:cubicBezTo>
                  <a:pt x="6162" y="1694"/>
                  <a:pt x="6163" y="1693"/>
                  <a:pt x="6165" y="1701"/>
                </a:cubicBezTo>
                <a:cubicBezTo>
                  <a:pt x="6167" y="1708"/>
                  <a:pt x="6172" y="1711"/>
                  <a:pt x="6174" y="1715"/>
                </a:cubicBezTo>
                <a:cubicBezTo>
                  <a:pt x="6178" y="1722"/>
                  <a:pt x="6181" y="1725"/>
                  <a:pt x="6185" y="1731"/>
                </a:cubicBezTo>
                <a:cubicBezTo>
                  <a:pt x="6188" y="1737"/>
                  <a:pt x="6192" y="1741"/>
                  <a:pt x="6198" y="1745"/>
                </a:cubicBezTo>
                <a:cubicBezTo>
                  <a:pt x="6205" y="1749"/>
                  <a:pt x="6209" y="1749"/>
                  <a:pt x="6214" y="1754"/>
                </a:cubicBezTo>
                <a:cubicBezTo>
                  <a:pt x="6220" y="1759"/>
                  <a:pt x="6223" y="1762"/>
                  <a:pt x="6228" y="1766"/>
                </a:cubicBezTo>
                <a:cubicBezTo>
                  <a:pt x="6235" y="1773"/>
                  <a:pt x="6234" y="1768"/>
                  <a:pt x="6233" y="1759"/>
                </a:cubicBezTo>
                <a:cubicBezTo>
                  <a:pt x="6233" y="1750"/>
                  <a:pt x="6234" y="1747"/>
                  <a:pt x="6237" y="1742"/>
                </a:cubicBezTo>
                <a:cubicBezTo>
                  <a:pt x="6239" y="1737"/>
                  <a:pt x="6247" y="1734"/>
                  <a:pt x="6253" y="1733"/>
                </a:cubicBezTo>
                <a:cubicBezTo>
                  <a:pt x="6259" y="1731"/>
                  <a:pt x="6267" y="1734"/>
                  <a:pt x="6271" y="1736"/>
                </a:cubicBezTo>
                <a:cubicBezTo>
                  <a:pt x="6277" y="1739"/>
                  <a:pt x="6285" y="1737"/>
                  <a:pt x="6292" y="1738"/>
                </a:cubicBezTo>
                <a:cubicBezTo>
                  <a:pt x="6301" y="1740"/>
                  <a:pt x="6299" y="1747"/>
                  <a:pt x="6292" y="1750"/>
                </a:cubicBezTo>
                <a:cubicBezTo>
                  <a:pt x="6283" y="1752"/>
                  <a:pt x="6285" y="1757"/>
                  <a:pt x="6287" y="1764"/>
                </a:cubicBezTo>
                <a:cubicBezTo>
                  <a:pt x="6288" y="1767"/>
                  <a:pt x="6301" y="1777"/>
                  <a:pt x="6302" y="1778"/>
                </a:cubicBezTo>
                <a:cubicBezTo>
                  <a:pt x="6306" y="1782"/>
                  <a:pt x="6316" y="1782"/>
                  <a:pt x="6321" y="1784"/>
                </a:cubicBezTo>
                <a:cubicBezTo>
                  <a:pt x="6326" y="1787"/>
                  <a:pt x="6337" y="1787"/>
                  <a:pt x="6343" y="1786"/>
                </a:cubicBezTo>
                <a:cubicBezTo>
                  <a:pt x="6353" y="1786"/>
                  <a:pt x="6354" y="1786"/>
                  <a:pt x="6359" y="1780"/>
                </a:cubicBezTo>
                <a:cubicBezTo>
                  <a:pt x="6368" y="1771"/>
                  <a:pt x="6369" y="1787"/>
                  <a:pt x="6369" y="1791"/>
                </a:cubicBezTo>
                <a:cubicBezTo>
                  <a:pt x="6367" y="1800"/>
                  <a:pt x="6369" y="1807"/>
                  <a:pt x="6377" y="1808"/>
                </a:cubicBezTo>
                <a:cubicBezTo>
                  <a:pt x="6383" y="1809"/>
                  <a:pt x="6390" y="1810"/>
                  <a:pt x="6395" y="1812"/>
                </a:cubicBezTo>
                <a:cubicBezTo>
                  <a:pt x="6400" y="1812"/>
                  <a:pt x="6399" y="1826"/>
                  <a:pt x="6399" y="1830"/>
                </a:cubicBezTo>
                <a:cubicBezTo>
                  <a:pt x="6399" y="1839"/>
                  <a:pt x="6398" y="1843"/>
                  <a:pt x="6394" y="1848"/>
                </a:cubicBezTo>
                <a:cubicBezTo>
                  <a:pt x="6388" y="1854"/>
                  <a:pt x="6395" y="1858"/>
                  <a:pt x="6399" y="1862"/>
                </a:cubicBezTo>
                <a:cubicBezTo>
                  <a:pt x="6404" y="1866"/>
                  <a:pt x="6410" y="1868"/>
                  <a:pt x="6413" y="1871"/>
                </a:cubicBezTo>
                <a:cubicBezTo>
                  <a:pt x="6418" y="1876"/>
                  <a:pt x="6428" y="1875"/>
                  <a:pt x="6434" y="1878"/>
                </a:cubicBezTo>
                <a:cubicBezTo>
                  <a:pt x="6442" y="1881"/>
                  <a:pt x="6450" y="1878"/>
                  <a:pt x="6454" y="1874"/>
                </a:cubicBezTo>
                <a:cubicBezTo>
                  <a:pt x="6458" y="1871"/>
                  <a:pt x="6460" y="1863"/>
                  <a:pt x="6464" y="1859"/>
                </a:cubicBezTo>
                <a:cubicBezTo>
                  <a:pt x="6469" y="1854"/>
                  <a:pt x="6472" y="1850"/>
                  <a:pt x="6480" y="1851"/>
                </a:cubicBezTo>
                <a:cubicBezTo>
                  <a:pt x="6487" y="1853"/>
                  <a:pt x="6491" y="1858"/>
                  <a:pt x="6498" y="1859"/>
                </a:cubicBezTo>
                <a:cubicBezTo>
                  <a:pt x="6504" y="1861"/>
                  <a:pt x="6513" y="1859"/>
                  <a:pt x="6520" y="1859"/>
                </a:cubicBezTo>
                <a:cubicBezTo>
                  <a:pt x="6529" y="1858"/>
                  <a:pt x="6529" y="1854"/>
                  <a:pt x="6526" y="1845"/>
                </a:cubicBezTo>
                <a:cubicBezTo>
                  <a:pt x="6525" y="1840"/>
                  <a:pt x="6514" y="1835"/>
                  <a:pt x="6510" y="1834"/>
                </a:cubicBezTo>
                <a:cubicBezTo>
                  <a:pt x="6504" y="1833"/>
                  <a:pt x="6495" y="1835"/>
                  <a:pt x="6488" y="1835"/>
                </a:cubicBezTo>
                <a:cubicBezTo>
                  <a:pt x="6483" y="1836"/>
                  <a:pt x="6481" y="1841"/>
                  <a:pt x="6476" y="1840"/>
                </a:cubicBezTo>
                <a:cubicBezTo>
                  <a:pt x="6470" y="1839"/>
                  <a:pt x="6480" y="1830"/>
                  <a:pt x="6484" y="1825"/>
                </a:cubicBezTo>
                <a:cubicBezTo>
                  <a:pt x="6485" y="1824"/>
                  <a:pt x="6472" y="1817"/>
                  <a:pt x="6470" y="1816"/>
                </a:cubicBezTo>
                <a:cubicBezTo>
                  <a:pt x="6460" y="1811"/>
                  <a:pt x="6472" y="1807"/>
                  <a:pt x="6477" y="1805"/>
                </a:cubicBezTo>
                <a:cubicBezTo>
                  <a:pt x="6482" y="1804"/>
                  <a:pt x="6488" y="1801"/>
                  <a:pt x="6493" y="1799"/>
                </a:cubicBezTo>
                <a:cubicBezTo>
                  <a:pt x="6503" y="1796"/>
                  <a:pt x="6500" y="1807"/>
                  <a:pt x="6499" y="1812"/>
                </a:cubicBezTo>
                <a:cubicBezTo>
                  <a:pt x="6497" y="1820"/>
                  <a:pt x="6513" y="1814"/>
                  <a:pt x="6513" y="1814"/>
                </a:cubicBezTo>
                <a:cubicBezTo>
                  <a:pt x="6520" y="1811"/>
                  <a:pt x="6524" y="1810"/>
                  <a:pt x="6532" y="1808"/>
                </a:cubicBezTo>
                <a:cubicBezTo>
                  <a:pt x="6539" y="1806"/>
                  <a:pt x="6547" y="1810"/>
                  <a:pt x="6554" y="1811"/>
                </a:cubicBezTo>
                <a:cubicBezTo>
                  <a:pt x="6561" y="1813"/>
                  <a:pt x="6568" y="1813"/>
                  <a:pt x="6575" y="1814"/>
                </a:cubicBezTo>
                <a:cubicBezTo>
                  <a:pt x="6584" y="1816"/>
                  <a:pt x="6584" y="1822"/>
                  <a:pt x="6577" y="1829"/>
                </a:cubicBezTo>
                <a:cubicBezTo>
                  <a:pt x="6572" y="1835"/>
                  <a:pt x="6574" y="1839"/>
                  <a:pt x="6581" y="1842"/>
                </a:cubicBezTo>
                <a:cubicBezTo>
                  <a:pt x="6587" y="1845"/>
                  <a:pt x="6592" y="1844"/>
                  <a:pt x="6598" y="1842"/>
                </a:cubicBezTo>
                <a:cubicBezTo>
                  <a:pt x="6605" y="1841"/>
                  <a:pt x="6602" y="1833"/>
                  <a:pt x="6611" y="1830"/>
                </a:cubicBezTo>
                <a:cubicBezTo>
                  <a:pt x="6617" y="1829"/>
                  <a:pt x="6626" y="1830"/>
                  <a:pt x="6632" y="1830"/>
                </a:cubicBezTo>
                <a:cubicBezTo>
                  <a:pt x="6640" y="1829"/>
                  <a:pt x="6647" y="1829"/>
                  <a:pt x="6654" y="1830"/>
                </a:cubicBezTo>
                <a:cubicBezTo>
                  <a:pt x="6661" y="1832"/>
                  <a:pt x="6666" y="1827"/>
                  <a:pt x="6668" y="1835"/>
                </a:cubicBezTo>
                <a:cubicBezTo>
                  <a:pt x="6670" y="1841"/>
                  <a:pt x="6669" y="1850"/>
                  <a:pt x="6669" y="1857"/>
                </a:cubicBezTo>
                <a:cubicBezTo>
                  <a:pt x="6669" y="1865"/>
                  <a:pt x="6669" y="1871"/>
                  <a:pt x="6667" y="1876"/>
                </a:cubicBezTo>
                <a:cubicBezTo>
                  <a:pt x="6667" y="1876"/>
                  <a:pt x="6647" y="1878"/>
                  <a:pt x="6645" y="1878"/>
                </a:cubicBezTo>
                <a:cubicBezTo>
                  <a:pt x="6636" y="1881"/>
                  <a:pt x="6643" y="1888"/>
                  <a:pt x="6646" y="1891"/>
                </a:cubicBezTo>
                <a:cubicBezTo>
                  <a:pt x="6650" y="1894"/>
                  <a:pt x="6663" y="1892"/>
                  <a:pt x="6668" y="1891"/>
                </a:cubicBezTo>
                <a:cubicBezTo>
                  <a:pt x="6674" y="1891"/>
                  <a:pt x="6683" y="1894"/>
                  <a:pt x="6689" y="1895"/>
                </a:cubicBezTo>
                <a:cubicBezTo>
                  <a:pt x="6700" y="1897"/>
                  <a:pt x="6702" y="1892"/>
                  <a:pt x="6704" y="1890"/>
                </a:cubicBezTo>
                <a:cubicBezTo>
                  <a:pt x="6705" y="1889"/>
                  <a:pt x="6696" y="1877"/>
                  <a:pt x="6694" y="1875"/>
                </a:cubicBezTo>
                <a:cubicBezTo>
                  <a:pt x="6691" y="1869"/>
                  <a:pt x="6692" y="1861"/>
                  <a:pt x="6692" y="1854"/>
                </a:cubicBezTo>
                <a:cubicBezTo>
                  <a:pt x="6692" y="1846"/>
                  <a:pt x="6693" y="1842"/>
                  <a:pt x="6694" y="1834"/>
                </a:cubicBezTo>
                <a:cubicBezTo>
                  <a:pt x="6696" y="1827"/>
                  <a:pt x="6698" y="1824"/>
                  <a:pt x="6699" y="1818"/>
                </a:cubicBezTo>
                <a:cubicBezTo>
                  <a:pt x="6700" y="1813"/>
                  <a:pt x="6707" y="1810"/>
                  <a:pt x="6710" y="1806"/>
                </a:cubicBezTo>
                <a:cubicBezTo>
                  <a:pt x="6715" y="1801"/>
                  <a:pt x="6719" y="1799"/>
                  <a:pt x="6723" y="1796"/>
                </a:cubicBezTo>
                <a:cubicBezTo>
                  <a:pt x="6728" y="1791"/>
                  <a:pt x="6738" y="1792"/>
                  <a:pt x="6744" y="1792"/>
                </a:cubicBezTo>
                <a:cubicBezTo>
                  <a:pt x="6751" y="1785"/>
                  <a:pt x="6764" y="1798"/>
                  <a:pt x="6772" y="1794"/>
                </a:cubicBezTo>
                <a:cubicBezTo>
                  <a:pt x="6780" y="1789"/>
                  <a:pt x="6785" y="1786"/>
                  <a:pt x="6794" y="1786"/>
                </a:cubicBezTo>
                <a:cubicBezTo>
                  <a:pt x="6805" y="1785"/>
                  <a:pt x="6802" y="1792"/>
                  <a:pt x="6807" y="1800"/>
                </a:cubicBezTo>
                <a:cubicBezTo>
                  <a:pt x="6807" y="1800"/>
                  <a:pt x="6827" y="1800"/>
                  <a:pt x="6827" y="1800"/>
                </a:cubicBezTo>
                <a:cubicBezTo>
                  <a:pt x="6833" y="1802"/>
                  <a:pt x="6834" y="1811"/>
                  <a:pt x="6839" y="1815"/>
                </a:cubicBezTo>
                <a:cubicBezTo>
                  <a:pt x="6842" y="1819"/>
                  <a:pt x="6855" y="1816"/>
                  <a:pt x="6860" y="1816"/>
                </a:cubicBezTo>
                <a:cubicBezTo>
                  <a:pt x="6870" y="1816"/>
                  <a:pt x="6873" y="1817"/>
                  <a:pt x="6873" y="1807"/>
                </a:cubicBezTo>
                <a:cubicBezTo>
                  <a:pt x="6873" y="1800"/>
                  <a:pt x="6872" y="1793"/>
                  <a:pt x="6872" y="1785"/>
                </a:cubicBezTo>
                <a:cubicBezTo>
                  <a:pt x="6872" y="1778"/>
                  <a:pt x="6875" y="1772"/>
                  <a:pt x="6879" y="1768"/>
                </a:cubicBezTo>
                <a:cubicBezTo>
                  <a:pt x="6884" y="1762"/>
                  <a:pt x="6886" y="1760"/>
                  <a:pt x="6890" y="1756"/>
                </a:cubicBezTo>
                <a:cubicBezTo>
                  <a:pt x="6893" y="1752"/>
                  <a:pt x="6901" y="1753"/>
                  <a:pt x="6908" y="1752"/>
                </a:cubicBezTo>
                <a:cubicBezTo>
                  <a:pt x="6916" y="1752"/>
                  <a:pt x="6922" y="1753"/>
                  <a:pt x="6930" y="1753"/>
                </a:cubicBezTo>
                <a:cubicBezTo>
                  <a:pt x="6939" y="1752"/>
                  <a:pt x="6940" y="1750"/>
                  <a:pt x="6944" y="1745"/>
                </a:cubicBezTo>
                <a:cubicBezTo>
                  <a:pt x="6948" y="1741"/>
                  <a:pt x="6954" y="1739"/>
                  <a:pt x="6961" y="1739"/>
                </a:cubicBezTo>
                <a:cubicBezTo>
                  <a:pt x="6969" y="1738"/>
                  <a:pt x="6972" y="1741"/>
                  <a:pt x="6980" y="1741"/>
                </a:cubicBezTo>
                <a:cubicBezTo>
                  <a:pt x="6986" y="1741"/>
                  <a:pt x="6992" y="1737"/>
                  <a:pt x="6998" y="1736"/>
                </a:cubicBezTo>
                <a:cubicBezTo>
                  <a:pt x="7006" y="1733"/>
                  <a:pt x="7010" y="1732"/>
                  <a:pt x="7015" y="1727"/>
                </a:cubicBezTo>
                <a:cubicBezTo>
                  <a:pt x="7018" y="1724"/>
                  <a:pt x="7018" y="1709"/>
                  <a:pt x="7020" y="1705"/>
                </a:cubicBezTo>
                <a:cubicBezTo>
                  <a:pt x="7021" y="1702"/>
                  <a:pt x="7036" y="1703"/>
                  <a:pt x="7040" y="1703"/>
                </a:cubicBezTo>
                <a:cubicBezTo>
                  <a:pt x="7050" y="1702"/>
                  <a:pt x="7051" y="1698"/>
                  <a:pt x="7059" y="1702"/>
                </a:cubicBezTo>
                <a:cubicBezTo>
                  <a:pt x="7062" y="1703"/>
                  <a:pt x="7065" y="1714"/>
                  <a:pt x="7068" y="1717"/>
                </a:cubicBezTo>
                <a:cubicBezTo>
                  <a:pt x="7074" y="1723"/>
                  <a:pt x="7074" y="1725"/>
                  <a:pt x="7083" y="1727"/>
                </a:cubicBezTo>
                <a:cubicBezTo>
                  <a:pt x="7088" y="1728"/>
                  <a:pt x="7083" y="714"/>
                  <a:pt x="7083" y="8"/>
                </a:cubicBezTo>
                <a:lnTo>
                  <a:pt x="393" y="0"/>
                </a:lnTo>
                <a:lnTo>
                  <a:pt x="393" y="0"/>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w="1" cap="flat">
            <a:solidFill>
              <a:srgbClr val="999999"/>
            </a:solidFill>
            <a:prstDash val="solid"/>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s-ES"/>
          </a:p>
        </p:txBody>
      </p:sp>
      <p:grpSp>
        <p:nvGrpSpPr>
          <p:cNvPr id="91" name="baleares">
            <a:extLst>
              <a:ext uri="{FF2B5EF4-FFF2-40B4-BE49-F238E27FC236}">
                <a16:creationId xmlns:a16="http://schemas.microsoft.com/office/drawing/2014/main" id="{D979289D-3945-4E83-B014-E9B5EEA17C0D}"/>
              </a:ext>
            </a:extLst>
          </p:cNvPr>
          <p:cNvGrpSpPr>
            <a:grpSpLocks/>
          </p:cNvGrpSpPr>
          <p:nvPr/>
        </p:nvGrpSpPr>
        <p:grpSpPr bwMode="auto">
          <a:xfrm>
            <a:off x="6855041" y="2938341"/>
            <a:ext cx="1187450" cy="844550"/>
            <a:chOff x="3733800" y="1861516"/>
            <a:chExt cx="1042660" cy="716860"/>
          </a:xfrm>
          <a:solidFill>
            <a:srgbClr val="FF7171"/>
          </a:solidFill>
        </p:grpSpPr>
        <p:sp>
          <p:nvSpPr>
            <p:cNvPr id="92" name="gg">
              <a:extLst>
                <a:ext uri="{FF2B5EF4-FFF2-40B4-BE49-F238E27FC236}">
                  <a16:creationId xmlns:a16="http://schemas.microsoft.com/office/drawing/2014/main" id="{4EB01C46-332F-4BF3-B9B6-46BB07606B9E}"/>
                </a:ext>
              </a:extLst>
            </p:cNvPr>
            <p:cNvSpPr>
              <a:spLocks/>
            </p:cNvSpPr>
            <p:nvPr/>
          </p:nvSpPr>
          <p:spPr bwMode="auto">
            <a:xfrm>
              <a:off x="4010429" y="1962976"/>
              <a:ext cx="381000" cy="313200"/>
            </a:xfrm>
            <a:custGeom>
              <a:avLst/>
              <a:gdLst>
                <a:gd name="T0" fmla="*/ 2147483647 w 989"/>
                <a:gd name="T1" fmla="*/ 2147483647 h 799"/>
                <a:gd name="T2" fmla="*/ 2147483647 w 989"/>
                <a:gd name="T3" fmla="*/ 2147483647 h 799"/>
                <a:gd name="T4" fmla="*/ 2147483647 w 989"/>
                <a:gd name="T5" fmla="*/ 2147483647 h 799"/>
                <a:gd name="T6" fmla="*/ 2147483647 w 989"/>
                <a:gd name="T7" fmla="*/ 2147483647 h 799"/>
                <a:gd name="T8" fmla="*/ 2147483647 w 989"/>
                <a:gd name="T9" fmla="*/ 2147483647 h 799"/>
                <a:gd name="T10" fmla="*/ 2147483647 w 989"/>
                <a:gd name="T11" fmla="*/ 2147483647 h 799"/>
                <a:gd name="T12" fmla="*/ 2147483647 w 989"/>
                <a:gd name="T13" fmla="*/ 2147483647 h 799"/>
                <a:gd name="T14" fmla="*/ 2147483647 w 989"/>
                <a:gd name="T15" fmla="*/ 2147483647 h 799"/>
                <a:gd name="T16" fmla="*/ 2147483647 w 989"/>
                <a:gd name="T17" fmla="*/ 2147483647 h 799"/>
                <a:gd name="T18" fmla="*/ 2147483647 w 989"/>
                <a:gd name="T19" fmla="*/ 2147483647 h 799"/>
                <a:gd name="T20" fmla="*/ 2147483647 w 989"/>
                <a:gd name="T21" fmla="*/ 2147483647 h 799"/>
                <a:gd name="T22" fmla="*/ 2147483647 w 989"/>
                <a:gd name="T23" fmla="*/ 2147483647 h 799"/>
                <a:gd name="T24" fmla="*/ 2147483647 w 989"/>
                <a:gd name="T25" fmla="*/ 2147483647 h 799"/>
                <a:gd name="T26" fmla="*/ 2147483647 w 989"/>
                <a:gd name="T27" fmla="*/ 2147483647 h 799"/>
                <a:gd name="T28" fmla="*/ 2147483647 w 989"/>
                <a:gd name="T29" fmla="*/ 2147483647 h 799"/>
                <a:gd name="T30" fmla="*/ 2147483647 w 989"/>
                <a:gd name="T31" fmla="*/ 2147483647 h 799"/>
                <a:gd name="T32" fmla="*/ 2147483647 w 989"/>
                <a:gd name="T33" fmla="*/ 2147483647 h 799"/>
                <a:gd name="T34" fmla="*/ 2147483647 w 989"/>
                <a:gd name="T35" fmla="*/ 2147483647 h 799"/>
                <a:gd name="T36" fmla="*/ 2147483647 w 989"/>
                <a:gd name="T37" fmla="*/ 2147483647 h 799"/>
                <a:gd name="T38" fmla="*/ 2147483647 w 989"/>
                <a:gd name="T39" fmla="*/ 2147483647 h 799"/>
                <a:gd name="T40" fmla="*/ 2147483647 w 989"/>
                <a:gd name="T41" fmla="*/ 2147483647 h 799"/>
                <a:gd name="T42" fmla="*/ 2147483647 w 989"/>
                <a:gd name="T43" fmla="*/ 2147483647 h 799"/>
                <a:gd name="T44" fmla="*/ 2147483647 w 989"/>
                <a:gd name="T45" fmla="*/ 2147483647 h 799"/>
                <a:gd name="T46" fmla="*/ 2147483647 w 989"/>
                <a:gd name="T47" fmla="*/ 2147483647 h 799"/>
                <a:gd name="T48" fmla="*/ 2147483647 w 989"/>
                <a:gd name="T49" fmla="*/ 2147483647 h 799"/>
                <a:gd name="T50" fmla="*/ 2147483647 w 989"/>
                <a:gd name="T51" fmla="*/ 2147483647 h 799"/>
                <a:gd name="T52" fmla="*/ 2147483647 w 989"/>
                <a:gd name="T53" fmla="*/ 2147483647 h 799"/>
                <a:gd name="T54" fmla="*/ 2147483647 w 989"/>
                <a:gd name="T55" fmla="*/ 2147483647 h 799"/>
                <a:gd name="T56" fmla="*/ 2147483647 w 989"/>
                <a:gd name="T57" fmla="*/ 2147483647 h 799"/>
                <a:gd name="T58" fmla="*/ 2147483647 w 989"/>
                <a:gd name="T59" fmla="*/ 2147483647 h 799"/>
                <a:gd name="T60" fmla="*/ 2147483647 w 989"/>
                <a:gd name="T61" fmla="*/ 2147483647 h 799"/>
                <a:gd name="T62" fmla="*/ 2147483647 w 989"/>
                <a:gd name="T63" fmla="*/ 2147483647 h 799"/>
                <a:gd name="T64" fmla="*/ 2147483647 w 989"/>
                <a:gd name="T65" fmla="*/ 2147483647 h 799"/>
                <a:gd name="T66" fmla="*/ 2147483647 w 989"/>
                <a:gd name="T67" fmla="*/ 2147483647 h 799"/>
                <a:gd name="T68" fmla="*/ 2147483647 w 989"/>
                <a:gd name="T69" fmla="*/ 2147483647 h 799"/>
                <a:gd name="T70" fmla="*/ 2147483647 w 989"/>
                <a:gd name="T71" fmla="*/ 2147483647 h 799"/>
                <a:gd name="T72" fmla="*/ 2147483647 w 989"/>
                <a:gd name="T73" fmla="*/ 2147483647 h 799"/>
                <a:gd name="T74" fmla="*/ 2147483647 w 989"/>
                <a:gd name="T75" fmla="*/ 2147483647 h 799"/>
                <a:gd name="T76" fmla="*/ 2147483647 w 989"/>
                <a:gd name="T77" fmla="*/ 2147483647 h 799"/>
                <a:gd name="T78" fmla="*/ 1943847652 w 989"/>
                <a:gd name="T79" fmla="*/ 2147483647 h 799"/>
                <a:gd name="T80" fmla="*/ 1943847652 w 989"/>
                <a:gd name="T81" fmla="*/ 2147483647 h 799"/>
                <a:gd name="T82" fmla="*/ 400256485 w 989"/>
                <a:gd name="T83" fmla="*/ 2147483647 h 799"/>
                <a:gd name="T84" fmla="*/ 2147483647 w 989"/>
                <a:gd name="T85" fmla="*/ 2147483647 h 799"/>
                <a:gd name="T86" fmla="*/ 2147483647 w 989"/>
                <a:gd name="T87" fmla="*/ 2147483647 h 799"/>
                <a:gd name="T88" fmla="*/ 2147483647 w 989"/>
                <a:gd name="T89" fmla="*/ 2147483647 h 799"/>
                <a:gd name="T90" fmla="*/ 2147483647 w 989"/>
                <a:gd name="T91" fmla="*/ 2147483647 h 799"/>
                <a:gd name="T92" fmla="*/ 2147483647 w 989"/>
                <a:gd name="T93" fmla="*/ 2147483647 h 799"/>
                <a:gd name="T94" fmla="*/ 2147483647 w 989"/>
                <a:gd name="T95" fmla="*/ 2147483647 h 799"/>
                <a:gd name="T96" fmla="*/ 2147483647 w 989"/>
                <a:gd name="T97" fmla="*/ 2147483647 h 799"/>
                <a:gd name="T98" fmla="*/ 2147483647 w 989"/>
                <a:gd name="T99" fmla="*/ 2147483647 h 799"/>
                <a:gd name="T100" fmla="*/ 2147483647 w 989"/>
                <a:gd name="T101" fmla="*/ 2147483647 h 799"/>
                <a:gd name="T102" fmla="*/ 2147483647 w 989"/>
                <a:gd name="T103" fmla="*/ 2147483647 h 799"/>
                <a:gd name="T104" fmla="*/ 2147483647 w 989"/>
                <a:gd name="T105" fmla="*/ 2147483647 h 799"/>
                <a:gd name="T106" fmla="*/ 2147483647 w 989"/>
                <a:gd name="T107" fmla="*/ 2147483647 h 799"/>
                <a:gd name="T108" fmla="*/ 2147483647 w 989"/>
                <a:gd name="T109" fmla="*/ 2147483647 h 799"/>
                <a:gd name="T110" fmla="*/ 2147483647 w 989"/>
                <a:gd name="T111" fmla="*/ 2147483647 h 799"/>
                <a:gd name="T112" fmla="*/ 2147483647 w 989"/>
                <a:gd name="T113" fmla="*/ 421632729 h 799"/>
                <a:gd name="T114" fmla="*/ 2147483647 w 989"/>
                <a:gd name="T115" fmla="*/ 1626296579 h 799"/>
                <a:gd name="T116" fmla="*/ 2147483647 w 989"/>
                <a:gd name="T117" fmla="*/ 2147483647 h 799"/>
                <a:gd name="T118" fmla="*/ 2147483647 w 989"/>
                <a:gd name="T119" fmla="*/ 2147483647 h 7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9"/>
                <a:gd name="T181" fmla="*/ 0 h 799"/>
                <a:gd name="T182" fmla="*/ 989 w 989"/>
                <a:gd name="T183" fmla="*/ 799 h 7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9" h="799">
                  <a:moveTo>
                    <a:pt x="623" y="74"/>
                  </a:moveTo>
                  <a:lnTo>
                    <a:pt x="630" y="74"/>
                  </a:lnTo>
                  <a:lnTo>
                    <a:pt x="623" y="74"/>
                  </a:lnTo>
                  <a:lnTo>
                    <a:pt x="623" y="88"/>
                  </a:lnTo>
                  <a:lnTo>
                    <a:pt x="630" y="108"/>
                  </a:lnTo>
                  <a:lnTo>
                    <a:pt x="643" y="122"/>
                  </a:lnTo>
                  <a:lnTo>
                    <a:pt x="650" y="122"/>
                  </a:lnTo>
                  <a:lnTo>
                    <a:pt x="657" y="115"/>
                  </a:lnTo>
                  <a:lnTo>
                    <a:pt x="664" y="115"/>
                  </a:lnTo>
                  <a:lnTo>
                    <a:pt x="670" y="108"/>
                  </a:lnTo>
                  <a:lnTo>
                    <a:pt x="677" y="115"/>
                  </a:lnTo>
                  <a:lnTo>
                    <a:pt x="684" y="108"/>
                  </a:lnTo>
                  <a:lnTo>
                    <a:pt x="691" y="102"/>
                  </a:lnTo>
                  <a:lnTo>
                    <a:pt x="697" y="95"/>
                  </a:lnTo>
                  <a:lnTo>
                    <a:pt x="704" y="102"/>
                  </a:lnTo>
                  <a:lnTo>
                    <a:pt x="704" y="95"/>
                  </a:lnTo>
                  <a:lnTo>
                    <a:pt x="718" y="88"/>
                  </a:lnTo>
                  <a:lnTo>
                    <a:pt x="718" y="81"/>
                  </a:lnTo>
                  <a:lnTo>
                    <a:pt x="724" y="74"/>
                  </a:lnTo>
                  <a:lnTo>
                    <a:pt x="731" y="81"/>
                  </a:lnTo>
                  <a:lnTo>
                    <a:pt x="718" y="88"/>
                  </a:lnTo>
                  <a:lnTo>
                    <a:pt x="718" y="95"/>
                  </a:lnTo>
                  <a:lnTo>
                    <a:pt x="718" y="102"/>
                  </a:lnTo>
                  <a:lnTo>
                    <a:pt x="718" y="115"/>
                  </a:lnTo>
                  <a:lnTo>
                    <a:pt x="724" y="115"/>
                  </a:lnTo>
                  <a:lnTo>
                    <a:pt x="711" y="135"/>
                  </a:lnTo>
                  <a:lnTo>
                    <a:pt x="684" y="149"/>
                  </a:lnTo>
                  <a:lnTo>
                    <a:pt x="677" y="142"/>
                  </a:lnTo>
                  <a:lnTo>
                    <a:pt x="670" y="142"/>
                  </a:lnTo>
                  <a:lnTo>
                    <a:pt x="664" y="149"/>
                  </a:lnTo>
                  <a:lnTo>
                    <a:pt x="664" y="169"/>
                  </a:lnTo>
                  <a:lnTo>
                    <a:pt x="670" y="190"/>
                  </a:lnTo>
                  <a:lnTo>
                    <a:pt x="691" y="217"/>
                  </a:lnTo>
                  <a:lnTo>
                    <a:pt x="731" y="237"/>
                  </a:lnTo>
                  <a:lnTo>
                    <a:pt x="772" y="257"/>
                  </a:lnTo>
                  <a:lnTo>
                    <a:pt x="792" y="257"/>
                  </a:lnTo>
                  <a:lnTo>
                    <a:pt x="792" y="251"/>
                  </a:lnTo>
                  <a:lnTo>
                    <a:pt x="799" y="257"/>
                  </a:lnTo>
                  <a:lnTo>
                    <a:pt x="806" y="251"/>
                  </a:lnTo>
                  <a:lnTo>
                    <a:pt x="813" y="244"/>
                  </a:lnTo>
                  <a:lnTo>
                    <a:pt x="819" y="244"/>
                  </a:lnTo>
                  <a:lnTo>
                    <a:pt x="833" y="230"/>
                  </a:lnTo>
                  <a:lnTo>
                    <a:pt x="840" y="223"/>
                  </a:lnTo>
                  <a:lnTo>
                    <a:pt x="853" y="223"/>
                  </a:lnTo>
                  <a:lnTo>
                    <a:pt x="860" y="210"/>
                  </a:lnTo>
                  <a:lnTo>
                    <a:pt x="853" y="203"/>
                  </a:lnTo>
                  <a:lnTo>
                    <a:pt x="853" y="196"/>
                  </a:lnTo>
                  <a:lnTo>
                    <a:pt x="867" y="190"/>
                  </a:lnTo>
                  <a:lnTo>
                    <a:pt x="880" y="196"/>
                  </a:lnTo>
                  <a:lnTo>
                    <a:pt x="887" y="203"/>
                  </a:lnTo>
                  <a:lnTo>
                    <a:pt x="894" y="210"/>
                  </a:lnTo>
                  <a:lnTo>
                    <a:pt x="901" y="217"/>
                  </a:lnTo>
                  <a:lnTo>
                    <a:pt x="921" y="210"/>
                  </a:lnTo>
                  <a:lnTo>
                    <a:pt x="921" y="217"/>
                  </a:lnTo>
                  <a:lnTo>
                    <a:pt x="928" y="223"/>
                  </a:lnTo>
                  <a:lnTo>
                    <a:pt x="934" y="223"/>
                  </a:lnTo>
                  <a:lnTo>
                    <a:pt x="941" y="223"/>
                  </a:lnTo>
                  <a:lnTo>
                    <a:pt x="948" y="230"/>
                  </a:lnTo>
                  <a:lnTo>
                    <a:pt x="962" y="230"/>
                  </a:lnTo>
                  <a:lnTo>
                    <a:pt x="968" y="223"/>
                  </a:lnTo>
                  <a:lnTo>
                    <a:pt x="968" y="230"/>
                  </a:lnTo>
                  <a:lnTo>
                    <a:pt x="968" y="237"/>
                  </a:lnTo>
                  <a:lnTo>
                    <a:pt x="962" y="251"/>
                  </a:lnTo>
                  <a:lnTo>
                    <a:pt x="968" y="251"/>
                  </a:lnTo>
                  <a:lnTo>
                    <a:pt x="962" y="257"/>
                  </a:lnTo>
                  <a:lnTo>
                    <a:pt x="968" y="257"/>
                  </a:lnTo>
                  <a:lnTo>
                    <a:pt x="982" y="257"/>
                  </a:lnTo>
                  <a:lnTo>
                    <a:pt x="989" y="264"/>
                  </a:lnTo>
                  <a:lnTo>
                    <a:pt x="982" y="271"/>
                  </a:lnTo>
                  <a:lnTo>
                    <a:pt x="982" y="264"/>
                  </a:lnTo>
                  <a:lnTo>
                    <a:pt x="968" y="278"/>
                  </a:lnTo>
                  <a:lnTo>
                    <a:pt x="968" y="291"/>
                  </a:lnTo>
                  <a:lnTo>
                    <a:pt x="968" y="298"/>
                  </a:lnTo>
                  <a:lnTo>
                    <a:pt x="968" y="305"/>
                  </a:lnTo>
                  <a:lnTo>
                    <a:pt x="968" y="312"/>
                  </a:lnTo>
                  <a:lnTo>
                    <a:pt x="975" y="312"/>
                  </a:lnTo>
                  <a:lnTo>
                    <a:pt x="968" y="318"/>
                  </a:lnTo>
                  <a:lnTo>
                    <a:pt x="975" y="332"/>
                  </a:lnTo>
                  <a:lnTo>
                    <a:pt x="962" y="332"/>
                  </a:lnTo>
                  <a:lnTo>
                    <a:pt x="962" y="359"/>
                  </a:lnTo>
                  <a:lnTo>
                    <a:pt x="948" y="359"/>
                  </a:lnTo>
                  <a:lnTo>
                    <a:pt x="934" y="359"/>
                  </a:lnTo>
                  <a:lnTo>
                    <a:pt x="928" y="359"/>
                  </a:lnTo>
                  <a:lnTo>
                    <a:pt x="921" y="372"/>
                  </a:lnTo>
                  <a:lnTo>
                    <a:pt x="921" y="386"/>
                  </a:lnTo>
                  <a:lnTo>
                    <a:pt x="914" y="400"/>
                  </a:lnTo>
                  <a:lnTo>
                    <a:pt x="914" y="413"/>
                  </a:lnTo>
                  <a:lnTo>
                    <a:pt x="921" y="420"/>
                  </a:lnTo>
                  <a:lnTo>
                    <a:pt x="928" y="420"/>
                  </a:lnTo>
                  <a:lnTo>
                    <a:pt x="934" y="420"/>
                  </a:lnTo>
                  <a:lnTo>
                    <a:pt x="928" y="427"/>
                  </a:lnTo>
                  <a:lnTo>
                    <a:pt x="914" y="427"/>
                  </a:lnTo>
                  <a:lnTo>
                    <a:pt x="907" y="440"/>
                  </a:lnTo>
                  <a:lnTo>
                    <a:pt x="907" y="447"/>
                  </a:lnTo>
                  <a:lnTo>
                    <a:pt x="907" y="454"/>
                  </a:lnTo>
                  <a:lnTo>
                    <a:pt x="901" y="454"/>
                  </a:lnTo>
                  <a:lnTo>
                    <a:pt x="901" y="461"/>
                  </a:lnTo>
                  <a:lnTo>
                    <a:pt x="894" y="461"/>
                  </a:lnTo>
                  <a:lnTo>
                    <a:pt x="880" y="467"/>
                  </a:lnTo>
                  <a:lnTo>
                    <a:pt x="880" y="474"/>
                  </a:lnTo>
                  <a:lnTo>
                    <a:pt x="880" y="467"/>
                  </a:lnTo>
                  <a:lnTo>
                    <a:pt x="874" y="474"/>
                  </a:lnTo>
                  <a:lnTo>
                    <a:pt x="880" y="474"/>
                  </a:lnTo>
                  <a:lnTo>
                    <a:pt x="874" y="481"/>
                  </a:lnTo>
                  <a:lnTo>
                    <a:pt x="867" y="494"/>
                  </a:lnTo>
                  <a:lnTo>
                    <a:pt x="860" y="494"/>
                  </a:lnTo>
                  <a:lnTo>
                    <a:pt x="860" y="501"/>
                  </a:lnTo>
                  <a:lnTo>
                    <a:pt x="846" y="515"/>
                  </a:lnTo>
                  <a:lnTo>
                    <a:pt x="846" y="521"/>
                  </a:lnTo>
                  <a:lnTo>
                    <a:pt x="846" y="528"/>
                  </a:lnTo>
                  <a:lnTo>
                    <a:pt x="840" y="528"/>
                  </a:lnTo>
                  <a:lnTo>
                    <a:pt x="840" y="535"/>
                  </a:lnTo>
                  <a:lnTo>
                    <a:pt x="840" y="542"/>
                  </a:lnTo>
                  <a:lnTo>
                    <a:pt x="833" y="555"/>
                  </a:lnTo>
                  <a:lnTo>
                    <a:pt x="833" y="562"/>
                  </a:lnTo>
                  <a:lnTo>
                    <a:pt x="833" y="569"/>
                  </a:lnTo>
                  <a:lnTo>
                    <a:pt x="833" y="576"/>
                  </a:lnTo>
                  <a:lnTo>
                    <a:pt x="833" y="589"/>
                  </a:lnTo>
                  <a:lnTo>
                    <a:pt x="826" y="603"/>
                  </a:lnTo>
                  <a:lnTo>
                    <a:pt x="833" y="610"/>
                  </a:lnTo>
                  <a:lnTo>
                    <a:pt x="833" y="616"/>
                  </a:lnTo>
                  <a:lnTo>
                    <a:pt x="826" y="616"/>
                  </a:lnTo>
                  <a:lnTo>
                    <a:pt x="826" y="603"/>
                  </a:lnTo>
                  <a:lnTo>
                    <a:pt x="819" y="616"/>
                  </a:lnTo>
                  <a:lnTo>
                    <a:pt x="826" y="616"/>
                  </a:lnTo>
                  <a:lnTo>
                    <a:pt x="826" y="623"/>
                  </a:lnTo>
                  <a:lnTo>
                    <a:pt x="819" y="623"/>
                  </a:lnTo>
                  <a:lnTo>
                    <a:pt x="819" y="630"/>
                  </a:lnTo>
                  <a:lnTo>
                    <a:pt x="813" y="630"/>
                  </a:lnTo>
                  <a:lnTo>
                    <a:pt x="813" y="643"/>
                  </a:lnTo>
                  <a:lnTo>
                    <a:pt x="813" y="650"/>
                  </a:lnTo>
                  <a:lnTo>
                    <a:pt x="813" y="657"/>
                  </a:lnTo>
                  <a:lnTo>
                    <a:pt x="806" y="664"/>
                  </a:lnTo>
                  <a:lnTo>
                    <a:pt x="799" y="671"/>
                  </a:lnTo>
                  <a:lnTo>
                    <a:pt x="792" y="671"/>
                  </a:lnTo>
                  <a:lnTo>
                    <a:pt x="792" y="677"/>
                  </a:lnTo>
                  <a:lnTo>
                    <a:pt x="799" y="677"/>
                  </a:lnTo>
                  <a:lnTo>
                    <a:pt x="799" y="684"/>
                  </a:lnTo>
                  <a:lnTo>
                    <a:pt x="792" y="684"/>
                  </a:lnTo>
                  <a:lnTo>
                    <a:pt x="792" y="691"/>
                  </a:lnTo>
                  <a:lnTo>
                    <a:pt x="785" y="684"/>
                  </a:lnTo>
                  <a:lnTo>
                    <a:pt x="779" y="677"/>
                  </a:lnTo>
                  <a:lnTo>
                    <a:pt x="779" y="684"/>
                  </a:lnTo>
                  <a:lnTo>
                    <a:pt x="779" y="691"/>
                  </a:lnTo>
                  <a:lnTo>
                    <a:pt x="785" y="691"/>
                  </a:lnTo>
                  <a:lnTo>
                    <a:pt x="772" y="698"/>
                  </a:lnTo>
                  <a:lnTo>
                    <a:pt x="765" y="698"/>
                  </a:lnTo>
                  <a:lnTo>
                    <a:pt x="758" y="698"/>
                  </a:lnTo>
                  <a:lnTo>
                    <a:pt x="765" y="704"/>
                  </a:lnTo>
                  <a:lnTo>
                    <a:pt x="765" y="711"/>
                  </a:lnTo>
                  <a:lnTo>
                    <a:pt x="758" y="718"/>
                  </a:lnTo>
                  <a:lnTo>
                    <a:pt x="752" y="718"/>
                  </a:lnTo>
                  <a:lnTo>
                    <a:pt x="752" y="725"/>
                  </a:lnTo>
                  <a:lnTo>
                    <a:pt x="745" y="718"/>
                  </a:lnTo>
                  <a:lnTo>
                    <a:pt x="752" y="725"/>
                  </a:lnTo>
                  <a:lnTo>
                    <a:pt x="745" y="725"/>
                  </a:lnTo>
                  <a:lnTo>
                    <a:pt x="731" y="725"/>
                  </a:lnTo>
                  <a:lnTo>
                    <a:pt x="724" y="725"/>
                  </a:lnTo>
                  <a:lnTo>
                    <a:pt x="718" y="731"/>
                  </a:lnTo>
                  <a:lnTo>
                    <a:pt x="724" y="731"/>
                  </a:lnTo>
                  <a:lnTo>
                    <a:pt x="711" y="745"/>
                  </a:lnTo>
                  <a:lnTo>
                    <a:pt x="704" y="738"/>
                  </a:lnTo>
                  <a:lnTo>
                    <a:pt x="704" y="745"/>
                  </a:lnTo>
                  <a:lnTo>
                    <a:pt x="697" y="759"/>
                  </a:lnTo>
                  <a:lnTo>
                    <a:pt x="691" y="759"/>
                  </a:lnTo>
                  <a:lnTo>
                    <a:pt x="684" y="772"/>
                  </a:lnTo>
                  <a:lnTo>
                    <a:pt x="677" y="772"/>
                  </a:lnTo>
                  <a:lnTo>
                    <a:pt x="670" y="792"/>
                  </a:lnTo>
                  <a:lnTo>
                    <a:pt x="657" y="799"/>
                  </a:lnTo>
                  <a:lnTo>
                    <a:pt x="643" y="799"/>
                  </a:lnTo>
                  <a:lnTo>
                    <a:pt x="636" y="792"/>
                  </a:lnTo>
                  <a:lnTo>
                    <a:pt x="636" y="786"/>
                  </a:lnTo>
                  <a:lnTo>
                    <a:pt x="623" y="779"/>
                  </a:lnTo>
                  <a:lnTo>
                    <a:pt x="630" y="779"/>
                  </a:lnTo>
                  <a:lnTo>
                    <a:pt x="623" y="779"/>
                  </a:lnTo>
                  <a:lnTo>
                    <a:pt x="616" y="772"/>
                  </a:lnTo>
                  <a:lnTo>
                    <a:pt x="616" y="759"/>
                  </a:lnTo>
                  <a:lnTo>
                    <a:pt x="609" y="752"/>
                  </a:lnTo>
                  <a:lnTo>
                    <a:pt x="603" y="752"/>
                  </a:lnTo>
                  <a:lnTo>
                    <a:pt x="596" y="745"/>
                  </a:lnTo>
                  <a:lnTo>
                    <a:pt x="589" y="752"/>
                  </a:lnTo>
                  <a:lnTo>
                    <a:pt x="582" y="752"/>
                  </a:lnTo>
                  <a:lnTo>
                    <a:pt x="582" y="738"/>
                  </a:lnTo>
                  <a:lnTo>
                    <a:pt x="589" y="738"/>
                  </a:lnTo>
                  <a:lnTo>
                    <a:pt x="589" y="725"/>
                  </a:lnTo>
                  <a:lnTo>
                    <a:pt x="575" y="711"/>
                  </a:lnTo>
                  <a:lnTo>
                    <a:pt x="555" y="698"/>
                  </a:lnTo>
                  <a:lnTo>
                    <a:pt x="548" y="698"/>
                  </a:lnTo>
                  <a:lnTo>
                    <a:pt x="535" y="698"/>
                  </a:lnTo>
                  <a:lnTo>
                    <a:pt x="515" y="704"/>
                  </a:lnTo>
                  <a:lnTo>
                    <a:pt x="515" y="711"/>
                  </a:lnTo>
                  <a:lnTo>
                    <a:pt x="515" y="704"/>
                  </a:lnTo>
                  <a:lnTo>
                    <a:pt x="487" y="698"/>
                  </a:lnTo>
                  <a:lnTo>
                    <a:pt x="481" y="704"/>
                  </a:lnTo>
                  <a:lnTo>
                    <a:pt x="454" y="698"/>
                  </a:lnTo>
                  <a:lnTo>
                    <a:pt x="447" y="704"/>
                  </a:lnTo>
                  <a:lnTo>
                    <a:pt x="440" y="711"/>
                  </a:lnTo>
                  <a:lnTo>
                    <a:pt x="426" y="704"/>
                  </a:lnTo>
                  <a:lnTo>
                    <a:pt x="420" y="698"/>
                  </a:lnTo>
                  <a:lnTo>
                    <a:pt x="406" y="704"/>
                  </a:lnTo>
                  <a:lnTo>
                    <a:pt x="386" y="684"/>
                  </a:lnTo>
                  <a:lnTo>
                    <a:pt x="372" y="671"/>
                  </a:lnTo>
                  <a:lnTo>
                    <a:pt x="359" y="657"/>
                  </a:lnTo>
                  <a:lnTo>
                    <a:pt x="359" y="650"/>
                  </a:lnTo>
                  <a:lnTo>
                    <a:pt x="366" y="616"/>
                  </a:lnTo>
                  <a:lnTo>
                    <a:pt x="338" y="582"/>
                  </a:lnTo>
                  <a:lnTo>
                    <a:pt x="345" y="576"/>
                  </a:lnTo>
                  <a:lnTo>
                    <a:pt x="352" y="562"/>
                  </a:lnTo>
                  <a:lnTo>
                    <a:pt x="359" y="555"/>
                  </a:lnTo>
                  <a:lnTo>
                    <a:pt x="359" y="549"/>
                  </a:lnTo>
                  <a:lnTo>
                    <a:pt x="359" y="535"/>
                  </a:lnTo>
                  <a:lnTo>
                    <a:pt x="345" y="521"/>
                  </a:lnTo>
                  <a:lnTo>
                    <a:pt x="332" y="515"/>
                  </a:lnTo>
                  <a:lnTo>
                    <a:pt x="325" y="515"/>
                  </a:lnTo>
                  <a:lnTo>
                    <a:pt x="311" y="501"/>
                  </a:lnTo>
                  <a:lnTo>
                    <a:pt x="305" y="501"/>
                  </a:lnTo>
                  <a:lnTo>
                    <a:pt x="305" y="494"/>
                  </a:lnTo>
                  <a:lnTo>
                    <a:pt x="284" y="488"/>
                  </a:lnTo>
                  <a:lnTo>
                    <a:pt x="264" y="481"/>
                  </a:lnTo>
                  <a:lnTo>
                    <a:pt x="257" y="488"/>
                  </a:lnTo>
                  <a:lnTo>
                    <a:pt x="264" y="481"/>
                  </a:lnTo>
                  <a:lnTo>
                    <a:pt x="257" y="481"/>
                  </a:lnTo>
                  <a:lnTo>
                    <a:pt x="250" y="481"/>
                  </a:lnTo>
                  <a:lnTo>
                    <a:pt x="250" y="488"/>
                  </a:lnTo>
                  <a:lnTo>
                    <a:pt x="250" y="494"/>
                  </a:lnTo>
                  <a:lnTo>
                    <a:pt x="250" y="501"/>
                  </a:lnTo>
                  <a:lnTo>
                    <a:pt x="244" y="501"/>
                  </a:lnTo>
                  <a:lnTo>
                    <a:pt x="250" y="508"/>
                  </a:lnTo>
                  <a:lnTo>
                    <a:pt x="244" y="508"/>
                  </a:lnTo>
                  <a:lnTo>
                    <a:pt x="230" y="501"/>
                  </a:lnTo>
                  <a:lnTo>
                    <a:pt x="223" y="508"/>
                  </a:lnTo>
                  <a:lnTo>
                    <a:pt x="216" y="521"/>
                  </a:lnTo>
                  <a:lnTo>
                    <a:pt x="216" y="528"/>
                  </a:lnTo>
                  <a:lnTo>
                    <a:pt x="203" y="521"/>
                  </a:lnTo>
                  <a:lnTo>
                    <a:pt x="203" y="528"/>
                  </a:lnTo>
                  <a:lnTo>
                    <a:pt x="189" y="528"/>
                  </a:lnTo>
                  <a:lnTo>
                    <a:pt x="183" y="535"/>
                  </a:lnTo>
                  <a:lnTo>
                    <a:pt x="176" y="535"/>
                  </a:lnTo>
                  <a:lnTo>
                    <a:pt x="176" y="549"/>
                  </a:lnTo>
                  <a:lnTo>
                    <a:pt x="183" y="549"/>
                  </a:lnTo>
                  <a:lnTo>
                    <a:pt x="169" y="555"/>
                  </a:lnTo>
                  <a:lnTo>
                    <a:pt x="169" y="562"/>
                  </a:lnTo>
                  <a:lnTo>
                    <a:pt x="176" y="576"/>
                  </a:lnTo>
                  <a:lnTo>
                    <a:pt x="169" y="576"/>
                  </a:lnTo>
                  <a:lnTo>
                    <a:pt x="169" y="582"/>
                  </a:lnTo>
                  <a:lnTo>
                    <a:pt x="162" y="589"/>
                  </a:lnTo>
                  <a:lnTo>
                    <a:pt x="162" y="596"/>
                  </a:lnTo>
                  <a:lnTo>
                    <a:pt x="162" y="610"/>
                  </a:lnTo>
                  <a:lnTo>
                    <a:pt x="162" y="616"/>
                  </a:lnTo>
                  <a:lnTo>
                    <a:pt x="142" y="610"/>
                  </a:lnTo>
                  <a:lnTo>
                    <a:pt x="142" y="603"/>
                  </a:lnTo>
                  <a:lnTo>
                    <a:pt x="135" y="596"/>
                  </a:lnTo>
                  <a:lnTo>
                    <a:pt x="122" y="603"/>
                  </a:lnTo>
                  <a:lnTo>
                    <a:pt x="122" y="596"/>
                  </a:lnTo>
                  <a:lnTo>
                    <a:pt x="122" y="589"/>
                  </a:lnTo>
                  <a:lnTo>
                    <a:pt x="122" y="576"/>
                  </a:lnTo>
                  <a:lnTo>
                    <a:pt x="115" y="576"/>
                  </a:lnTo>
                  <a:lnTo>
                    <a:pt x="108" y="576"/>
                  </a:lnTo>
                  <a:lnTo>
                    <a:pt x="101" y="569"/>
                  </a:lnTo>
                  <a:lnTo>
                    <a:pt x="108" y="562"/>
                  </a:lnTo>
                  <a:lnTo>
                    <a:pt x="101" y="562"/>
                  </a:lnTo>
                  <a:lnTo>
                    <a:pt x="101" y="555"/>
                  </a:lnTo>
                  <a:lnTo>
                    <a:pt x="108" y="555"/>
                  </a:lnTo>
                  <a:lnTo>
                    <a:pt x="115" y="555"/>
                  </a:lnTo>
                  <a:lnTo>
                    <a:pt x="122" y="549"/>
                  </a:lnTo>
                  <a:lnTo>
                    <a:pt x="108" y="549"/>
                  </a:lnTo>
                  <a:lnTo>
                    <a:pt x="108" y="542"/>
                  </a:lnTo>
                  <a:lnTo>
                    <a:pt x="95" y="528"/>
                  </a:lnTo>
                  <a:lnTo>
                    <a:pt x="81" y="535"/>
                  </a:lnTo>
                  <a:lnTo>
                    <a:pt x="88" y="535"/>
                  </a:lnTo>
                  <a:lnTo>
                    <a:pt x="81" y="542"/>
                  </a:lnTo>
                  <a:lnTo>
                    <a:pt x="74" y="535"/>
                  </a:lnTo>
                  <a:lnTo>
                    <a:pt x="74" y="542"/>
                  </a:lnTo>
                  <a:lnTo>
                    <a:pt x="67" y="542"/>
                  </a:lnTo>
                  <a:lnTo>
                    <a:pt x="67" y="528"/>
                  </a:lnTo>
                  <a:lnTo>
                    <a:pt x="54" y="528"/>
                  </a:lnTo>
                  <a:lnTo>
                    <a:pt x="54" y="542"/>
                  </a:lnTo>
                  <a:lnTo>
                    <a:pt x="40" y="549"/>
                  </a:lnTo>
                  <a:lnTo>
                    <a:pt x="40" y="535"/>
                  </a:lnTo>
                  <a:lnTo>
                    <a:pt x="34" y="535"/>
                  </a:lnTo>
                  <a:lnTo>
                    <a:pt x="27" y="528"/>
                  </a:lnTo>
                  <a:lnTo>
                    <a:pt x="27" y="535"/>
                  </a:lnTo>
                  <a:lnTo>
                    <a:pt x="20" y="535"/>
                  </a:lnTo>
                  <a:lnTo>
                    <a:pt x="20" y="528"/>
                  </a:lnTo>
                  <a:lnTo>
                    <a:pt x="34" y="528"/>
                  </a:lnTo>
                  <a:lnTo>
                    <a:pt x="40" y="521"/>
                  </a:lnTo>
                  <a:lnTo>
                    <a:pt x="34" y="521"/>
                  </a:lnTo>
                  <a:lnTo>
                    <a:pt x="27" y="521"/>
                  </a:lnTo>
                  <a:lnTo>
                    <a:pt x="20" y="508"/>
                  </a:lnTo>
                  <a:lnTo>
                    <a:pt x="13" y="515"/>
                  </a:lnTo>
                  <a:lnTo>
                    <a:pt x="7" y="508"/>
                  </a:lnTo>
                  <a:lnTo>
                    <a:pt x="7" y="501"/>
                  </a:lnTo>
                  <a:lnTo>
                    <a:pt x="0" y="501"/>
                  </a:lnTo>
                  <a:lnTo>
                    <a:pt x="7" y="488"/>
                  </a:lnTo>
                  <a:lnTo>
                    <a:pt x="0" y="481"/>
                  </a:lnTo>
                  <a:lnTo>
                    <a:pt x="0" y="467"/>
                  </a:lnTo>
                  <a:lnTo>
                    <a:pt x="7" y="467"/>
                  </a:lnTo>
                  <a:lnTo>
                    <a:pt x="7" y="454"/>
                  </a:lnTo>
                  <a:lnTo>
                    <a:pt x="13" y="447"/>
                  </a:lnTo>
                  <a:lnTo>
                    <a:pt x="27" y="440"/>
                  </a:lnTo>
                  <a:lnTo>
                    <a:pt x="40" y="440"/>
                  </a:lnTo>
                  <a:lnTo>
                    <a:pt x="40" y="433"/>
                  </a:lnTo>
                  <a:lnTo>
                    <a:pt x="54" y="427"/>
                  </a:lnTo>
                  <a:lnTo>
                    <a:pt x="61" y="420"/>
                  </a:lnTo>
                  <a:lnTo>
                    <a:pt x="61" y="413"/>
                  </a:lnTo>
                  <a:lnTo>
                    <a:pt x="74" y="406"/>
                  </a:lnTo>
                  <a:lnTo>
                    <a:pt x="95" y="393"/>
                  </a:lnTo>
                  <a:lnTo>
                    <a:pt x="108" y="379"/>
                  </a:lnTo>
                  <a:lnTo>
                    <a:pt x="108" y="372"/>
                  </a:lnTo>
                  <a:lnTo>
                    <a:pt x="115" y="372"/>
                  </a:lnTo>
                  <a:lnTo>
                    <a:pt x="122" y="372"/>
                  </a:lnTo>
                  <a:lnTo>
                    <a:pt x="128" y="359"/>
                  </a:lnTo>
                  <a:lnTo>
                    <a:pt x="135" y="345"/>
                  </a:lnTo>
                  <a:lnTo>
                    <a:pt x="142" y="345"/>
                  </a:lnTo>
                  <a:lnTo>
                    <a:pt x="149" y="332"/>
                  </a:lnTo>
                  <a:lnTo>
                    <a:pt x="162" y="339"/>
                  </a:lnTo>
                  <a:lnTo>
                    <a:pt x="176" y="339"/>
                  </a:lnTo>
                  <a:lnTo>
                    <a:pt x="203" y="312"/>
                  </a:lnTo>
                  <a:lnTo>
                    <a:pt x="210" y="298"/>
                  </a:lnTo>
                  <a:lnTo>
                    <a:pt x="230" y="284"/>
                  </a:lnTo>
                  <a:lnTo>
                    <a:pt x="230" y="271"/>
                  </a:lnTo>
                  <a:lnTo>
                    <a:pt x="230" y="264"/>
                  </a:lnTo>
                  <a:lnTo>
                    <a:pt x="230" y="271"/>
                  </a:lnTo>
                  <a:lnTo>
                    <a:pt x="237" y="271"/>
                  </a:lnTo>
                  <a:lnTo>
                    <a:pt x="244" y="257"/>
                  </a:lnTo>
                  <a:lnTo>
                    <a:pt x="244" y="264"/>
                  </a:lnTo>
                  <a:lnTo>
                    <a:pt x="250" y="257"/>
                  </a:lnTo>
                  <a:lnTo>
                    <a:pt x="264" y="251"/>
                  </a:lnTo>
                  <a:lnTo>
                    <a:pt x="271" y="223"/>
                  </a:lnTo>
                  <a:lnTo>
                    <a:pt x="277" y="217"/>
                  </a:lnTo>
                  <a:lnTo>
                    <a:pt x="284" y="217"/>
                  </a:lnTo>
                  <a:lnTo>
                    <a:pt x="284" y="223"/>
                  </a:lnTo>
                  <a:lnTo>
                    <a:pt x="291" y="223"/>
                  </a:lnTo>
                  <a:lnTo>
                    <a:pt x="291" y="217"/>
                  </a:lnTo>
                  <a:lnTo>
                    <a:pt x="284" y="217"/>
                  </a:lnTo>
                  <a:lnTo>
                    <a:pt x="291" y="203"/>
                  </a:lnTo>
                  <a:lnTo>
                    <a:pt x="298" y="203"/>
                  </a:lnTo>
                  <a:lnTo>
                    <a:pt x="305" y="190"/>
                  </a:lnTo>
                  <a:lnTo>
                    <a:pt x="318" y="183"/>
                  </a:lnTo>
                  <a:lnTo>
                    <a:pt x="325" y="183"/>
                  </a:lnTo>
                  <a:lnTo>
                    <a:pt x="332" y="176"/>
                  </a:lnTo>
                  <a:lnTo>
                    <a:pt x="338" y="176"/>
                  </a:lnTo>
                  <a:lnTo>
                    <a:pt x="352" y="169"/>
                  </a:lnTo>
                  <a:lnTo>
                    <a:pt x="352" y="163"/>
                  </a:lnTo>
                  <a:lnTo>
                    <a:pt x="359" y="163"/>
                  </a:lnTo>
                  <a:lnTo>
                    <a:pt x="359" y="149"/>
                  </a:lnTo>
                  <a:lnTo>
                    <a:pt x="359" y="142"/>
                  </a:lnTo>
                  <a:lnTo>
                    <a:pt x="366" y="149"/>
                  </a:lnTo>
                  <a:lnTo>
                    <a:pt x="372" y="142"/>
                  </a:lnTo>
                  <a:lnTo>
                    <a:pt x="379" y="149"/>
                  </a:lnTo>
                  <a:lnTo>
                    <a:pt x="386" y="149"/>
                  </a:lnTo>
                  <a:lnTo>
                    <a:pt x="379" y="142"/>
                  </a:lnTo>
                  <a:lnTo>
                    <a:pt x="379" y="135"/>
                  </a:lnTo>
                  <a:lnTo>
                    <a:pt x="393" y="142"/>
                  </a:lnTo>
                  <a:lnTo>
                    <a:pt x="399" y="142"/>
                  </a:lnTo>
                  <a:lnTo>
                    <a:pt x="399" y="135"/>
                  </a:lnTo>
                  <a:lnTo>
                    <a:pt x="399" y="142"/>
                  </a:lnTo>
                  <a:lnTo>
                    <a:pt x="413" y="129"/>
                  </a:lnTo>
                  <a:lnTo>
                    <a:pt x="420" y="135"/>
                  </a:lnTo>
                  <a:lnTo>
                    <a:pt x="426" y="122"/>
                  </a:lnTo>
                  <a:lnTo>
                    <a:pt x="447" y="115"/>
                  </a:lnTo>
                  <a:lnTo>
                    <a:pt x="454" y="95"/>
                  </a:lnTo>
                  <a:lnTo>
                    <a:pt x="467" y="88"/>
                  </a:lnTo>
                  <a:lnTo>
                    <a:pt x="474" y="95"/>
                  </a:lnTo>
                  <a:lnTo>
                    <a:pt x="481" y="88"/>
                  </a:lnTo>
                  <a:lnTo>
                    <a:pt x="481" y="81"/>
                  </a:lnTo>
                  <a:lnTo>
                    <a:pt x="487" y="88"/>
                  </a:lnTo>
                  <a:lnTo>
                    <a:pt x="494" y="81"/>
                  </a:lnTo>
                  <a:lnTo>
                    <a:pt x="501" y="68"/>
                  </a:lnTo>
                  <a:lnTo>
                    <a:pt x="508" y="61"/>
                  </a:lnTo>
                  <a:lnTo>
                    <a:pt x="508" y="68"/>
                  </a:lnTo>
                  <a:lnTo>
                    <a:pt x="521" y="68"/>
                  </a:lnTo>
                  <a:lnTo>
                    <a:pt x="521" y="74"/>
                  </a:lnTo>
                  <a:lnTo>
                    <a:pt x="535" y="74"/>
                  </a:lnTo>
                  <a:lnTo>
                    <a:pt x="542" y="74"/>
                  </a:lnTo>
                  <a:lnTo>
                    <a:pt x="542" y="61"/>
                  </a:lnTo>
                  <a:lnTo>
                    <a:pt x="548" y="54"/>
                  </a:lnTo>
                  <a:lnTo>
                    <a:pt x="575" y="41"/>
                  </a:lnTo>
                  <a:lnTo>
                    <a:pt x="582" y="41"/>
                  </a:lnTo>
                  <a:lnTo>
                    <a:pt x="575" y="41"/>
                  </a:lnTo>
                  <a:lnTo>
                    <a:pt x="575" y="47"/>
                  </a:lnTo>
                  <a:lnTo>
                    <a:pt x="582" y="34"/>
                  </a:lnTo>
                  <a:lnTo>
                    <a:pt x="582" y="47"/>
                  </a:lnTo>
                  <a:lnTo>
                    <a:pt x="603" y="41"/>
                  </a:lnTo>
                  <a:lnTo>
                    <a:pt x="596" y="54"/>
                  </a:lnTo>
                  <a:lnTo>
                    <a:pt x="603" y="54"/>
                  </a:lnTo>
                  <a:lnTo>
                    <a:pt x="609" y="54"/>
                  </a:lnTo>
                  <a:lnTo>
                    <a:pt x="623" y="47"/>
                  </a:lnTo>
                  <a:lnTo>
                    <a:pt x="630" y="34"/>
                  </a:lnTo>
                  <a:lnTo>
                    <a:pt x="636" y="34"/>
                  </a:lnTo>
                  <a:lnTo>
                    <a:pt x="630" y="41"/>
                  </a:lnTo>
                  <a:lnTo>
                    <a:pt x="636" y="41"/>
                  </a:lnTo>
                  <a:lnTo>
                    <a:pt x="643" y="41"/>
                  </a:lnTo>
                  <a:lnTo>
                    <a:pt x="650" y="41"/>
                  </a:lnTo>
                  <a:lnTo>
                    <a:pt x="650" y="34"/>
                  </a:lnTo>
                  <a:lnTo>
                    <a:pt x="657" y="41"/>
                  </a:lnTo>
                  <a:lnTo>
                    <a:pt x="677" y="13"/>
                  </a:lnTo>
                  <a:lnTo>
                    <a:pt x="704" y="0"/>
                  </a:lnTo>
                  <a:lnTo>
                    <a:pt x="704" y="7"/>
                  </a:lnTo>
                  <a:lnTo>
                    <a:pt x="697" y="13"/>
                  </a:lnTo>
                  <a:lnTo>
                    <a:pt x="704" y="13"/>
                  </a:lnTo>
                  <a:lnTo>
                    <a:pt x="718" y="7"/>
                  </a:lnTo>
                  <a:lnTo>
                    <a:pt x="738" y="0"/>
                  </a:lnTo>
                  <a:lnTo>
                    <a:pt x="731" y="7"/>
                  </a:lnTo>
                  <a:lnTo>
                    <a:pt x="724" y="20"/>
                  </a:lnTo>
                  <a:lnTo>
                    <a:pt x="718" y="27"/>
                  </a:lnTo>
                  <a:lnTo>
                    <a:pt x="711" y="20"/>
                  </a:lnTo>
                  <a:lnTo>
                    <a:pt x="711" y="27"/>
                  </a:lnTo>
                  <a:lnTo>
                    <a:pt x="704" y="27"/>
                  </a:lnTo>
                  <a:lnTo>
                    <a:pt x="711" y="27"/>
                  </a:lnTo>
                  <a:lnTo>
                    <a:pt x="704" y="27"/>
                  </a:lnTo>
                  <a:lnTo>
                    <a:pt x="684" y="47"/>
                  </a:lnTo>
                  <a:lnTo>
                    <a:pt x="677" y="47"/>
                  </a:lnTo>
                  <a:lnTo>
                    <a:pt x="670" y="41"/>
                  </a:lnTo>
                  <a:lnTo>
                    <a:pt x="664" y="41"/>
                  </a:lnTo>
                  <a:lnTo>
                    <a:pt x="664" y="54"/>
                  </a:lnTo>
                  <a:lnTo>
                    <a:pt x="650" y="61"/>
                  </a:lnTo>
                  <a:lnTo>
                    <a:pt x="650" y="74"/>
                  </a:lnTo>
                  <a:lnTo>
                    <a:pt x="643" y="68"/>
                  </a:lnTo>
                  <a:lnTo>
                    <a:pt x="636" y="68"/>
                  </a:lnTo>
                  <a:lnTo>
                    <a:pt x="630" y="61"/>
                  </a:lnTo>
                  <a:lnTo>
                    <a:pt x="623" y="68"/>
                  </a:lnTo>
                  <a:lnTo>
                    <a:pt x="623" y="74"/>
                  </a:lnTo>
                  <a:close/>
                </a:path>
              </a:pathLst>
            </a:custGeom>
            <a:grpFill/>
            <a:ln w="1" cap="sq">
              <a:solidFill>
                <a:srgbClr val="7F7F7F"/>
              </a:solidFill>
              <a:prstDash val="solid"/>
              <a:miter lim="800000"/>
              <a:headEnd/>
              <a:tailEnd/>
            </a:ln>
          </p:spPr>
          <p:txBody>
            <a:bodyPr/>
            <a:lstStyle/>
            <a:p>
              <a:endParaRPr lang="es-ES"/>
            </a:p>
          </p:txBody>
        </p:sp>
        <p:sp>
          <p:nvSpPr>
            <p:cNvPr id="93" name="Freeform 175">
              <a:extLst>
                <a:ext uri="{FF2B5EF4-FFF2-40B4-BE49-F238E27FC236}">
                  <a16:creationId xmlns:a16="http://schemas.microsoft.com/office/drawing/2014/main" id="{7CBCF047-3455-42F7-85FF-E66BB16013B8}"/>
                </a:ext>
              </a:extLst>
            </p:cNvPr>
            <p:cNvSpPr>
              <a:spLocks/>
            </p:cNvSpPr>
            <p:nvPr/>
          </p:nvSpPr>
          <p:spPr bwMode="auto">
            <a:xfrm>
              <a:off x="4586885" y="1861516"/>
              <a:ext cx="189575" cy="121159"/>
            </a:xfrm>
            <a:custGeom>
              <a:avLst/>
              <a:gdLst>
                <a:gd name="T0" fmla="*/ 170657 w 481"/>
                <a:gd name="T1" fmla="*/ 83421 h 305"/>
                <a:gd name="T2" fmla="*/ 170657 w 481"/>
                <a:gd name="T3" fmla="*/ 83421 h 305"/>
                <a:gd name="T4" fmla="*/ 181298 w 481"/>
                <a:gd name="T5" fmla="*/ 91763 h 305"/>
                <a:gd name="T6" fmla="*/ 184057 w 481"/>
                <a:gd name="T7" fmla="*/ 102489 h 305"/>
                <a:gd name="T8" fmla="*/ 181298 w 481"/>
                <a:gd name="T9" fmla="*/ 113214 h 305"/>
                <a:gd name="T10" fmla="*/ 170657 w 481"/>
                <a:gd name="T11" fmla="*/ 121159 h 305"/>
                <a:gd name="T12" fmla="*/ 154892 w 481"/>
                <a:gd name="T13" fmla="*/ 115995 h 305"/>
                <a:gd name="T14" fmla="*/ 149374 w 481"/>
                <a:gd name="T15" fmla="*/ 115995 h 305"/>
                <a:gd name="T16" fmla="*/ 138733 w 481"/>
                <a:gd name="T17" fmla="*/ 107653 h 305"/>
                <a:gd name="T18" fmla="*/ 128091 w 481"/>
                <a:gd name="T19" fmla="*/ 102489 h 305"/>
                <a:gd name="T20" fmla="*/ 122573 w 481"/>
                <a:gd name="T21" fmla="*/ 99708 h 305"/>
                <a:gd name="T22" fmla="*/ 104050 w 481"/>
                <a:gd name="T23" fmla="*/ 88982 h 305"/>
                <a:gd name="T24" fmla="*/ 80008 w 481"/>
                <a:gd name="T25" fmla="*/ 78257 h 305"/>
                <a:gd name="T26" fmla="*/ 66607 w 481"/>
                <a:gd name="T27" fmla="*/ 75476 h 305"/>
                <a:gd name="T28" fmla="*/ 55966 w 481"/>
                <a:gd name="T29" fmla="*/ 72695 h 305"/>
                <a:gd name="T30" fmla="*/ 45325 w 481"/>
                <a:gd name="T31" fmla="*/ 75476 h 305"/>
                <a:gd name="T32" fmla="*/ 37442 w 481"/>
                <a:gd name="T33" fmla="*/ 81037 h 305"/>
                <a:gd name="T34" fmla="*/ 24042 w 481"/>
                <a:gd name="T35" fmla="*/ 81037 h 305"/>
                <a:gd name="T36" fmla="*/ 13400 w 481"/>
                <a:gd name="T37" fmla="*/ 75476 h 305"/>
                <a:gd name="T38" fmla="*/ 15765 w 481"/>
                <a:gd name="T39" fmla="*/ 61970 h 305"/>
                <a:gd name="T40" fmla="*/ 13400 w 481"/>
                <a:gd name="T41" fmla="*/ 51244 h 305"/>
                <a:gd name="T42" fmla="*/ 5124 w 481"/>
                <a:gd name="T43" fmla="*/ 48464 h 305"/>
                <a:gd name="T44" fmla="*/ 0 w 481"/>
                <a:gd name="T45" fmla="*/ 46080 h 305"/>
                <a:gd name="T46" fmla="*/ 2759 w 481"/>
                <a:gd name="T47" fmla="*/ 32574 h 305"/>
                <a:gd name="T48" fmla="*/ 13400 w 481"/>
                <a:gd name="T49" fmla="*/ 24232 h 305"/>
                <a:gd name="T50" fmla="*/ 26407 w 481"/>
                <a:gd name="T51" fmla="*/ 21848 h 305"/>
                <a:gd name="T52" fmla="*/ 34683 w 481"/>
                <a:gd name="T53" fmla="*/ 19068 h 305"/>
                <a:gd name="T54" fmla="*/ 39807 w 481"/>
                <a:gd name="T55" fmla="*/ 24232 h 305"/>
                <a:gd name="T56" fmla="*/ 42566 w 481"/>
                <a:gd name="T57" fmla="*/ 19068 h 305"/>
                <a:gd name="T58" fmla="*/ 48083 w 481"/>
                <a:gd name="T59" fmla="*/ 19068 h 305"/>
                <a:gd name="T60" fmla="*/ 66607 w 481"/>
                <a:gd name="T61" fmla="*/ 16287 h 305"/>
                <a:gd name="T62" fmla="*/ 77249 w 481"/>
                <a:gd name="T63" fmla="*/ 13506 h 305"/>
                <a:gd name="T64" fmla="*/ 90649 w 481"/>
                <a:gd name="T65" fmla="*/ 13506 h 305"/>
                <a:gd name="T66" fmla="*/ 96167 w 481"/>
                <a:gd name="T67" fmla="*/ 10726 h 305"/>
                <a:gd name="T68" fmla="*/ 98532 w 481"/>
                <a:gd name="T69" fmla="*/ 2781 h 305"/>
                <a:gd name="T70" fmla="*/ 101291 w 481"/>
                <a:gd name="T71" fmla="*/ 2781 h 305"/>
                <a:gd name="T72" fmla="*/ 101291 w 481"/>
                <a:gd name="T73" fmla="*/ 8342 h 305"/>
                <a:gd name="T74" fmla="*/ 106808 w 481"/>
                <a:gd name="T75" fmla="*/ 19068 h 305"/>
                <a:gd name="T76" fmla="*/ 114691 w 481"/>
                <a:gd name="T77" fmla="*/ 10726 h 305"/>
                <a:gd name="T78" fmla="*/ 117450 w 481"/>
                <a:gd name="T79" fmla="*/ 24232 h 305"/>
                <a:gd name="T80" fmla="*/ 117450 w 481"/>
                <a:gd name="T81" fmla="*/ 21848 h 305"/>
                <a:gd name="T82" fmla="*/ 117450 w 481"/>
                <a:gd name="T83" fmla="*/ 13506 h 305"/>
                <a:gd name="T84" fmla="*/ 120209 w 481"/>
                <a:gd name="T85" fmla="*/ 8342 h 305"/>
                <a:gd name="T86" fmla="*/ 125332 w 481"/>
                <a:gd name="T87" fmla="*/ 10726 h 305"/>
                <a:gd name="T88" fmla="*/ 128091 w 481"/>
                <a:gd name="T89" fmla="*/ 19068 h 305"/>
                <a:gd name="T90" fmla="*/ 130850 w 481"/>
                <a:gd name="T91" fmla="*/ 21848 h 305"/>
                <a:gd name="T92" fmla="*/ 135974 w 481"/>
                <a:gd name="T93" fmla="*/ 21848 h 305"/>
                <a:gd name="T94" fmla="*/ 138733 w 481"/>
                <a:gd name="T95" fmla="*/ 27012 h 305"/>
                <a:gd name="T96" fmla="*/ 138733 w 481"/>
                <a:gd name="T97" fmla="*/ 32574 h 305"/>
                <a:gd name="T98" fmla="*/ 141492 w 481"/>
                <a:gd name="T99" fmla="*/ 32574 h 305"/>
                <a:gd name="T100" fmla="*/ 144250 w 481"/>
                <a:gd name="T101" fmla="*/ 34957 h 305"/>
                <a:gd name="T102" fmla="*/ 157257 w 481"/>
                <a:gd name="T103" fmla="*/ 34957 h 305"/>
                <a:gd name="T104" fmla="*/ 160015 w 481"/>
                <a:gd name="T105" fmla="*/ 40519 h 305"/>
                <a:gd name="T106" fmla="*/ 162774 w 481"/>
                <a:gd name="T107" fmla="*/ 46080 h 305"/>
                <a:gd name="T108" fmla="*/ 165533 w 481"/>
                <a:gd name="T109" fmla="*/ 54025 h 305"/>
                <a:gd name="T110" fmla="*/ 165533 w 481"/>
                <a:gd name="T111" fmla="*/ 56806 h 305"/>
                <a:gd name="T112" fmla="*/ 170657 w 481"/>
                <a:gd name="T113" fmla="*/ 59189 h 305"/>
                <a:gd name="T114" fmla="*/ 173416 w 481"/>
                <a:gd name="T115" fmla="*/ 67531 h 305"/>
                <a:gd name="T116" fmla="*/ 178934 w 481"/>
                <a:gd name="T117" fmla="*/ 81037 h 305"/>
                <a:gd name="T118" fmla="*/ 184057 w 481"/>
                <a:gd name="T119" fmla="*/ 88982 h 305"/>
                <a:gd name="T120" fmla="*/ 184057 w 481"/>
                <a:gd name="T121" fmla="*/ 88982 h 305"/>
                <a:gd name="T122" fmla="*/ 178934 w 481"/>
                <a:gd name="T123" fmla="*/ 8342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1"/>
                <a:gd name="T187" fmla="*/ 0 h 305"/>
                <a:gd name="T188" fmla="*/ 481 w 481"/>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1" h="305">
                  <a:moveTo>
                    <a:pt x="454" y="210"/>
                  </a:moveTo>
                  <a:lnTo>
                    <a:pt x="447" y="210"/>
                  </a:lnTo>
                  <a:lnTo>
                    <a:pt x="433" y="204"/>
                  </a:lnTo>
                  <a:lnTo>
                    <a:pt x="433" y="210"/>
                  </a:lnTo>
                  <a:lnTo>
                    <a:pt x="426" y="210"/>
                  </a:lnTo>
                  <a:lnTo>
                    <a:pt x="420" y="204"/>
                  </a:lnTo>
                  <a:lnTo>
                    <a:pt x="420" y="210"/>
                  </a:lnTo>
                  <a:lnTo>
                    <a:pt x="433" y="210"/>
                  </a:lnTo>
                  <a:lnTo>
                    <a:pt x="433" y="217"/>
                  </a:lnTo>
                  <a:lnTo>
                    <a:pt x="454" y="224"/>
                  </a:lnTo>
                  <a:lnTo>
                    <a:pt x="454" y="231"/>
                  </a:lnTo>
                  <a:lnTo>
                    <a:pt x="460" y="231"/>
                  </a:lnTo>
                  <a:lnTo>
                    <a:pt x="467" y="237"/>
                  </a:lnTo>
                  <a:lnTo>
                    <a:pt x="454" y="244"/>
                  </a:lnTo>
                  <a:lnTo>
                    <a:pt x="460" y="244"/>
                  </a:lnTo>
                  <a:lnTo>
                    <a:pt x="467" y="258"/>
                  </a:lnTo>
                  <a:lnTo>
                    <a:pt x="467" y="265"/>
                  </a:lnTo>
                  <a:lnTo>
                    <a:pt x="460" y="265"/>
                  </a:lnTo>
                  <a:lnTo>
                    <a:pt x="460" y="278"/>
                  </a:lnTo>
                  <a:lnTo>
                    <a:pt x="460" y="285"/>
                  </a:lnTo>
                  <a:lnTo>
                    <a:pt x="454" y="278"/>
                  </a:lnTo>
                  <a:lnTo>
                    <a:pt x="460" y="285"/>
                  </a:lnTo>
                  <a:lnTo>
                    <a:pt x="454" y="298"/>
                  </a:lnTo>
                  <a:lnTo>
                    <a:pt x="433" y="305"/>
                  </a:lnTo>
                  <a:lnTo>
                    <a:pt x="413" y="298"/>
                  </a:lnTo>
                  <a:lnTo>
                    <a:pt x="406" y="305"/>
                  </a:lnTo>
                  <a:lnTo>
                    <a:pt x="399" y="292"/>
                  </a:lnTo>
                  <a:lnTo>
                    <a:pt x="393" y="292"/>
                  </a:lnTo>
                  <a:lnTo>
                    <a:pt x="393" y="285"/>
                  </a:lnTo>
                  <a:lnTo>
                    <a:pt x="386" y="292"/>
                  </a:lnTo>
                  <a:lnTo>
                    <a:pt x="386" y="285"/>
                  </a:lnTo>
                  <a:lnTo>
                    <a:pt x="379" y="292"/>
                  </a:lnTo>
                  <a:lnTo>
                    <a:pt x="379" y="285"/>
                  </a:lnTo>
                  <a:lnTo>
                    <a:pt x="372" y="285"/>
                  </a:lnTo>
                  <a:lnTo>
                    <a:pt x="366" y="285"/>
                  </a:lnTo>
                  <a:lnTo>
                    <a:pt x="352" y="271"/>
                  </a:lnTo>
                  <a:lnTo>
                    <a:pt x="345" y="265"/>
                  </a:lnTo>
                  <a:lnTo>
                    <a:pt x="338" y="265"/>
                  </a:lnTo>
                  <a:lnTo>
                    <a:pt x="332" y="265"/>
                  </a:lnTo>
                  <a:lnTo>
                    <a:pt x="325" y="258"/>
                  </a:lnTo>
                  <a:lnTo>
                    <a:pt x="318" y="258"/>
                  </a:lnTo>
                  <a:lnTo>
                    <a:pt x="325" y="251"/>
                  </a:lnTo>
                  <a:lnTo>
                    <a:pt x="318" y="258"/>
                  </a:lnTo>
                  <a:lnTo>
                    <a:pt x="311" y="251"/>
                  </a:lnTo>
                  <a:lnTo>
                    <a:pt x="311" y="244"/>
                  </a:lnTo>
                  <a:lnTo>
                    <a:pt x="305" y="251"/>
                  </a:lnTo>
                  <a:lnTo>
                    <a:pt x="277" y="237"/>
                  </a:lnTo>
                  <a:lnTo>
                    <a:pt x="264" y="224"/>
                  </a:lnTo>
                  <a:lnTo>
                    <a:pt x="257" y="217"/>
                  </a:lnTo>
                  <a:lnTo>
                    <a:pt x="244" y="210"/>
                  </a:lnTo>
                  <a:lnTo>
                    <a:pt x="216" y="197"/>
                  </a:lnTo>
                  <a:lnTo>
                    <a:pt x="203" y="197"/>
                  </a:lnTo>
                  <a:lnTo>
                    <a:pt x="196" y="197"/>
                  </a:lnTo>
                  <a:lnTo>
                    <a:pt x="189" y="190"/>
                  </a:lnTo>
                  <a:lnTo>
                    <a:pt x="183" y="190"/>
                  </a:lnTo>
                  <a:lnTo>
                    <a:pt x="169" y="190"/>
                  </a:lnTo>
                  <a:lnTo>
                    <a:pt x="162" y="183"/>
                  </a:lnTo>
                  <a:lnTo>
                    <a:pt x="156" y="183"/>
                  </a:lnTo>
                  <a:lnTo>
                    <a:pt x="149" y="183"/>
                  </a:lnTo>
                  <a:lnTo>
                    <a:pt x="142" y="183"/>
                  </a:lnTo>
                  <a:lnTo>
                    <a:pt x="128" y="183"/>
                  </a:lnTo>
                  <a:lnTo>
                    <a:pt x="135" y="183"/>
                  </a:lnTo>
                  <a:lnTo>
                    <a:pt x="128" y="190"/>
                  </a:lnTo>
                  <a:lnTo>
                    <a:pt x="115" y="190"/>
                  </a:lnTo>
                  <a:lnTo>
                    <a:pt x="108" y="197"/>
                  </a:lnTo>
                  <a:lnTo>
                    <a:pt x="101" y="197"/>
                  </a:lnTo>
                  <a:lnTo>
                    <a:pt x="101" y="204"/>
                  </a:lnTo>
                  <a:lnTo>
                    <a:pt x="95" y="204"/>
                  </a:lnTo>
                  <a:lnTo>
                    <a:pt x="95" y="197"/>
                  </a:lnTo>
                  <a:lnTo>
                    <a:pt x="88" y="204"/>
                  </a:lnTo>
                  <a:lnTo>
                    <a:pt x="74" y="204"/>
                  </a:lnTo>
                  <a:lnTo>
                    <a:pt x="61" y="204"/>
                  </a:lnTo>
                  <a:lnTo>
                    <a:pt x="47" y="204"/>
                  </a:lnTo>
                  <a:lnTo>
                    <a:pt x="34" y="210"/>
                  </a:lnTo>
                  <a:lnTo>
                    <a:pt x="27" y="204"/>
                  </a:lnTo>
                  <a:lnTo>
                    <a:pt x="34" y="190"/>
                  </a:lnTo>
                  <a:lnTo>
                    <a:pt x="34" y="183"/>
                  </a:lnTo>
                  <a:lnTo>
                    <a:pt x="34" y="177"/>
                  </a:lnTo>
                  <a:lnTo>
                    <a:pt x="40" y="163"/>
                  </a:lnTo>
                  <a:lnTo>
                    <a:pt x="40" y="156"/>
                  </a:lnTo>
                  <a:lnTo>
                    <a:pt x="34" y="149"/>
                  </a:lnTo>
                  <a:lnTo>
                    <a:pt x="40" y="143"/>
                  </a:lnTo>
                  <a:lnTo>
                    <a:pt x="34" y="143"/>
                  </a:lnTo>
                  <a:lnTo>
                    <a:pt x="34" y="129"/>
                  </a:lnTo>
                  <a:lnTo>
                    <a:pt x="40" y="122"/>
                  </a:lnTo>
                  <a:lnTo>
                    <a:pt x="27" y="122"/>
                  </a:lnTo>
                  <a:lnTo>
                    <a:pt x="20" y="122"/>
                  </a:lnTo>
                  <a:lnTo>
                    <a:pt x="13" y="122"/>
                  </a:lnTo>
                  <a:lnTo>
                    <a:pt x="7" y="122"/>
                  </a:lnTo>
                  <a:lnTo>
                    <a:pt x="0" y="122"/>
                  </a:lnTo>
                  <a:lnTo>
                    <a:pt x="7" y="116"/>
                  </a:lnTo>
                  <a:lnTo>
                    <a:pt x="0" y="116"/>
                  </a:lnTo>
                  <a:lnTo>
                    <a:pt x="0" y="95"/>
                  </a:lnTo>
                  <a:lnTo>
                    <a:pt x="7" y="95"/>
                  </a:lnTo>
                  <a:lnTo>
                    <a:pt x="13" y="88"/>
                  </a:lnTo>
                  <a:lnTo>
                    <a:pt x="7" y="82"/>
                  </a:lnTo>
                  <a:lnTo>
                    <a:pt x="13" y="75"/>
                  </a:lnTo>
                  <a:lnTo>
                    <a:pt x="20" y="61"/>
                  </a:lnTo>
                  <a:lnTo>
                    <a:pt x="27" y="61"/>
                  </a:lnTo>
                  <a:lnTo>
                    <a:pt x="34" y="61"/>
                  </a:lnTo>
                  <a:lnTo>
                    <a:pt x="34" y="55"/>
                  </a:lnTo>
                  <a:lnTo>
                    <a:pt x="54" y="55"/>
                  </a:lnTo>
                  <a:lnTo>
                    <a:pt x="61" y="48"/>
                  </a:lnTo>
                  <a:lnTo>
                    <a:pt x="67" y="55"/>
                  </a:lnTo>
                  <a:lnTo>
                    <a:pt x="74" y="55"/>
                  </a:lnTo>
                  <a:lnTo>
                    <a:pt x="74" y="48"/>
                  </a:lnTo>
                  <a:lnTo>
                    <a:pt x="81" y="48"/>
                  </a:lnTo>
                  <a:lnTo>
                    <a:pt x="88" y="48"/>
                  </a:lnTo>
                  <a:lnTo>
                    <a:pt x="95" y="48"/>
                  </a:lnTo>
                  <a:lnTo>
                    <a:pt x="95" y="55"/>
                  </a:lnTo>
                  <a:lnTo>
                    <a:pt x="101" y="55"/>
                  </a:lnTo>
                  <a:lnTo>
                    <a:pt x="101" y="61"/>
                  </a:lnTo>
                  <a:lnTo>
                    <a:pt x="101" y="55"/>
                  </a:lnTo>
                  <a:lnTo>
                    <a:pt x="108" y="61"/>
                  </a:lnTo>
                  <a:lnTo>
                    <a:pt x="108" y="55"/>
                  </a:lnTo>
                  <a:lnTo>
                    <a:pt x="108" y="48"/>
                  </a:lnTo>
                  <a:lnTo>
                    <a:pt x="115" y="48"/>
                  </a:lnTo>
                  <a:lnTo>
                    <a:pt x="115" y="41"/>
                  </a:lnTo>
                  <a:lnTo>
                    <a:pt x="122" y="41"/>
                  </a:lnTo>
                  <a:lnTo>
                    <a:pt x="122" y="48"/>
                  </a:lnTo>
                  <a:lnTo>
                    <a:pt x="142" y="41"/>
                  </a:lnTo>
                  <a:lnTo>
                    <a:pt x="149" y="48"/>
                  </a:lnTo>
                  <a:lnTo>
                    <a:pt x="162" y="48"/>
                  </a:lnTo>
                  <a:lnTo>
                    <a:pt x="169" y="41"/>
                  </a:lnTo>
                  <a:lnTo>
                    <a:pt x="183" y="41"/>
                  </a:lnTo>
                  <a:lnTo>
                    <a:pt x="189" y="41"/>
                  </a:lnTo>
                  <a:lnTo>
                    <a:pt x="189" y="34"/>
                  </a:lnTo>
                  <a:lnTo>
                    <a:pt x="196" y="34"/>
                  </a:lnTo>
                  <a:lnTo>
                    <a:pt x="203" y="27"/>
                  </a:lnTo>
                  <a:lnTo>
                    <a:pt x="216" y="41"/>
                  </a:lnTo>
                  <a:lnTo>
                    <a:pt x="223" y="41"/>
                  </a:lnTo>
                  <a:lnTo>
                    <a:pt x="230" y="34"/>
                  </a:lnTo>
                  <a:lnTo>
                    <a:pt x="237" y="41"/>
                  </a:lnTo>
                  <a:lnTo>
                    <a:pt x="244" y="34"/>
                  </a:lnTo>
                  <a:lnTo>
                    <a:pt x="244" y="21"/>
                  </a:lnTo>
                  <a:lnTo>
                    <a:pt x="244" y="27"/>
                  </a:lnTo>
                  <a:lnTo>
                    <a:pt x="250" y="21"/>
                  </a:lnTo>
                  <a:lnTo>
                    <a:pt x="250" y="14"/>
                  </a:lnTo>
                  <a:lnTo>
                    <a:pt x="250" y="21"/>
                  </a:lnTo>
                  <a:lnTo>
                    <a:pt x="250" y="7"/>
                  </a:lnTo>
                  <a:lnTo>
                    <a:pt x="244" y="0"/>
                  </a:lnTo>
                  <a:lnTo>
                    <a:pt x="250" y="0"/>
                  </a:lnTo>
                  <a:lnTo>
                    <a:pt x="257" y="0"/>
                  </a:lnTo>
                  <a:lnTo>
                    <a:pt x="257" y="7"/>
                  </a:lnTo>
                  <a:lnTo>
                    <a:pt x="257" y="0"/>
                  </a:lnTo>
                  <a:lnTo>
                    <a:pt x="257" y="7"/>
                  </a:lnTo>
                  <a:lnTo>
                    <a:pt x="257" y="14"/>
                  </a:lnTo>
                  <a:lnTo>
                    <a:pt x="257" y="21"/>
                  </a:lnTo>
                  <a:lnTo>
                    <a:pt x="257" y="27"/>
                  </a:lnTo>
                  <a:lnTo>
                    <a:pt x="257" y="34"/>
                  </a:lnTo>
                  <a:lnTo>
                    <a:pt x="264" y="34"/>
                  </a:lnTo>
                  <a:lnTo>
                    <a:pt x="271" y="48"/>
                  </a:lnTo>
                  <a:lnTo>
                    <a:pt x="271" y="34"/>
                  </a:lnTo>
                  <a:lnTo>
                    <a:pt x="284" y="34"/>
                  </a:lnTo>
                  <a:lnTo>
                    <a:pt x="284" y="27"/>
                  </a:lnTo>
                  <a:lnTo>
                    <a:pt x="291" y="27"/>
                  </a:lnTo>
                  <a:lnTo>
                    <a:pt x="291" y="55"/>
                  </a:lnTo>
                  <a:lnTo>
                    <a:pt x="284" y="55"/>
                  </a:lnTo>
                  <a:lnTo>
                    <a:pt x="291" y="68"/>
                  </a:lnTo>
                  <a:lnTo>
                    <a:pt x="298" y="61"/>
                  </a:lnTo>
                  <a:lnTo>
                    <a:pt x="291" y="61"/>
                  </a:lnTo>
                  <a:lnTo>
                    <a:pt x="298" y="55"/>
                  </a:lnTo>
                  <a:lnTo>
                    <a:pt x="298" y="61"/>
                  </a:lnTo>
                  <a:lnTo>
                    <a:pt x="298" y="55"/>
                  </a:lnTo>
                  <a:lnTo>
                    <a:pt x="298" y="61"/>
                  </a:lnTo>
                  <a:lnTo>
                    <a:pt x="305" y="55"/>
                  </a:lnTo>
                  <a:lnTo>
                    <a:pt x="305" y="41"/>
                  </a:lnTo>
                  <a:lnTo>
                    <a:pt x="298" y="34"/>
                  </a:lnTo>
                  <a:lnTo>
                    <a:pt x="305" y="34"/>
                  </a:lnTo>
                  <a:lnTo>
                    <a:pt x="298" y="34"/>
                  </a:lnTo>
                  <a:lnTo>
                    <a:pt x="298" y="21"/>
                  </a:lnTo>
                  <a:lnTo>
                    <a:pt x="305" y="21"/>
                  </a:lnTo>
                  <a:lnTo>
                    <a:pt x="311" y="21"/>
                  </a:lnTo>
                  <a:lnTo>
                    <a:pt x="318" y="21"/>
                  </a:lnTo>
                  <a:lnTo>
                    <a:pt x="325" y="27"/>
                  </a:lnTo>
                  <a:lnTo>
                    <a:pt x="318" y="27"/>
                  </a:lnTo>
                  <a:lnTo>
                    <a:pt x="318" y="34"/>
                  </a:lnTo>
                  <a:lnTo>
                    <a:pt x="325" y="34"/>
                  </a:lnTo>
                  <a:lnTo>
                    <a:pt x="318" y="41"/>
                  </a:lnTo>
                  <a:lnTo>
                    <a:pt x="325" y="48"/>
                  </a:lnTo>
                  <a:lnTo>
                    <a:pt x="318" y="48"/>
                  </a:lnTo>
                  <a:lnTo>
                    <a:pt x="318" y="55"/>
                  </a:lnTo>
                  <a:lnTo>
                    <a:pt x="325" y="55"/>
                  </a:lnTo>
                  <a:lnTo>
                    <a:pt x="332" y="55"/>
                  </a:lnTo>
                  <a:lnTo>
                    <a:pt x="325" y="61"/>
                  </a:lnTo>
                  <a:lnTo>
                    <a:pt x="332" y="68"/>
                  </a:lnTo>
                  <a:lnTo>
                    <a:pt x="338" y="68"/>
                  </a:lnTo>
                  <a:lnTo>
                    <a:pt x="345" y="55"/>
                  </a:lnTo>
                  <a:lnTo>
                    <a:pt x="352" y="55"/>
                  </a:lnTo>
                  <a:lnTo>
                    <a:pt x="352" y="68"/>
                  </a:lnTo>
                  <a:lnTo>
                    <a:pt x="352" y="61"/>
                  </a:lnTo>
                  <a:lnTo>
                    <a:pt x="352" y="68"/>
                  </a:lnTo>
                  <a:lnTo>
                    <a:pt x="359" y="68"/>
                  </a:lnTo>
                  <a:lnTo>
                    <a:pt x="352" y="82"/>
                  </a:lnTo>
                  <a:lnTo>
                    <a:pt x="359" y="75"/>
                  </a:lnTo>
                  <a:lnTo>
                    <a:pt x="352" y="82"/>
                  </a:lnTo>
                  <a:lnTo>
                    <a:pt x="359" y="95"/>
                  </a:lnTo>
                  <a:lnTo>
                    <a:pt x="366" y="102"/>
                  </a:lnTo>
                  <a:lnTo>
                    <a:pt x="359" y="88"/>
                  </a:lnTo>
                  <a:lnTo>
                    <a:pt x="359" y="82"/>
                  </a:lnTo>
                  <a:lnTo>
                    <a:pt x="366" y="88"/>
                  </a:lnTo>
                  <a:lnTo>
                    <a:pt x="366" y="75"/>
                  </a:lnTo>
                  <a:lnTo>
                    <a:pt x="366" y="82"/>
                  </a:lnTo>
                  <a:lnTo>
                    <a:pt x="366" y="88"/>
                  </a:lnTo>
                  <a:lnTo>
                    <a:pt x="372" y="88"/>
                  </a:lnTo>
                  <a:lnTo>
                    <a:pt x="372" y="95"/>
                  </a:lnTo>
                  <a:lnTo>
                    <a:pt x="386" y="95"/>
                  </a:lnTo>
                  <a:lnTo>
                    <a:pt x="399" y="88"/>
                  </a:lnTo>
                  <a:lnTo>
                    <a:pt x="413" y="88"/>
                  </a:lnTo>
                  <a:lnTo>
                    <a:pt x="420" y="95"/>
                  </a:lnTo>
                  <a:lnTo>
                    <a:pt x="406" y="95"/>
                  </a:lnTo>
                  <a:lnTo>
                    <a:pt x="406" y="102"/>
                  </a:lnTo>
                  <a:lnTo>
                    <a:pt x="413" y="102"/>
                  </a:lnTo>
                  <a:lnTo>
                    <a:pt x="413" y="109"/>
                  </a:lnTo>
                  <a:lnTo>
                    <a:pt x="420" y="109"/>
                  </a:lnTo>
                  <a:lnTo>
                    <a:pt x="413" y="116"/>
                  </a:lnTo>
                  <a:lnTo>
                    <a:pt x="406" y="129"/>
                  </a:lnTo>
                  <a:lnTo>
                    <a:pt x="420" y="129"/>
                  </a:lnTo>
                  <a:lnTo>
                    <a:pt x="413" y="136"/>
                  </a:lnTo>
                  <a:lnTo>
                    <a:pt x="420" y="136"/>
                  </a:lnTo>
                  <a:lnTo>
                    <a:pt x="413" y="136"/>
                  </a:lnTo>
                  <a:lnTo>
                    <a:pt x="420" y="136"/>
                  </a:lnTo>
                  <a:lnTo>
                    <a:pt x="426" y="143"/>
                  </a:lnTo>
                  <a:lnTo>
                    <a:pt x="420" y="143"/>
                  </a:lnTo>
                  <a:lnTo>
                    <a:pt x="420" y="149"/>
                  </a:lnTo>
                  <a:lnTo>
                    <a:pt x="420" y="143"/>
                  </a:lnTo>
                  <a:lnTo>
                    <a:pt x="433" y="143"/>
                  </a:lnTo>
                  <a:lnTo>
                    <a:pt x="433" y="149"/>
                  </a:lnTo>
                  <a:lnTo>
                    <a:pt x="426" y="156"/>
                  </a:lnTo>
                  <a:lnTo>
                    <a:pt x="426" y="163"/>
                  </a:lnTo>
                  <a:lnTo>
                    <a:pt x="433" y="170"/>
                  </a:lnTo>
                  <a:lnTo>
                    <a:pt x="440" y="170"/>
                  </a:lnTo>
                  <a:lnTo>
                    <a:pt x="440" y="183"/>
                  </a:lnTo>
                  <a:lnTo>
                    <a:pt x="440" y="190"/>
                  </a:lnTo>
                  <a:lnTo>
                    <a:pt x="447" y="190"/>
                  </a:lnTo>
                  <a:lnTo>
                    <a:pt x="454" y="204"/>
                  </a:lnTo>
                  <a:lnTo>
                    <a:pt x="460" y="204"/>
                  </a:lnTo>
                  <a:lnTo>
                    <a:pt x="460" y="210"/>
                  </a:lnTo>
                  <a:lnTo>
                    <a:pt x="467" y="217"/>
                  </a:lnTo>
                  <a:lnTo>
                    <a:pt x="467" y="224"/>
                  </a:lnTo>
                  <a:lnTo>
                    <a:pt x="481" y="224"/>
                  </a:lnTo>
                  <a:lnTo>
                    <a:pt x="467" y="231"/>
                  </a:lnTo>
                  <a:lnTo>
                    <a:pt x="460" y="224"/>
                  </a:lnTo>
                  <a:lnTo>
                    <a:pt x="467" y="224"/>
                  </a:lnTo>
                  <a:lnTo>
                    <a:pt x="460" y="217"/>
                  </a:lnTo>
                  <a:lnTo>
                    <a:pt x="454" y="217"/>
                  </a:lnTo>
                  <a:lnTo>
                    <a:pt x="454" y="210"/>
                  </a:lnTo>
                  <a:close/>
                </a:path>
              </a:pathLst>
            </a:custGeom>
            <a:grpFill/>
            <a:ln w="1" cap="sq">
              <a:solidFill>
                <a:srgbClr val="7F7F7F"/>
              </a:solidFill>
              <a:miter lim="800000"/>
              <a:headEnd/>
              <a:tailEnd/>
            </a:ln>
          </p:spPr>
          <p:txBody>
            <a:bodyPr lIns="27432" tIns="27432" rIns="0" bIns="0"/>
            <a:lstStyle/>
            <a:p>
              <a:r>
                <a:rPr lang="es-ES" sz="1100">
                  <a:latin typeface="Calibri" pitchFamily="34" charset="0"/>
                </a:rPr>
                <a:t> </a:t>
              </a:r>
            </a:p>
          </p:txBody>
        </p:sp>
        <p:sp>
          <p:nvSpPr>
            <p:cNvPr id="94" name="Freeform 181">
              <a:extLst>
                <a:ext uri="{FF2B5EF4-FFF2-40B4-BE49-F238E27FC236}">
                  <a16:creationId xmlns:a16="http://schemas.microsoft.com/office/drawing/2014/main" id="{FF2B2352-6DCB-4756-9280-84037A98FAC5}"/>
                </a:ext>
              </a:extLst>
            </p:cNvPr>
            <p:cNvSpPr>
              <a:spLocks/>
            </p:cNvSpPr>
            <p:nvPr/>
          </p:nvSpPr>
          <p:spPr bwMode="auto">
            <a:xfrm>
              <a:off x="3733800" y="2445026"/>
              <a:ext cx="142875" cy="133350"/>
            </a:xfrm>
            <a:custGeom>
              <a:avLst/>
              <a:gdLst>
                <a:gd name="T0" fmla="*/ 2147483647 w 359"/>
                <a:gd name="T1" fmla="*/ 2147483647 h 332"/>
                <a:gd name="T2" fmla="*/ 2147483647 w 359"/>
                <a:gd name="T3" fmla="*/ 2147483647 h 332"/>
                <a:gd name="T4" fmla="*/ 2147483647 w 359"/>
                <a:gd name="T5" fmla="*/ 2147483647 h 332"/>
                <a:gd name="T6" fmla="*/ 2147483647 w 359"/>
                <a:gd name="T7" fmla="*/ 2147483647 h 332"/>
                <a:gd name="T8" fmla="*/ 2147483647 w 359"/>
                <a:gd name="T9" fmla="*/ 2147483647 h 332"/>
                <a:gd name="T10" fmla="*/ 2147483647 w 359"/>
                <a:gd name="T11" fmla="*/ 2147483647 h 332"/>
                <a:gd name="T12" fmla="*/ 2147483647 w 359"/>
                <a:gd name="T13" fmla="*/ 2147483647 h 332"/>
                <a:gd name="T14" fmla="*/ 2147483647 w 359"/>
                <a:gd name="T15" fmla="*/ 2147483647 h 332"/>
                <a:gd name="T16" fmla="*/ 2147483647 w 359"/>
                <a:gd name="T17" fmla="*/ 2147483647 h 332"/>
                <a:gd name="T18" fmla="*/ 2147483647 w 359"/>
                <a:gd name="T19" fmla="*/ 2147483647 h 332"/>
                <a:gd name="T20" fmla="*/ 2147483647 w 359"/>
                <a:gd name="T21" fmla="*/ 2147483647 h 332"/>
                <a:gd name="T22" fmla="*/ 2147483647 w 359"/>
                <a:gd name="T23" fmla="*/ 2147483647 h 332"/>
                <a:gd name="T24" fmla="*/ 2147483647 w 359"/>
                <a:gd name="T25" fmla="*/ 2147483647 h 332"/>
                <a:gd name="T26" fmla="*/ 2147483647 w 359"/>
                <a:gd name="T27" fmla="*/ 2147483647 h 332"/>
                <a:gd name="T28" fmla="*/ 2147483647 w 359"/>
                <a:gd name="T29" fmla="*/ 2147483647 h 332"/>
                <a:gd name="T30" fmla="*/ 2147483647 w 359"/>
                <a:gd name="T31" fmla="*/ 2147483647 h 332"/>
                <a:gd name="T32" fmla="*/ 2147483647 w 359"/>
                <a:gd name="T33" fmla="*/ 2147483647 h 332"/>
                <a:gd name="T34" fmla="*/ 2147483647 w 359"/>
                <a:gd name="T35" fmla="*/ 2147483647 h 332"/>
                <a:gd name="T36" fmla="*/ 2147483647 w 359"/>
                <a:gd name="T37" fmla="*/ 2147483647 h 332"/>
                <a:gd name="T38" fmla="*/ 2147483647 w 359"/>
                <a:gd name="T39" fmla="*/ 2147483647 h 332"/>
                <a:gd name="T40" fmla="*/ 2147483647 w 359"/>
                <a:gd name="T41" fmla="*/ 2147483647 h 332"/>
                <a:gd name="T42" fmla="*/ 2147483647 w 359"/>
                <a:gd name="T43" fmla="*/ 2147483647 h 332"/>
                <a:gd name="T44" fmla="*/ 2147483647 w 359"/>
                <a:gd name="T45" fmla="*/ 2147483647 h 332"/>
                <a:gd name="T46" fmla="*/ 2147483647 w 359"/>
                <a:gd name="T47" fmla="*/ 2147483647 h 332"/>
                <a:gd name="T48" fmla="*/ 2147483647 w 359"/>
                <a:gd name="T49" fmla="*/ 2147483647 h 332"/>
                <a:gd name="T50" fmla="*/ 2143153722 w 359"/>
                <a:gd name="T51" fmla="*/ 2147483647 h 332"/>
                <a:gd name="T52" fmla="*/ 819501868 w 359"/>
                <a:gd name="T53" fmla="*/ 2147483647 h 332"/>
                <a:gd name="T54" fmla="*/ 441270481 w 359"/>
                <a:gd name="T55" fmla="*/ 2147483647 h 332"/>
                <a:gd name="T56" fmla="*/ 441270481 w 359"/>
                <a:gd name="T57" fmla="*/ 2147483647 h 332"/>
                <a:gd name="T58" fmla="*/ 1260771951 w 359"/>
                <a:gd name="T59" fmla="*/ 2147483647 h 332"/>
                <a:gd name="T60" fmla="*/ 819501868 w 359"/>
                <a:gd name="T61" fmla="*/ 2147483647 h 332"/>
                <a:gd name="T62" fmla="*/ 819501868 w 359"/>
                <a:gd name="T63" fmla="*/ 2147483647 h 332"/>
                <a:gd name="T64" fmla="*/ 0 w 359"/>
                <a:gd name="T65" fmla="*/ 2147483647 h 332"/>
                <a:gd name="T66" fmla="*/ 819501868 w 359"/>
                <a:gd name="T67" fmla="*/ 2147483647 h 332"/>
                <a:gd name="T68" fmla="*/ 1701884235 w 359"/>
                <a:gd name="T69" fmla="*/ 2147483647 h 332"/>
                <a:gd name="T70" fmla="*/ 2147483647 w 359"/>
                <a:gd name="T71" fmla="*/ 2147483647 h 332"/>
                <a:gd name="T72" fmla="*/ 2147483647 w 359"/>
                <a:gd name="T73" fmla="*/ 2147483647 h 332"/>
                <a:gd name="T74" fmla="*/ 2147483647 w 359"/>
                <a:gd name="T75" fmla="*/ 2147483647 h 332"/>
                <a:gd name="T76" fmla="*/ 2147483647 w 359"/>
                <a:gd name="T77" fmla="*/ 2147483647 h 332"/>
                <a:gd name="T78" fmla="*/ 2147483647 w 359"/>
                <a:gd name="T79" fmla="*/ 2147483647 h 332"/>
                <a:gd name="T80" fmla="*/ 2147483647 w 359"/>
                <a:gd name="T81" fmla="*/ 2147483647 h 332"/>
                <a:gd name="T82" fmla="*/ 2147483647 w 359"/>
                <a:gd name="T83" fmla="*/ 2147483647 h 332"/>
                <a:gd name="T84" fmla="*/ 2147483647 w 359"/>
                <a:gd name="T85" fmla="*/ 2147483647 h 332"/>
                <a:gd name="T86" fmla="*/ 2147483647 w 359"/>
                <a:gd name="T87" fmla="*/ 2147483647 h 332"/>
                <a:gd name="T88" fmla="*/ 2147483647 w 359"/>
                <a:gd name="T89" fmla="*/ 2147483647 h 332"/>
                <a:gd name="T90" fmla="*/ 2147483647 w 359"/>
                <a:gd name="T91" fmla="*/ 2147483647 h 332"/>
                <a:gd name="T92" fmla="*/ 2147483647 w 359"/>
                <a:gd name="T93" fmla="*/ 2147483647 h 332"/>
                <a:gd name="T94" fmla="*/ 2147483647 w 359"/>
                <a:gd name="T95" fmla="*/ 2147483647 h 332"/>
                <a:gd name="T96" fmla="*/ 2147483647 w 359"/>
                <a:gd name="T97" fmla="*/ 2147483647 h 332"/>
                <a:gd name="T98" fmla="*/ 2147483647 w 359"/>
                <a:gd name="T99" fmla="*/ 2147483647 h 332"/>
                <a:gd name="T100" fmla="*/ 2147483647 w 359"/>
                <a:gd name="T101" fmla="*/ 1749601965 h 332"/>
                <a:gd name="T102" fmla="*/ 2147483647 w 359"/>
                <a:gd name="T103" fmla="*/ 907147182 h 332"/>
                <a:gd name="T104" fmla="*/ 2147483647 w 359"/>
                <a:gd name="T105" fmla="*/ 907147182 h 332"/>
                <a:gd name="T106" fmla="*/ 2147483647 w 359"/>
                <a:gd name="T107" fmla="*/ 453654324 h 332"/>
                <a:gd name="T108" fmla="*/ 2147483647 w 359"/>
                <a:gd name="T109" fmla="*/ 453654324 h 332"/>
                <a:gd name="T110" fmla="*/ 2147483647 w 359"/>
                <a:gd name="T111" fmla="*/ 0 h 332"/>
                <a:gd name="T112" fmla="*/ 2147483647 w 359"/>
                <a:gd name="T113" fmla="*/ 907147182 h 332"/>
                <a:gd name="T114" fmla="*/ 2147483647 w 359"/>
                <a:gd name="T115" fmla="*/ 1749601965 h 332"/>
                <a:gd name="T116" fmla="*/ 2147483647 w 359"/>
                <a:gd name="T117" fmla="*/ 1749601965 h 332"/>
                <a:gd name="T118" fmla="*/ 2147483647 w 359"/>
                <a:gd name="T119" fmla="*/ 2147483647 h 332"/>
                <a:gd name="T120" fmla="*/ 2147483647 w 359"/>
                <a:gd name="T121" fmla="*/ 2147483647 h 332"/>
                <a:gd name="T122" fmla="*/ 2147483647 w 359"/>
                <a:gd name="T123" fmla="*/ 2147483647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9"/>
                <a:gd name="T187" fmla="*/ 0 h 332"/>
                <a:gd name="T188" fmla="*/ 359 w 359"/>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9" h="332">
                  <a:moveTo>
                    <a:pt x="352" y="82"/>
                  </a:moveTo>
                  <a:lnTo>
                    <a:pt x="345" y="88"/>
                  </a:lnTo>
                  <a:lnTo>
                    <a:pt x="359" y="88"/>
                  </a:lnTo>
                  <a:lnTo>
                    <a:pt x="359" y="95"/>
                  </a:lnTo>
                  <a:lnTo>
                    <a:pt x="359" y="102"/>
                  </a:lnTo>
                  <a:lnTo>
                    <a:pt x="352" y="102"/>
                  </a:lnTo>
                  <a:lnTo>
                    <a:pt x="345" y="95"/>
                  </a:lnTo>
                  <a:lnTo>
                    <a:pt x="345" y="102"/>
                  </a:lnTo>
                  <a:lnTo>
                    <a:pt x="338" y="102"/>
                  </a:lnTo>
                  <a:lnTo>
                    <a:pt x="338" y="115"/>
                  </a:lnTo>
                  <a:lnTo>
                    <a:pt x="332" y="115"/>
                  </a:lnTo>
                  <a:lnTo>
                    <a:pt x="332" y="122"/>
                  </a:lnTo>
                  <a:lnTo>
                    <a:pt x="325" y="122"/>
                  </a:lnTo>
                  <a:lnTo>
                    <a:pt x="325" y="129"/>
                  </a:lnTo>
                  <a:lnTo>
                    <a:pt x="325" y="143"/>
                  </a:lnTo>
                  <a:lnTo>
                    <a:pt x="311" y="143"/>
                  </a:lnTo>
                  <a:lnTo>
                    <a:pt x="305" y="143"/>
                  </a:lnTo>
                  <a:lnTo>
                    <a:pt x="298" y="143"/>
                  </a:lnTo>
                  <a:lnTo>
                    <a:pt x="298" y="156"/>
                  </a:lnTo>
                  <a:lnTo>
                    <a:pt x="291" y="149"/>
                  </a:lnTo>
                  <a:lnTo>
                    <a:pt x="284" y="156"/>
                  </a:lnTo>
                  <a:lnTo>
                    <a:pt x="284" y="170"/>
                  </a:lnTo>
                  <a:lnTo>
                    <a:pt x="284" y="176"/>
                  </a:lnTo>
                  <a:lnTo>
                    <a:pt x="284" y="183"/>
                  </a:lnTo>
                  <a:lnTo>
                    <a:pt x="271" y="190"/>
                  </a:lnTo>
                  <a:lnTo>
                    <a:pt x="284" y="190"/>
                  </a:lnTo>
                  <a:lnTo>
                    <a:pt x="284" y="197"/>
                  </a:lnTo>
                  <a:lnTo>
                    <a:pt x="277" y="197"/>
                  </a:lnTo>
                  <a:lnTo>
                    <a:pt x="271" y="197"/>
                  </a:lnTo>
                  <a:lnTo>
                    <a:pt x="264" y="197"/>
                  </a:lnTo>
                  <a:lnTo>
                    <a:pt x="264" y="210"/>
                  </a:lnTo>
                  <a:lnTo>
                    <a:pt x="250" y="217"/>
                  </a:lnTo>
                  <a:lnTo>
                    <a:pt x="250" y="224"/>
                  </a:lnTo>
                  <a:lnTo>
                    <a:pt x="244" y="224"/>
                  </a:lnTo>
                  <a:lnTo>
                    <a:pt x="244" y="231"/>
                  </a:lnTo>
                  <a:lnTo>
                    <a:pt x="237" y="231"/>
                  </a:lnTo>
                  <a:lnTo>
                    <a:pt x="237" y="237"/>
                  </a:lnTo>
                  <a:lnTo>
                    <a:pt x="230" y="237"/>
                  </a:lnTo>
                  <a:lnTo>
                    <a:pt x="223" y="231"/>
                  </a:lnTo>
                  <a:lnTo>
                    <a:pt x="217" y="231"/>
                  </a:lnTo>
                  <a:lnTo>
                    <a:pt x="217" y="237"/>
                  </a:lnTo>
                  <a:lnTo>
                    <a:pt x="223" y="244"/>
                  </a:lnTo>
                  <a:lnTo>
                    <a:pt x="217" y="244"/>
                  </a:lnTo>
                  <a:lnTo>
                    <a:pt x="217" y="237"/>
                  </a:lnTo>
                  <a:lnTo>
                    <a:pt x="210" y="237"/>
                  </a:lnTo>
                  <a:lnTo>
                    <a:pt x="203" y="231"/>
                  </a:lnTo>
                  <a:lnTo>
                    <a:pt x="203" y="237"/>
                  </a:lnTo>
                  <a:lnTo>
                    <a:pt x="210" y="237"/>
                  </a:lnTo>
                  <a:lnTo>
                    <a:pt x="203" y="251"/>
                  </a:lnTo>
                  <a:lnTo>
                    <a:pt x="189" y="244"/>
                  </a:lnTo>
                  <a:lnTo>
                    <a:pt x="183" y="264"/>
                  </a:lnTo>
                  <a:lnTo>
                    <a:pt x="176" y="285"/>
                  </a:lnTo>
                  <a:lnTo>
                    <a:pt x="176" y="292"/>
                  </a:lnTo>
                  <a:lnTo>
                    <a:pt x="176" y="298"/>
                  </a:lnTo>
                  <a:lnTo>
                    <a:pt x="176" y="312"/>
                  </a:lnTo>
                  <a:lnTo>
                    <a:pt x="176" y="332"/>
                  </a:lnTo>
                  <a:lnTo>
                    <a:pt x="169" y="325"/>
                  </a:lnTo>
                  <a:lnTo>
                    <a:pt x="162" y="319"/>
                  </a:lnTo>
                  <a:lnTo>
                    <a:pt x="156" y="332"/>
                  </a:lnTo>
                  <a:lnTo>
                    <a:pt x="149" y="332"/>
                  </a:lnTo>
                  <a:lnTo>
                    <a:pt x="149" y="319"/>
                  </a:lnTo>
                  <a:lnTo>
                    <a:pt x="135" y="298"/>
                  </a:lnTo>
                  <a:lnTo>
                    <a:pt x="122" y="292"/>
                  </a:lnTo>
                  <a:lnTo>
                    <a:pt x="115" y="292"/>
                  </a:lnTo>
                  <a:lnTo>
                    <a:pt x="115" y="298"/>
                  </a:lnTo>
                  <a:lnTo>
                    <a:pt x="108" y="292"/>
                  </a:lnTo>
                  <a:lnTo>
                    <a:pt x="101" y="305"/>
                  </a:lnTo>
                  <a:lnTo>
                    <a:pt x="101" y="298"/>
                  </a:lnTo>
                  <a:lnTo>
                    <a:pt x="95" y="292"/>
                  </a:lnTo>
                  <a:lnTo>
                    <a:pt x="88" y="305"/>
                  </a:lnTo>
                  <a:lnTo>
                    <a:pt x="81" y="305"/>
                  </a:lnTo>
                  <a:lnTo>
                    <a:pt x="88" y="298"/>
                  </a:lnTo>
                  <a:lnTo>
                    <a:pt x="81" y="285"/>
                  </a:lnTo>
                  <a:lnTo>
                    <a:pt x="68" y="285"/>
                  </a:lnTo>
                  <a:lnTo>
                    <a:pt x="54" y="285"/>
                  </a:lnTo>
                  <a:lnTo>
                    <a:pt x="40" y="305"/>
                  </a:lnTo>
                  <a:lnTo>
                    <a:pt x="40" y="312"/>
                  </a:lnTo>
                  <a:lnTo>
                    <a:pt x="34" y="298"/>
                  </a:lnTo>
                  <a:lnTo>
                    <a:pt x="27" y="292"/>
                  </a:lnTo>
                  <a:lnTo>
                    <a:pt x="13" y="292"/>
                  </a:lnTo>
                  <a:lnTo>
                    <a:pt x="13" y="285"/>
                  </a:lnTo>
                  <a:lnTo>
                    <a:pt x="13" y="278"/>
                  </a:lnTo>
                  <a:lnTo>
                    <a:pt x="13" y="271"/>
                  </a:lnTo>
                  <a:lnTo>
                    <a:pt x="7" y="264"/>
                  </a:lnTo>
                  <a:lnTo>
                    <a:pt x="7" y="244"/>
                  </a:lnTo>
                  <a:lnTo>
                    <a:pt x="13" y="244"/>
                  </a:lnTo>
                  <a:lnTo>
                    <a:pt x="7" y="244"/>
                  </a:lnTo>
                  <a:lnTo>
                    <a:pt x="7" y="237"/>
                  </a:lnTo>
                  <a:lnTo>
                    <a:pt x="13" y="231"/>
                  </a:lnTo>
                  <a:lnTo>
                    <a:pt x="20" y="231"/>
                  </a:lnTo>
                  <a:lnTo>
                    <a:pt x="20" y="224"/>
                  </a:lnTo>
                  <a:lnTo>
                    <a:pt x="20" y="217"/>
                  </a:lnTo>
                  <a:lnTo>
                    <a:pt x="13" y="210"/>
                  </a:lnTo>
                  <a:lnTo>
                    <a:pt x="20" y="210"/>
                  </a:lnTo>
                  <a:lnTo>
                    <a:pt x="13" y="210"/>
                  </a:lnTo>
                  <a:lnTo>
                    <a:pt x="13" y="204"/>
                  </a:lnTo>
                  <a:lnTo>
                    <a:pt x="7" y="204"/>
                  </a:lnTo>
                  <a:lnTo>
                    <a:pt x="7" y="197"/>
                  </a:lnTo>
                  <a:lnTo>
                    <a:pt x="0" y="197"/>
                  </a:lnTo>
                  <a:lnTo>
                    <a:pt x="7" y="190"/>
                  </a:lnTo>
                  <a:lnTo>
                    <a:pt x="13" y="190"/>
                  </a:lnTo>
                  <a:lnTo>
                    <a:pt x="13" y="176"/>
                  </a:lnTo>
                  <a:lnTo>
                    <a:pt x="20" y="183"/>
                  </a:lnTo>
                  <a:lnTo>
                    <a:pt x="27" y="176"/>
                  </a:lnTo>
                  <a:lnTo>
                    <a:pt x="27" y="183"/>
                  </a:lnTo>
                  <a:lnTo>
                    <a:pt x="34" y="183"/>
                  </a:lnTo>
                  <a:lnTo>
                    <a:pt x="40" y="183"/>
                  </a:lnTo>
                  <a:lnTo>
                    <a:pt x="40" y="176"/>
                  </a:lnTo>
                  <a:lnTo>
                    <a:pt x="47" y="183"/>
                  </a:lnTo>
                  <a:lnTo>
                    <a:pt x="54" y="176"/>
                  </a:lnTo>
                  <a:lnTo>
                    <a:pt x="61" y="176"/>
                  </a:lnTo>
                  <a:lnTo>
                    <a:pt x="74" y="183"/>
                  </a:lnTo>
                  <a:lnTo>
                    <a:pt x="81" y="183"/>
                  </a:lnTo>
                  <a:lnTo>
                    <a:pt x="81" y="170"/>
                  </a:lnTo>
                  <a:lnTo>
                    <a:pt x="74" y="170"/>
                  </a:lnTo>
                  <a:lnTo>
                    <a:pt x="68" y="163"/>
                  </a:lnTo>
                  <a:lnTo>
                    <a:pt x="74" y="163"/>
                  </a:lnTo>
                  <a:lnTo>
                    <a:pt x="61" y="156"/>
                  </a:lnTo>
                  <a:lnTo>
                    <a:pt x="68" y="156"/>
                  </a:lnTo>
                  <a:lnTo>
                    <a:pt x="61" y="149"/>
                  </a:lnTo>
                  <a:lnTo>
                    <a:pt x="68" y="143"/>
                  </a:lnTo>
                  <a:lnTo>
                    <a:pt x="68" y="136"/>
                  </a:lnTo>
                  <a:lnTo>
                    <a:pt x="74" y="136"/>
                  </a:lnTo>
                  <a:lnTo>
                    <a:pt x="68" y="129"/>
                  </a:lnTo>
                  <a:lnTo>
                    <a:pt x="68" y="122"/>
                  </a:lnTo>
                  <a:lnTo>
                    <a:pt x="68" y="115"/>
                  </a:lnTo>
                  <a:lnTo>
                    <a:pt x="88" y="95"/>
                  </a:lnTo>
                  <a:lnTo>
                    <a:pt x="95" y="88"/>
                  </a:lnTo>
                  <a:lnTo>
                    <a:pt x="95" y="82"/>
                  </a:lnTo>
                  <a:lnTo>
                    <a:pt x="101" y="82"/>
                  </a:lnTo>
                  <a:lnTo>
                    <a:pt x="108" y="82"/>
                  </a:lnTo>
                  <a:lnTo>
                    <a:pt x="115" y="68"/>
                  </a:lnTo>
                  <a:lnTo>
                    <a:pt x="122" y="54"/>
                  </a:lnTo>
                  <a:lnTo>
                    <a:pt x="128" y="54"/>
                  </a:lnTo>
                  <a:lnTo>
                    <a:pt x="128" y="68"/>
                  </a:lnTo>
                  <a:lnTo>
                    <a:pt x="142" y="68"/>
                  </a:lnTo>
                  <a:lnTo>
                    <a:pt x="156" y="54"/>
                  </a:lnTo>
                  <a:lnTo>
                    <a:pt x="156" y="48"/>
                  </a:lnTo>
                  <a:lnTo>
                    <a:pt x="162" y="54"/>
                  </a:lnTo>
                  <a:lnTo>
                    <a:pt x="169" y="48"/>
                  </a:lnTo>
                  <a:lnTo>
                    <a:pt x="176" y="54"/>
                  </a:lnTo>
                  <a:lnTo>
                    <a:pt x="176" y="41"/>
                  </a:lnTo>
                  <a:lnTo>
                    <a:pt x="176" y="34"/>
                  </a:lnTo>
                  <a:lnTo>
                    <a:pt x="183" y="34"/>
                  </a:lnTo>
                  <a:lnTo>
                    <a:pt x="189" y="41"/>
                  </a:lnTo>
                  <a:lnTo>
                    <a:pt x="196" y="41"/>
                  </a:lnTo>
                  <a:lnTo>
                    <a:pt x="189" y="41"/>
                  </a:lnTo>
                  <a:lnTo>
                    <a:pt x="196" y="48"/>
                  </a:lnTo>
                  <a:lnTo>
                    <a:pt x="196" y="41"/>
                  </a:lnTo>
                  <a:lnTo>
                    <a:pt x="210" y="34"/>
                  </a:lnTo>
                  <a:lnTo>
                    <a:pt x="203" y="34"/>
                  </a:lnTo>
                  <a:lnTo>
                    <a:pt x="203" y="27"/>
                  </a:lnTo>
                  <a:lnTo>
                    <a:pt x="217" y="27"/>
                  </a:lnTo>
                  <a:lnTo>
                    <a:pt x="217" y="21"/>
                  </a:lnTo>
                  <a:lnTo>
                    <a:pt x="223" y="21"/>
                  </a:lnTo>
                  <a:lnTo>
                    <a:pt x="223" y="14"/>
                  </a:lnTo>
                  <a:lnTo>
                    <a:pt x="230" y="21"/>
                  </a:lnTo>
                  <a:lnTo>
                    <a:pt x="237" y="21"/>
                  </a:lnTo>
                  <a:lnTo>
                    <a:pt x="237" y="14"/>
                  </a:lnTo>
                  <a:lnTo>
                    <a:pt x="244" y="21"/>
                  </a:lnTo>
                  <a:lnTo>
                    <a:pt x="257" y="21"/>
                  </a:lnTo>
                  <a:lnTo>
                    <a:pt x="250" y="7"/>
                  </a:lnTo>
                  <a:lnTo>
                    <a:pt x="257" y="7"/>
                  </a:lnTo>
                  <a:lnTo>
                    <a:pt x="264" y="14"/>
                  </a:lnTo>
                  <a:lnTo>
                    <a:pt x="257" y="7"/>
                  </a:lnTo>
                  <a:lnTo>
                    <a:pt x="264" y="7"/>
                  </a:lnTo>
                  <a:lnTo>
                    <a:pt x="277" y="0"/>
                  </a:lnTo>
                  <a:lnTo>
                    <a:pt x="284" y="0"/>
                  </a:lnTo>
                  <a:lnTo>
                    <a:pt x="284" y="7"/>
                  </a:lnTo>
                  <a:lnTo>
                    <a:pt x="277" y="14"/>
                  </a:lnTo>
                  <a:lnTo>
                    <a:pt x="284" y="14"/>
                  </a:lnTo>
                  <a:lnTo>
                    <a:pt x="298" y="21"/>
                  </a:lnTo>
                  <a:lnTo>
                    <a:pt x="298" y="27"/>
                  </a:lnTo>
                  <a:lnTo>
                    <a:pt x="305" y="27"/>
                  </a:lnTo>
                  <a:lnTo>
                    <a:pt x="311" y="21"/>
                  </a:lnTo>
                  <a:lnTo>
                    <a:pt x="332" y="21"/>
                  </a:lnTo>
                  <a:lnTo>
                    <a:pt x="338" y="27"/>
                  </a:lnTo>
                  <a:lnTo>
                    <a:pt x="338" y="34"/>
                  </a:lnTo>
                  <a:lnTo>
                    <a:pt x="338" y="41"/>
                  </a:lnTo>
                  <a:lnTo>
                    <a:pt x="345" y="41"/>
                  </a:lnTo>
                  <a:lnTo>
                    <a:pt x="338" y="48"/>
                  </a:lnTo>
                  <a:lnTo>
                    <a:pt x="332" y="48"/>
                  </a:lnTo>
                  <a:lnTo>
                    <a:pt x="332" y="54"/>
                  </a:lnTo>
                  <a:lnTo>
                    <a:pt x="332" y="61"/>
                  </a:lnTo>
                  <a:lnTo>
                    <a:pt x="332" y="68"/>
                  </a:lnTo>
                  <a:lnTo>
                    <a:pt x="352" y="82"/>
                  </a:lnTo>
                  <a:close/>
                </a:path>
              </a:pathLst>
            </a:custGeom>
            <a:grpFill/>
            <a:ln w="0" cap="sq">
              <a:solidFill>
                <a:srgbClr val="7F7F7F"/>
              </a:solidFill>
              <a:prstDash val="solid"/>
              <a:miter lim="800000"/>
              <a:headEnd/>
              <a:tailEnd/>
            </a:ln>
          </p:spPr>
          <p:txBody>
            <a:bodyPr/>
            <a:lstStyle/>
            <a:p>
              <a:endParaRPr lang="es-ES"/>
            </a:p>
          </p:txBody>
        </p:sp>
      </p:grpSp>
      <p:grpSp>
        <p:nvGrpSpPr>
          <p:cNvPr id="95" name="tenerife">
            <a:extLst>
              <a:ext uri="{FF2B5EF4-FFF2-40B4-BE49-F238E27FC236}">
                <a16:creationId xmlns:a16="http://schemas.microsoft.com/office/drawing/2014/main" id="{06636B89-4696-4989-A4F3-14CE3FBEC289}"/>
              </a:ext>
            </a:extLst>
          </p:cNvPr>
          <p:cNvGrpSpPr>
            <a:grpSpLocks/>
          </p:cNvGrpSpPr>
          <p:nvPr/>
        </p:nvGrpSpPr>
        <p:grpSpPr bwMode="auto">
          <a:xfrm>
            <a:off x="770751" y="5124392"/>
            <a:ext cx="841375" cy="619125"/>
            <a:chOff x="3486150" y="3271630"/>
            <a:chExt cx="744443" cy="488752"/>
          </a:xfrm>
          <a:solidFill>
            <a:schemeClr val="accent6">
              <a:lumMod val="75000"/>
            </a:schemeClr>
          </a:solidFill>
        </p:grpSpPr>
        <p:sp>
          <p:nvSpPr>
            <p:cNvPr id="96" name="Freeform 193">
              <a:extLst>
                <a:ext uri="{FF2B5EF4-FFF2-40B4-BE49-F238E27FC236}">
                  <a16:creationId xmlns:a16="http://schemas.microsoft.com/office/drawing/2014/main" id="{A1A538D7-7019-44D9-9B57-86974F401919}"/>
                </a:ext>
              </a:extLst>
            </p:cNvPr>
            <p:cNvSpPr>
              <a:spLocks/>
            </p:cNvSpPr>
            <p:nvPr/>
          </p:nvSpPr>
          <p:spPr bwMode="auto">
            <a:xfrm>
              <a:off x="3548877" y="3271630"/>
              <a:ext cx="115010" cy="171062"/>
            </a:xfrm>
            <a:custGeom>
              <a:avLst/>
              <a:gdLst>
                <a:gd name="T0" fmla="*/ 2147483647 w 284"/>
                <a:gd name="T1" fmla="*/ 2147483647 h 467"/>
                <a:gd name="T2" fmla="*/ 2147483647 w 284"/>
                <a:gd name="T3" fmla="*/ 2147483647 h 467"/>
                <a:gd name="T4" fmla="*/ 2147483647 w 284"/>
                <a:gd name="T5" fmla="*/ 2147483647 h 467"/>
                <a:gd name="T6" fmla="*/ 2147483647 w 284"/>
                <a:gd name="T7" fmla="*/ 2147483647 h 467"/>
                <a:gd name="T8" fmla="*/ 2147483647 w 284"/>
                <a:gd name="T9" fmla="*/ 2147483647 h 467"/>
                <a:gd name="T10" fmla="*/ 2147483647 w 284"/>
                <a:gd name="T11" fmla="*/ 2147483647 h 467"/>
                <a:gd name="T12" fmla="*/ 2147483647 w 284"/>
                <a:gd name="T13" fmla="*/ 2147483647 h 467"/>
                <a:gd name="T14" fmla="*/ 2147483647 w 284"/>
                <a:gd name="T15" fmla="*/ 2147483647 h 467"/>
                <a:gd name="T16" fmla="*/ 2147483647 w 284"/>
                <a:gd name="T17" fmla="*/ 2147483647 h 467"/>
                <a:gd name="T18" fmla="*/ 2147483647 w 284"/>
                <a:gd name="T19" fmla="*/ 2147483647 h 467"/>
                <a:gd name="T20" fmla="*/ 2147483647 w 284"/>
                <a:gd name="T21" fmla="*/ 2147483647 h 467"/>
                <a:gd name="T22" fmla="*/ 2147483647 w 284"/>
                <a:gd name="T23" fmla="*/ 2147483647 h 467"/>
                <a:gd name="T24" fmla="*/ 2147483647 w 284"/>
                <a:gd name="T25" fmla="*/ 2147483647 h 467"/>
                <a:gd name="T26" fmla="*/ 2147483647 w 284"/>
                <a:gd name="T27" fmla="*/ 2147483647 h 467"/>
                <a:gd name="T28" fmla="*/ 2147483647 w 284"/>
                <a:gd name="T29" fmla="*/ 2147483647 h 467"/>
                <a:gd name="T30" fmla="*/ 2147483647 w 284"/>
                <a:gd name="T31" fmla="*/ 2147483647 h 467"/>
                <a:gd name="T32" fmla="*/ 2147483647 w 284"/>
                <a:gd name="T33" fmla="*/ 2147483647 h 467"/>
                <a:gd name="T34" fmla="*/ 2147483647 w 284"/>
                <a:gd name="T35" fmla="*/ 2147483647 h 467"/>
                <a:gd name="T36" fmla="*/ 2147483647 w 284"/>
                <a:gd name="T37" fmla="*/ 2147483647 h 467"/>
                <a:gd name="T38" fmla="*/ 2147483647 w 284"/>
                <a:gd name="T39" fmla="*/ 2147483647 h 467"/>
                <a:gd name="T40" fmla="*/ 2147483647 w 284"/>
                <a:gd name="T41" fmla="*/ 2147483647 h 467"/>
                <a:gd name="T42" fmla="*/ 2147483647 w 284"/>
                <a:gd name="T43" fmla="*/ 2147483647 h 467"/>
                <a:gd name="T44" fmla="*/ 2147483647 w 284"/>
                <a:gd name="T45" fmla="*/ 2147483647 h 467"/>
                <a:gd name="T46" fmla="*/ 2147483647 w 284"/>
                <a:gd name="T47" fmla="*/ 2147483647 h 467"/>
                <a:gd name="T48" fmla="*/ 2147483647 w 284"/>
                <a:gd name="T49" fmla="*/ 2147483647 h 467"/>
                <a:gd name="T50" fmla="*/ 2147483647 w 284"/>
                <a:gd name="T51" fmla="*/ 2147483647 h 467"/>
                <a:gd name="T52" fmla="*/ 2147483647 w 284"/>
                <a:gd name="T53" fmla="*/ 2147483647 h 467"/>
                <a:gd name="T54" fmla="*/ 2147483647 w 284"/>
                <a:gd name="T55" fmla="*/ 2147483647 h 467"/>
                <a:gd name="T56" fmla="*/ 2147483647 w 284"/>
                <a:gd name="T57" fmla="*/ 2147483647 h 467"/>
                <a:gd name="T58" fmla="*/ 2147483647 w 284"/>
                <a:gd name="T59" fmla="*/ 2147483647 h 467"/>
                <a:gd name="T60" fmla="*/ 2147483647 w 284"/>
                <a:gd name="T61" fmla="*/ 2147483647 h 467"/>
                <a:gd name="T62" fmla="*/ 2147483647 w 284"/>
                <a:gd name="T63" fmla="*/ 2147483647 h 467"/>
                <a:gd name="T64" fmla="*/ 1793137148 w 284"/>
                <a:gd name="T65" fmla="*/ 2147483647 h 467"/>
                <a:gd name="T66" fmla="*/ 863440849 w 284"/>
                <a:gd name="T67" fmla="*/ 2147483647 h 467"/>
                <a:gd name="T68" fmla="*/ 464929952 w 284"/>
                <a:gd name="T69" fmla="*/ 2147483647 h 467"/>
                <a:gd name="T70" fmla="*/ 863440849 w 284"/>
                <a:gd name="T71" fmla="*/ 2147483647 h 467"/>
                <a:gd name="T72" fmla="*/ 1328206588 w 284"/>
                <a:gd name="T73" fmla="*/ 2147483647 h 467"/>
                <a:gd name="T74" fmla="*/ 2147483647 w 284"/>
                <a:gd name="T75" fmla="*/ 2147483647 h 467"/>
                <a:gd name="T76" fmla="*/ 2147483647 w 284"/>
                <a:gd name="T77" fmla="*/ 1965939961 h 467"/>
                <a:gd name="T78" fmla="*/ 2147483647 w 284"/>
                <a:gd name="T79" fmla="*/ 1671021824 h 467"/>
                <a:gd name="T80" fmla="*/ 2147483647 w 284"/>
                <a:gd name="T81" fmla="*/ 982969980 h 467"/>
                <a:gd name="T82" fmla="*/ 2147483647 w 284"/>
                <a:gd name="T83" fmla="*/ 638944059 h 467"/>
                <a:gd name="T84" fmla="*/ 2147483647 w 284"/>
                <a:gd name="T85" fmla="*/ 0 h 467"/>
                <a:gd name="T86" fmla="*/ 2147483647 w 284"/>
                <a:gd name="T87" fmla="*/ 0 h 467"/>
                <a:gd name="T88" fmla="*/ 2147483647 w 284"/>
                <a:gd name="T89" fmla="*/ 638944059 h 467"/>
                <a:gd name="T90" fmla="*/ 2147483647 w 284"/>
                <a:gd name="T91" fmla="*/ 982969980 h 467"/>
                <a:gd name="T92" fmla="*/ 2147483647 w 284"/>
                <a:gd name="T93" fmla="*/ 1671021824 h 467"/>
                <a:gd name="T94" fmla="*/ 2147483647 w 284"/>
                <a:gd name="T95" fmla="*/ 1326995719 h 467"/>
                <a:gd name="T96" fmla="*/ 2147483647 w 284"/>
                <a:gd name="T97" fmla="*/ 982969980 h 467"/>
                <a:gd name="T98" fmla="*/ 2147483647 w 284"/>
                <a:gd name="T99" fmla="*/ 1326995719 h 467"/>
                <a:gd name="T100" fmla="*/ 2147483647 w 284"/>
                <a:gd name="T101" fmla="*/ 1965939961 h 467"/>
                <a:gd name="T102" fmla="*/ 2147483647 w 284"/>
                <a:gd name="T103" fmla="*/ 2147483647 h 467"/>
                <a:gd name="T104" fmla="*/ 2147483647 w 284"/>
                <a:gd name="T105" fmla="*/ 2147483647 h 467"/>
                <a:gd name="T106" fmla="*/ 2147483647 w 284"/>
                <a:gd name="T107" fmla="*/ 2147483647 h 4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4"/>
                <a:gd name="T163" fmla="*/ 0 h 467"/>
                <a:gd name="T164" fmla="*/ 284 w 284"/>
                <a:gd name="T165" fmla="*/ 467 h 4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4" h="467">
                  <a:moveTo>
                    <a:pt x="257" y="88"/>
                  </a:moveTo>
                  <a:lnTo>
                    <a:pt x="257" y="101"/>
                  </a:lnTo>
                  <a:lnTo>
                    <a:pt x="264" y="115"/>
                  </a:lnTo>
                  <a:lnTo>
                    <a:pt x="277" y="115"/>
                  </a:lnTo>
                  <a:lnTo>
                    <a:pt x="277" y="135"/>
                  </a:lnTo>
                  <a:lnTo>
                    <a:pt x="284" y="135"/>
                  </a:lnTo>
                  <a:lnTo>
                    <a:pt x="284" y="142"/>
                  </a:lnTo>
                  <a:lnTo>
                    <a:pt x="277" y="149"/>
                  </a:lnTo>
                  <a:lnTo>
                    <a:pt x="277" y="162"/>
                  </a:lnTo>
                  <a:lnTo>
                    <a:pt x="257" y="176"/>
                  </a:lnTo>
                  <a:lnTo>
                    <a:pt x="250" y="189"/>
                  </a:lnTo>
                  <a:lnTo>
                    <a:pt x="250" y="196"/>
                  </a:lnTo>
                  <a:lnTo>
                    <a:pt x="244" y="210"/>
                  </a:lnTo>
                  <a:lnTo>
                    <a:pt x="244" y="217"/>
                  </a:lnTo>
                  <a:lnTo>
                    <a:pt x="244" y="203"/>
                  </a:lnTo>
                  <a:lnTo>
                    <a:pt x="237" y="210"/>
                  </a:lnTo>
                  <a:lnTo>
                    <a:pt x="244" y="223"/>
                  </a:lnTo>
                  <a:lnTo>
                    <a:pt x="244" y="230"/>
                  </a:lnTo>
                  <a:lnTo>
                    <a:pt x="250" y="230"/>
                  </a:lnTo>
                  <a:lnTo>
                    <a:pt x="244" y="237"/>
                  </a:lnTo>
                  <a:lnTo>
                    <a:pt x="250" y="244"/>
                  </a:lnTo>
                  <a:lnTo>
                    <a:pt x="250" y="250"/>
                  </a:lnTo>
                  <a:lnTo>
                    <a:pt x="250" y="264"/>
                  </a:lnTo>
                  <a:lnTo>
                    <a:pt x="257" y="278"/>
                  </a:lnTo>
                  <a:lnTo>
                    <a:pt x="250" y="284"/>
                  </a:lnTo>
                  <a:lnTo>
                    <a:pt x="250" y="305"/>
                  </a:lnTo>
                  <a:lnTo>
                    <a:pt x="250" y="311"/>
                  </a:lnTo>
                  <a:lnTo>
                    <a:pt x="244" y="318"/>
                  </a:lnTo>
                  <a:lnTo>
                    <a:pt x="244" y="332"/>
                  </a:lnTo>
                  <a:lnTo>
                    <a:pt x="217" y="366"/>
                  </a:lnTo>
                  <a:lnTo>
                    <a:pt x="210" y="393"/>
                  </a:lnTo>
                  <a:lnTo>
                    <a:pt x="203" y="393"/>
                  </a:lnTo>
                  <a:lnTo>
                    <a:pt x="196" y="406"/>
                  </a:lnTo>
                  <a:lnTo>
                    <a:pt x="183" y="413"/>
                  </a:lnTo>
                  <a:lnTo>
                    <a:pt x="169" y="460"/>
                  </a:lnTo>
                  <a:lnTo>
                    <a:pt x="162" y="467"/>
                  </a:lnTo>
                  <a:lnTo>
                    <a:pt x="149" y="460"/>
                  </a:lnTo>
                  <a:lnTo>
                    <a:pt x="149" y="454"/>
                  </a:lnTo>
                  <a:lnTo>
                    <a:pt x="142" y="454"/>
                  </a:lnTo>
                  <a:lnTo>
                    <a:pt x="135" y="440"/>
                  </a:lnTo>
                  <a:lnTo>
                    <a:pt x="128" y="433"/>
                  </a:lnTo>
                  <a:lnTo>
                    <a:pt x="135" y="427"/>
                  </a:lnTo>
                  <a:lnTo>
                    <a:pt x="128" y="413"/>
                  </a:lnTo>
                  <a:lnTo>
                    <a:pt x="128" y="386"/>
                  </a:lnTo>
                  <a:lnTo>
                    <a:pt x="122" y="379"/>
                  </a:lnTo>
                  <a:lnTo>
                    <a:pt x="128" y="379"/>
                  </a:lnTo>
                  <a:lnTo>
                    <a:pt x="122" y="366"/>
                  </a:lnTo>
                  <a:lnTo>
                    <a:pt x="122" y="359"/>
                  </a:lnTo>
                  <a:lnTo>
                    <a:pt x="122" y="352"/>
                  </a:lnTo>
                  <a:lnTo>
                    <a:pt x="115" y="352"/>
                  </a:lnTo>
                  <a:lnTo>
                    <a:pt x="108" y="325"/>
                  </a:lnTo>
                  <a:lnTo>
                    <a:pt x="95" y="325"/>
                  </a:lnTo>
                  <a:lnTo>
                    <a:pt x="95" y="311"/>
                  </a:lnTo>
                  <a:lnTo>
                    <a:pt x="88" y="305"/>
                  </a:lnTo>
                  <a:lnTo>
                    <a:pt x="81" y="298"/>
                  </a:lnTo>
                  <a:lnTo>
                    <a:pt x="81" y="284"/>
                  </a:lnTo>
                  <a:lnTo>
                    <a:pt x="81" y="278"/>
                  </a:lnTo>
                  <a:lnTo>
                    <a:pt x="61" y="244"/>
                  </a:lnTo>
                  <a:lnTo>
                    <a:pt x="54" y="237"/>
                  </a:lnTo>
                  <a:lnTo>
                    <a:pt x="47" y="223"/>
                  </a:lnTo>
                  <a:lnTo>
                    <a:pt x="40" y="217"/>
                  </a:lnTo>
                  <a:lnTo>
                    <a:pt x="40" y="210"/>
                  </a:lnTo>
                  <a:lnTo>
                    <a:pt x="34" y="176"/>
                  </a:lnTo>
                  <a:lnTo>
                    <a:pt x="34" y="169"/>
                  </a:lnTo>
                  <a:lnTo>
                    <a:pt x="27" y="156"/>
                  </a:lnTo>
                  <a:lnTo>
                    <a:pt x="27" y="149"/>
                  </a:lnTo>
                  <a:lnTo>
                    <a:pt x="20" y="142"/>
                  </a:lnTo>
                  <a:lnTo>
                    <a:pt x="13" y="135"/>
                  </a:lnTo>
                  <a:lnTo>
                    <a:pt x="0" y="115"/>
                  </a:lnTo>
                  <a:lnTo>
                    <a:pt x="7" y="108"/>
                  </a:lnTo>
                  <a:lnTo>
                    <a:pt x="7" y="81"/>
                  </a:lnTo>
                  <a:lnTo>
                    <a:pt x="13" y="74"/>
                  </a:lnTo>
                  <a:lnTo>
                    <a:pt x="13" y="68"/>
                  </a:lnTo>
                  <a:lnTo>
                    <a:pt x="20" y="68"/>
                  </a:lnTo>
                  <a:lnTo>
                    <a:pt x="34" y="61"/>
                  </a:lnTo>
                  <a:lnTo>
                    <a:pt x="34" y="54"/>
                  </a:lnTo>
                  <a:lnTo>
                    <a:pt x="40" y="47"/>
                  </a:lnTo>
                  <a:lnTo>
                    <a:pt x="40" y="40"/>
                  </a:lnTo>
                  <a:lnTo>
                    <a:pt x="47" y="40"/>
                  </a:lnTo>
                  <a:lnTo>
                    <a:pt x="40" y="34"/>
                  </a:lnTo>
                  <a:lnTo>
                    <a:pt x="54" y="34"/>
                  </a:lnTo>
                  <a:lnTo>
                    <a:pt x="68" y="20"/>
                  </a:lnTo>
                  <a:lnTo>
                    <a:pt x="81" y="13"/>
                  </a:lnTo>
                  <a:lnTo>
                    <a:pt x="88" y="13"/>
                  </a:lnTo>
                  <a:lnTo>
                    <a:pt x="88" y="7"/>
                  </a:lnTo>
                  <a:lnTo>
                    <a:pt x="88" y="0"/>
                  </a:lnTo>
                  <a:lnTo>
                    <a:pt x="95" y="7"/>
                  </a:lnTo>
                  <a:lnTo>
                    <a:pt x="95" y="0"/>
                  </a:lnTo>
                  <a:lnTo>
                    <a:pt x="108" y="7"/>
                  </a:lnTo>
                  <a:lnTo>
                    <a:pt x="108" y="13"/>
                  </a:lnTo>
                  <a:lnTo>
                    <a:pt x="122" y="20"/>
                  </a:lnTo>
                  <a:lnTo>
                    <a:pt x="128" y="20"/>
                  </a:lnTo>
                  <a:lnTo>
                    <a:pt x="149" y="27"/>
                  </a:lnTo>
                  <a:lnTo>
                    <a:pt x="156" y="34"/>
                  </a:lnTo>
                  <a:lnTo>
                    <a:pt x="162" y="27"/>
                  </a:lnTo>
                  <a:lnTo>
                    <a:pt x="196" y="27"/>
                  </a:lnTo>
                  <a:lnTo>
                    <a:pt x="203" y="20"/>
                  </a:lnTo>
                  <a:lnTo>
                    <a:pt x="217" y="20"/>
                  </a:lnTo>
                  <a:lnTo>
                    <a:pt x="223" y="20"/>
                  </a:lnTo>
                  <a:lnTo>
                    <a:pt x="237" y="27"/>
                  </a:lnTo>
                  <a:lnTo>
                    <a:pt x="237" y="34"/>
                  </a:lnTo>
                  <a:lnTo>
                    <a:pt x="237" y="40"/>
                  </a:lnTo>
                  <a:lnTo>
                    <a:pt x="244" y="40"/>
                  </a:lnTo>
                  <a:lnTo>
                    <a:pt x="244" y="47"/>
                  </a:lnTo>
                  <a:lnTo>
                    <a:pt x="244" y="54"/>
                  </a:lnTo>
                  <a:lnTo>
                    <a:pt x="250" y="68"/>
                  </a:lnTo>
                  <a:lnTo>
                    <a:pt x="250" y="81"/>
                  </a:lnTo>
                  <a:lnTo>
                    <a:pt x="257" y="88"/>
                  </a:lnTo>
                  <a:close/>
                </a:path>
              </a:pathLst>
            </a:custGeom>
            <a:grpFill/>
            <a:ln w="0" cap="sq" cmpd="sng">
              <a:solidFill>
                <a:srgbClr val="7F7F7F"/>
              </a:solidFill>
              <a:prstDash val="solid"/>
              <a:miter lim="800000"/>
              <a:headEnd/>
              <a:tailEnd/>
            </a:ln>
          </p:spPr>
          <p:txBody>
            <a:bodyPr/>
            <a:lstStyle/>
            <a:p>
              <a:endParaRPr lang="es-ES"/>
            </a:p>
          </p:txBody>
        </p:sp>
        <p:sp>
          <p:nvSpPr>
            <p:cNvPr id="97" name="Freeform 199">
              <a:extLst>
                <a:ext uri="{FF2B5EF4-FFF2-40B4-BE49-F238E27FC236}">
                  <a16:creationId xmlns:a16="http://schemas.microsoft.com/office/drawing/2014/main" id="{942187BA-8FC2-4ED5-91F5-6CC03F8D6C9C}"/>
                </a:ext>
              </a:extLst>
            </p:cNvPr>
            <p:cNvSpPr>
              <a:spLocks/>
            </p:cNvSpPr>
            <p:nvPr/>
          </p:nvSpPr>
          <p:spPr bwMode="auto">
            <a:xfrm>
              <a:off x="3486150" y="3668008"/>
              <a:ext cx="115010" cy="92374"/>
            </a:xfrm>
            <a:custGeom>
              <a:avLst/>
              <a:gdLst>
                <a:gd name="T0" fmla="*/ 2147483647 w 284"/>
                <a:gd name="T1" fmla="*/ 414426490 h 237"/>
                <a:gd name="T2" fmla="*/ 2147483647 w 284"/>
                <a:gd name="T3" fmla="*/ 0 h 237"/>
                <a:gd name="T4" fmla="*/ 2147483647 w 284"/>
                <a:gd name="T5" fmla="*/ 414426490 h 237"/>
                <a:gd name="T6" fmla="*/ 2147483647 w 284"/>
                <a:gd name="T7" fmla="*/ 829004208 h 237"/>
                <a:gd name="T8" fmla="*/ 2147483647 w 284"/>
                <a:gd name="T9" fmla="*/ 1598761619 h 237"/>
                <a:gd name="T10" fmla="*/ 2147483647 w 284"/>
                <a:gd name="T11" fmla="*/ 2147483647 h 237"/>
                <a:gd name="T12" fmla="*/ 2147483647 w 284"/>
                <a:gd name="T13" fmla="*/ 2147483647 h 237"/>
                <a:gd name="T14" fmla="*/ 2147483647 w 284"/>
                <a:gd name="T15" fmla="*/ 2147483647 h 237"/>
                <a:gd name="T16" fmla="*/ 2147483647 w 284"/>
                <a:gd name="T17" fmla="*/ 2147483647 h 237"/>
                <a:gd name="T18" fmla="*/ 2147483647 w 284"/>
                <a:gd name="T19" fmla="*/ 2147483647 h 237"/>
                <a:gd name="T20" fmla="*/ 2147483647 w 284"/>
                <a:gd name="T21" fmla="*/ 2147483647 h 237"/>
                <a:gd name="T22" fmla="*/ 2147483647 w 284"/>
                <a:gd name="T23" fmla="*/ 2147483647 h 237"/>
                <a:gd name="T24" fmla="*/ 2147483647 w 284"/>
                <a:gd name="T25" fmla="*/ 2147483647 h 237"/>
                <a:gd name="T26" fmla="*/ 2147483647 w 284"/>
                <a:gd name="T27" fmla="*/ 2147483647 h 237"/>
                <a:gd name="T28" fmla="*/ 2147483647 w 284"/>
                <a:gd name="T29" fmla="*/ 2147483647 h 237"/>
                <a:gd name="T30" fmla="*/ 2147483647 w 284"/>
                <a:gd name="T31" fmla="*/ 2147483647 h 237"/>
                <a:gd name="T32" fmla="*/ 2147483647 w 284"/>
                <a:gd name="T33" fmla="*/ 2147483647 h 237"/>
                <a:gd name="T34" fmla="*/ 2147483647 w 284"/>
                <a:gd name="T35" fmla="*/ 2147483647 h 237"/>
                <a:gd name="T36" fmla="*/ 2147483647 w 284"/>
                <a:gd name="T37" fmla="*/ 2147483647 h 237"/>
                <a:gd name="T38" fmla="*/ 2147483647 w 284"/>
                <a:gd name="T39" fmla="*/ 2147483647 h 237"/>
                <a:gd name="T40" fmla="*/ 0 w 284"/>
                <a:gd name="T41" fmla="*/ 2147483647 h 237"/>
                <a:gd name="T42" fmla="*/ 464929952 w 284"/>
                <a:gd name="T43" fmla="*/ 2147483647 h 237"/>
                <a:gd name="T44" fmla="*/ 464929952 w 284"/>
                <a:gd name="T45" fmla="*/ 2147483647 h 237"/>
                <a:gd name="T46" fmla="*/ 1328206588 w 284"/>
                <a:gd name="T47" fmla="*/ 2147483647 h 237"/>
                <a:gd name="T48" fmla="*/ 2147483647 w 284"/>
                <a:gd name="T49" fmla="*/ 2147483647 h 237"/>
                <a:gd name="T50" fmla="*/ 2147483647 w 284"/>
                <a:gd name="T51" fmla="*/ 2147483647 h 237"/>
                <a:gd name="T52" fmla="*/ 2147483647 w 284"/>
                <a:gd name="T53" fmla="*/ 2147483647 h 237"/>
                <a:gd name="T54" fmla="*/ 2147483647 w 284"/>
                <a:gd name="T55" fmla="*/ 2147483647 h 237"/>
                <a:gd name="T56" fmla="*/ 2147483647 w 284"/>
                <a:gd name="T57" fmla="*/ 2147483647 h 237"/>
                <a:gd name="T58" fmla="*/ 2147483647 w 284"/>
                <a:gd name="T59" fmla="*/ 2147483647 h 237"/>
                <a:gd name="T60" fmla="*/ 2147483647 w 284"/>
                <a:gd name="T61" fmla="*/ 1598761619 h 237"/>
                <a:gd name="T62" fmla="*/ 2147483647 w 284"/>
                <a:gd name="T63" fmla="*/ 1598761619 h 237"/>
                <a:gd name="T64" fmla="*/ 2147483647 w 284"/>
                <a:gd name="T65" fmla="*/ 118418331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237"/>
                <a:gd name="T101" fmla="*/ 284 w 284"/>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237">
                  <a:moveTo>
                    <a:pt x="203" y="7"/>
                  </a:moveTo>
                  <a:lnTo>
                    <a:pt x="210" y="7"/>
                  </a:lnTo>
                  <a:lnTo>
                    <a:pt x="223" y="7"/>
                  </a:lnTo>
                  <a:lnTo>
                    <a:pt x="230" y="0"/>
                  </a:lnTo>
                  <a:lnTo>
                    <a:pt x="250" y="0"/>
                  </a:lnTo>
                  <a:lnTo>
                    <a:pt x="250" y="7"/>
                  </a:lnTo>
                  <a:lnTo>
                    <a:pt x="264" y="7"/>
                  </a:lnTo>
                  <a:lnTo>
                    <a:pt x="264" y="14"/>
                  </a:lnTo>
                  <a:lnTo>
                    <a:pt x="271" y="20"/>
                  </a:lnTo>
                  <a:lnTo>
                    <a:pt x="277" y="27"/>
                  </a:lnTo>
                  <a:lnTo>
                    <a:pt x="271" y="27"/>
                  </a:lnTo>
                  <a:lnTo>
                    <a:pt x="284" y="41"/>
                  </a:lnTo>
                  <a:lnTo>
                    <a:pt x="284" y="48"/>
                  </a:lnTo>
                  <a:lnTo>
                    <a:pt x="271" y="68"/>
                  </a:lnTo>
                  <a:lnTo>
                    <a:pt x="264" y="68"/>
                  </a:lnTo>
                  <a:lnTo>
                    <a:pt x="264" y="75"/>
                  </a:lnTo>
                  <a:lnTo>
                    <a:pt x="264" y="68"/>
                  </a:lnTo>
                  <a:lnTo>
                    <a:pt x="257" y="81"/>
                  </a:lnTo>
                  <a:lnTo>
                    <a:pt x="250" y="88"/>
                  </a:lnTo>
                  <a:lnTo>
                    <a:pt x="257" y="95"/>
                  </a:lnTo>
                  <a:lnTo>
                    <a:pt x="237" y="122"/>
                  </a:lnTo>
                  <a:lnTo>
                    <a:pt x="237" y="129"/>
                  </a:lnTo>
                  <a:lnTo>
                    <a:pt x="230" y="136"/>
                  </a:lnTo>
                  <a:lnTo>
                    <a:pt x="217" y="136"/>
                  </a:lnTo>
                  <a:lnTo>
                    <a:pt x="203" y="142"/>
                  </a:lnTo>
                  <a:lnTo>
                    <a:pt x="203" y="176"/>
                  </a:lnTo>
                  <a:lnTo>
                    <a:pt x="196" y="176"/>
                  </a:lnTo>
                  <a:lnTo>
                    <a:pt x="196" y="190"/>
                  </a:lnTo>
                  <a:lnTo>
                    <a:pt x="189" y="197"/>
                  </a:lnTo>
                  <a:lnTo>
                    <a:pt x="189" y="224"/>
                  </a:lnTo>
                  <a:lnTo>
                    <a:pt x="183" y="237"/>
                  </a:lnTo>
                  <a:lnTo>
                    <a:pt x="169" y="237"/>
                  </a:lnTo>
                  <a:lnTo>
                    <a:pt x="162" y="224"/>
                  </a:lnTo>
                  <a:lnTo>
                    <a:pt x="149" y="224"/>
                  </a:lnTo>
                  <a:lnTo>
                    <a:pt x="142" y="210"/>
                  </a:lnTo>
                  <a:lnTo>
                    <a:pt x="142" y="203"/>
                  </a:lnTo>
                  <a:lnTo>
                    <a:pt x="135" y="197"/>
                  </a:lnTo>
                  <a:lnTo>
                    <a:pt x="128" y="190"/>
                  </a:lnTo>
                  <a:lnTo>
                    <a:pt x="108" y="169"/>
                  </a:lnTo>
                  <a:lnTo>
                    <a:pt x="34" y="156"/>
                  </a:lnTo>
                  <a:lnTo>
                    <a:pt x="13" y="156"/>
                  </a:lnTo>
                  <a:lnTo>
                    <a:pt x="0" y="142"/>
                  </a:lnTo>
                  <a:lnTo>
                    <a:pt x="0" y="129"/>
                  </a:lnTo>
                  <a:lnTo>
                    <a:pt x="7" y="122"/>
                  </a:lnTo>
                  <a:lnTo>
                    <a:pt x="7" y="109"/>
                  </a:lnTo>
                  <a:lnTo>
                    <a:pt x="7" y="102"/>
                  </a:lnTo>
                  <a:lnTo>
                    <a:pt x="13" y="95"/>
                  </a:lnTo>
                  <a:lnTo>
                    <a:pt x="20" y="88"/>
                  </a:lnTo>
                  <a:lnTo>
                    <a:pt x="34" y="81"/>
                  </a:lnTo>
                  <a:lnTo>
                    <a:pt x="40" y="81"/>
                  </a:lnTo>
                  <a:lnTo>
                    <a:pt x="40" y="88"/>
                  </a:lnTo>
                  <a:lnTo>
                    <a:pt x="47" y="95"/>
                  </a:lnTo>
                  <a:lnTo>
                    <a:pt x="81" y="102"/>
                  </a:lnTo>
                  <a:lnTo>
                    <a:pt x="95" y="102"/>
                  </a:lnTo>
                  <a:lnTo>
                    <a:pt x="115" y="95"/>
                  </a:lnTo>
                  <a:lnTo>
                    <a:pt x="128" y="95"/>
                  </a:lnTo>
                  <a:lnTo>
                    <a:pt x="142" y="81"/>
                  </a:lnTo>
                  <a:lnTo>
                    <a:pt x="156" y="68"/>
                  </a:lnTo>
                  <a:lnTo>
                    <a:pt x="169" y="54"/>
                  </a:lnTo>
                  <a:lnTo>
                    <a:pt x="176" y="54"/>
                  </a:lnTo>
                  <a:lnTo>
                    <a:pt x="176" y="41"/>
                  </a:lnTo>
                  <a:lnTo>
                    <a:pt x="169" y="27"/>
                  </a:lnTo>
                  <a:lnTo>
                    <a:pt x="176" y="27"/>
                  </a:lnTo>
                  <a:lnTo>
                    <a:pt x="183" y="20"/>
                  </a:lnTo>
                  <a:lnTo>
                    <a:pt x="196" y="20"/>
                  </a:lnTo>
                  <a:lnTo>
                    <a:pt x="203" y="7"/>
                  </a:lnTo>
                  <a:close/>
                </a:path>
              </a:pathLst>
            </a:custGeom>
            <a:grpFill/>
            <a:ln w="0" cap="sq" cmpd="sng">
              <a:solidFill>
                <a:srgbClr val="7F7F7F"/>
              </a:solidFill>
              <a:prstDash val="solid"/>
              <a:miter lim="800000"/>
              <a:headEnd/>
              <a:tailEnd/>
            </a:ln>
          </p:spPr>
          <p:txBody>
            <a:bodyPr/>
            <a:lstStyle/>
            <a:p>
              <a:endParaRPr lang="es-ES"/>
            </a:p>
          </p:txBody>
        </p:sp>
        <p:sp>
          <p:nvSpPr>
            <p:cNvPr id="98" name="Freeform 206">
              <a:extLst>
                <a:ext uri="{FF2B5EF4-FFF2-40B4-BE49-F238E27FC236}">
                  <a16:creationId xmlns:a16="http://schemas.microsoft.com/office/drawing/2014/main" id="{93BEC448-B691-4332-A7DB-4042B9C82310}"/>
                </a:ext>
              </a:extLst>
            </p:cNvPr>
            <p:cNvSpPr>
              <a:spLocks/>
            </p:cNvSpPr>
            <p:nvPr/>
          </p:nvSpPr>
          <p:spPr bwMode="auto">
            <a:xfrm>
              <a:off x="3723884" y="3516710"/>
              <a:ext cx="104228" cy="92374"/>
            </a:xfrm>
            <a:custGeom>
              <a:avLst/>
              <a:gdLst>
                <a:gd name="T0" fmla="*/ 2147483647 w 250"/>
                <a:gd name="T1" fmla="*/ 2147483647 h 223"/>
                <a:gd name="T2" fmla="*/ 2147483647 w 250"/>
                <a:gd name="T3" fmla="*/ 2147483647 h 223"/>
                <a:gd name="T4" fmla="*/ 2147483647 w 250"/>
                <a:gd name="T5" fmla="*/ 2147483647 h 223"/>
                <a:gd name="T6" fmla="*/ 2147483647 w 250"/>
                <a:gd name="T7" fmla="*/ 2147483647 h 223"/>
                <a:gd name="T8" fmla="*/ 2147483647 w 250"/>
                <a:gd name="T9" fmla="*/ 2147483647 h 223"/>
                <a:gd name="T10" fmla="*/ 2147483647 w 250"/>
                <a:gd name="T11" fmla="*/ 2147483647 h 223"/>
                <a:gd name="T12" fmla="*/ 2147483647 w 250"/>
                <a:gd name="T13" fmla="*/ 2147483647 h 223"/>
                <a:gd name="T14" fmla="*/ 2147483647 w 250"/>
                <a:gd name="T15" fmla="*/ 2147483647 h 223"/>
                <a:gd name="T16" fmla="*/ 2147483647 w 250"/>
                <a:gd name="T17" fmla="*/ 2147483647 h 223"/>
                <a:gd name="T18" fmla="*/ 2147483647 w 250"/>
                <a:gd name="T19" fmla="*/ 2147483647 h 223"/>
                <a:gd name="T20" fmla="*/ 2147483647 w 250"/>
                <a:gd name="T21" fmla="*/ 2147483647 h 223"/>
                <a:gd name="T22" fmla="*/ 2147483647 w 250"/>
                <a:gd name="T23" fmla="*/ 2147483647 h 223"/>
                <a:gd name="T24" fmla="*/ 2147483647 w 250"/>
                <a:gd name="T25" fmla="*/ 2147483647 h 223"/>
                <a:gd name="T26" fmla="*/ 2147483647 w 250"/>
                <a:gd name="T27" fmla="*/ 2147483647 h 223"/>
                <a:gd name="T28" fmla="*/ 2147483647 w 250"/>
                <a:gd name="T29" fmla="*/ 2147483647 h 223"/>
                <a:gd name="T30" fmla="*/ 2147483647 w 250"/>
                <a:gd name="T31" fmla="*/ 2147483647 h 223"/>
                <a:gd name="T32" fmla="*/ 2147483647 w 250"/>
                <a:gd name="T33" fmla="*/ 2147483647 h 223"/>
                <a:gd name="T34" fmla="*/ 2147483647 w 250"/>
                <a:gd name="T35" fmla="*/ 2147483647 h 223"/>
                <a:gd name="T36" fmla="*/ 2147483647 w 250"/>
                <a:gd name="T37" fmla="*/ 2147483647 h 223"/>
                <a:gd name="T38" fmla="*/ 2147483647 w 250"/>
                <a:gd name="T39" fmla="*/ 2147483647 h 223"/>
                <a:gd name="T40" fmla="*/ 1956641749 w 250"/>
                <a:gd name="T41" fmla="*/ 2147483647 h 223"/>
                <a:gd name="T42" fmla="*/ 507193961 w 250"/>
                <a:gd name="T43" fmla="*/ 2147483647 h 223"/>
                <a:gd name="T44" fmla="*/ 0 w 250"/>
                <a:gd name="T45" fmla="*/ 2147483647 h 223"/>
                <a:gd name="T46" fmla="*/ 507193961 w 250"/>
                <a:gd name="T47" fmla="*/ 2147483647 h 223"/>
                <a:gd name="T48" fmla="*/ 0 w 250"/>
                <a:gd name="T49" fmla="*/ 2147483647 h 223"/>
                <a:gd name="T50" fmla="*/ 942080391 w 250"/>
                <a:gd name="T51" fmla="*/ 2147483647 h 223"/>
                <a:gd name="T52" fmla="*/ 1449274560 w 250"/>
                <a:gd name="T53" fmla="*/ 2147483647 h 223"/>
                <a:gd name="T54" fmla="*/ 1956641749 w 250"/>
                <a:gd name="T55" fmla="*/ 1421616002 h 223"/>
                <a:gd name="T56" fmla="*/ 2147483647 w 250"/>
                <a:gd name="T57" fmla="*/ 924007756 h 223"/>
                <a:gd name="T58" fmla="*/ 2147483647 w 250"/>
                <a:gd name="T59" fmla="*/ 426399199 h 223"/>
                <a:gd name="T60" fmla="*/ 2147483647 w 250"/>
                <a:gd name="T61" fmla="*/ 426399199 h 223"/>
                <a:gd name="T62" fmla="*/ 2147483647 w 250"/>
                <a:gd name="T63" fmla="*/ 0 h 223"/>
                <a:gd name="T64" fmla="*/ 2147483647 w 250"/>
                <a:gd name="T65" fmla="*/ 1421616002 h 223"/>
                <a:gd name="T66" fmla="*/ 2147483647 w 250"/>
                <a:gd name="T67" fmla="*/ 1421616002 h 223"/>
                <a:gd name="T68" fmla="*/ 2147483647 w 250"/>
                <a:gd name="T69" fmla="*/ 1421616002 h 223"/>
                <a:gd name="T70" fmla="*/ 2147483647 w 250"/>
                <a:gd name="T71" fmla="*/ 1421616002 h 223"/>
                <a:gd name="T72" fmla="*/ 2147483647 w 250"/>
                <a:gd name="T73" fmla="*/ 1919053170 h 223"/>
                <a:gd name="T74" fmla="*/ 2147483647 w 250"/>
                <a:gd name="T75" fmla="*/ 2147483647 h 223"/>
                <a:gd name="T76" fmla="*/ 2147483647 w 250"/>
                <a:gd name="T77" fmla="*/ 2147483647 h 223"/>
                <a:gd name="T78" fmla="*/ 2147483647 w 250"/>
                <a:gd name="T79" fmla="*/ 2147483647 h 2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0"/>
                <a:gd name="T121" fmla="*/ 0 h 223"/>
                <a:gd name="T122" fmla="*/ 250 w 250"/>
                <a:gd name="T123" fmla="*/ 223 h 2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0" h="223">
                  <a:moveTo>
                    <a:pt x="183" y="47"/>
                  </a:moveTo>
                  <a:lnTo>
                    <a:pt x="183" y="54"/>
                  </a:lnTo>
                  <a:lnTo>
                    <a:pt x="196" y="54"/>
                  </a:lnTo>
                  <a:lnTo>
                    <a:pt x="196" y="61"/>
                  </a:lnTo>
                  <a:lnTo>
                    <a:pt x="210" y="67"/>
                  </a:lnTo>
                  <a:lnTo>
                    <a:pt x="223" y="74"/>
                  </a:lnTo>
                  <a:lnTo>
                    <a:pt x="230" y="74"/>
                  </a:lnTo>
                  <a:lnTo>
                    <a:pt x="230" y="88"/>
                  </a:lnTo>
                  <a:lnTo>
                    <a:pt x="237" y="88"/>
                  </a:lnTo>
                  <a:lnTo>
                    <a:pt x="237" y="95"/>
                  </a:lnTo>
                  <a:lnTo>
                    <a:pt x="244" y="101"/>
                  </a:lnTo>
                  <a:lnTo>
                    <a:pt x="244" y="108"/>
                  </a:lnTo>
                  <a:lnTo>
                    <a:pt x="250" y="122"/>
                  </a:lnTo>
                  <a:lnTo>
                    <a:pt x="244" y="122"/>
                  </a:lnTo>
                  <a:lnTo>
                    <a:pt x="244" y="135"/>
                  </a:lnTo>
                  <a:lnTo>
                    <a:pt x="250" y="142"/>
                  </a:lnTo>
                  <a:lnTo>
                    <a:pt x="244" y="149"/>
                  </a:lnTo>
                  <a:lnTo>
                    <a:pt x="237" y="149"/>
                  </a:lnTo>
                  <a:lnTo>
                    <a:pt x="230" y="162"/>
                  </a:lnTo>
                  <a:lnTo>
                    <a:pt x="217" y="169"/>
                  </a:lnTo>
                  <a:lnTo>
                    <a:pt x="203" y="183"/>
                  </a:lnTo>
                  <a:lnTo>
                    <a:pt x="203" y="189"/>
                  </a:lnTo>
                  <a:lnTo>
                    <a:pt x="196" y="189"/>
                  </a:lnTo>
                  <a:lnTo>
                    <a:pt x="183" y="203"/>
                  </a:lnTo>
                  <a:lnTo>
                    <a:pt x="176" y="203"/>
                  </a:lnTo>
                  <a:lnTo>
                    <a:pt x="176" y="210"/>
                  </a:lnTo>
                  <a:lnTo>
                    <a:pt x="169" y="203"/>
                  </a:lnTo>
                  <a:lnTo>
                    <a:pt x="162" y="216"/>
                  </a:lnTo>
                  <a:lnTo>
                    <a:pt x="149" y="216"/>
                  </a:lnTo>
                  <a:lnTo>
                    <a:pt x="149" y="223"/>
                  </a:lnTo>
                  <a:lnTo>
                    <a:pt x="128" y="216"/>
                  </a:lnTo>
                  <a:lnTo>
                    <a:pt x="115" y="216"/>
                  </a:lnTo>
                  <a:lnTo>
                    <a:pt x="101" y="223"/>
                  </a:lnTo>
                  <a:lnTo>
                    <a:pt x="88" y="216"/>
                  </a:lnTo>
                  <a:lnTo>
                    <a:pt x="74" y="216"/>
                  </a:lnTo>
                  <a:lnTo>
                    <a:pt x="74" y="203"/>
                  </a:lnTo>
                  <a:lnTo>
                    <a:pt x="54" y="203"/>
                  </a:lnTo>
                  <a:lnTo>
                    <a:pt x="54" y="189"/>
                  </a:lnTo>
                  <a:lnTo>
                    <a:pt x="47" y="189"/>
                  </a:lnTo>
                  <a:lnTo>
                    <a:pt x="34" y="189"/>
                  </a:lnTo>
                  <a:lnTo>
                    <a:pt x="27" y="176"/>
                  </a:lnTo>
                  <a:lnTo>
                    <a:pt x="27" y="155"/>
                  </a:lnTo>
                  <a:lnTo>
                    <a:pt x="13" y="149"/>
                  </a:lnTo>
                  <a:lnTo>
                    <a:pt x="7" y="149"/>
                  </a:lnTo>
                  <a:lnTo>
                    <a:pt x="7" y="135"/>
                  </a:lnTo>
                  <a:lnTo>
                    <a:pt x="0" y="128"/>
                  </a:lnTo>
                  <a:lnTo>
                    <a:pt x="0" y="108"/>
                  </a:lnTo>
                  <a:lnTo>
                    <a:pt x="7" y="95"/>
                  </a:lnTo>
                  <a:lnTo>
                    <a:pt x="0" y="81"/>
                  </a:lnTo>
                  <a:lnTo>
                    <a:pt x="0" y="74"/>
                  </a:lnTo>
                  <a:lnTo>
                    <a:pt x="7" y="67"/>
                  </a:lnTo>
                  <a:lnTo>
                    <a:pt x="13" y="61"/>
                  </a:lnTo>
                  <a:lnTo>
                    <a:pt x="13" y="47"/>
                  </a:lnTo>
                  <a:lnTo>
                    <a:pt x="20" y="34"/>
                  </a:lnTo>
                  <a:lnTo>
                    <a:pt x="27" y="27"/>
                  </a:lnTo>
                  <a:lnTo>
                    <a:pt x="27" y="20"/>
                  </a:lnTo>
                  <a:lnTo>
                    <a:pt x="34" y="13"/>
                  </a:lnTo>
                  <a:lnTo>
                    <a:pt x="40" y="13"/>
                  </a:lnTo>
                  <a:lnTo>
                    <a:pt x="47" y="6"/>
                  </a:lnTo>
                  <a:lnTo>
                    <a:pt x="54" y="6"/>
                  </a:lnTo>
                  <a:lnTo>
                    <a:pt x="61" y="6"/>
                  </a:lnTo>
                  <a:lnTo>
                    <a:pt x="68" y="6"/>
                  </a:lnTo>
                  <a:lnTo>
                    <a:pt x="74" y="0"/>
                  </a:lnTo>
                  <a:lnTo>
                    <a:pt x="88" y="0"/>
                  </a:lnTo>
                  <a:lnTo>
                    <a:pt x="101" y="13"/>
                  </a:lnTo>
                  <a:lnTo>
                    <a:pt x="108" y="20"/>
                  </a:lnTo>
                  <a:lnTo>
                    <a:pt x="115" y="13"/>
                  </a:lnTo>
                  <a:lnTo>
                    <a:pt x="115" y="20"/>
                  </a:lnTo>
                  <a:lnTo>
                    <a:pt x="122" y="13"/>
                  </a:lnTo>
                  <a:lnTo>
                    <a:pt x="135" y="20"/>
                  </a:lnTo>
                  <a:lnTo>
                    <a:pt x="142" y="20"/>
                  </a:lnTo>
                  <a:lnTo>
                    <a:pt x="149" y="20"/>
                  </a:lnTo>
                  <a:lnTo>
                    <a:pt x="156" y="20"/>
                  </a:lnTo>
                  <a:lnTo>
                    <a:pt x="156" y="27"/>
                  </a:lnTo>
                  <a:lnTo>
                    <a:pt x="162" y="34"/>
                  </a:lnTo>
                  <a:lnTo>
                    <a:pt x="162" y="40"/>
                  </a:lnTo>
                  <a:lnTo>
                    <a:pt x="169" y="47"/>
                  </a:lnTo>
                  <a:lnTo>
                    <a:pt x="176" y="47"/>
                  </a:lnTo>
                  <a:lnTo>
                    <a:pt x="183" y="40"/>
                  </a:lnTo>
                  <a:lnTo>
                    <a:pt x="183" y="47"/>
                  </a:lnTo>
                  <a:close/>
                </a:path>
              </a:pathLst>
            </a:custGeom>
            <a:grpFill/>
            <a:ln w="1" cap="sq" cmpd="sng">
              <a:solidFill>
                <a:srgbClr val="7F7F7F"/>
              </a:solidFill>
              <a:prstDash val="solid"/>
              <a:miter lim="800000"/>
              <a:headEnd/>
              <a:tailEnd/>
            </a:ln>
          </p:spPr>
          <p:txBody>
            <a:bodyPr/>
            <a:lstStyle/>
            <a:p>
              <a:endParaRPr lang="es-ES"/>
            </a:p>
          </p:txBody>
        </p:sp>
        <p:sp>
          <p:nvSpPr>
            <p:cNvPr id="99" name="Freeform 212">
              <a:extLst>
                <a:ext uri="{FF2B5EF4-FFF2-40B4-BE49-F238E27FC236}">
                  <a16:creationId xmlns:a16="http://schemas.microsoft.com/office/drawing/2014/main" id="{92FBC087-4649-46EF-B717-4453907003A2}"/>
                </a:ext>
              </a:extLst>
            </p:cNvPr>
            <p:cNvSpPr>
              <a:spLocks/>
            </p:cNvSpPr>
            <p:nvPr/>
          </p:nvSpPr>
          <p:spPr bwMode="auto">
            <a:xfrm>
              <a:off x="3916786" y="3410672"/>
              <a:ext cx="313807" cy="242908"/>
            </a:xfrm>
            <a:custGeom>
              <a:avLst/>
              <a:gdLst>
                <a:gd name="T0" fmla="*/ 2147483647 w 813"/>
                <a:gd name="T1" fmla="*/ 0 h 664"/>
                <a:gd name="T2" fmla="*/ 2147483647 w 813"/>
                <a:gd name="T3" fmla="*/ 685467650 h 664"/>
                <a:gd name="T4" fmla="*/ 2147483647 w 813"/>
                <a:gd name="T5" fmla="*/ 2007287811 h 664"/>
                <a:gd name="T6" fmla="*/ 2147483647 w 813"/>
                <a:gd name="T7" fmla="*/ 2147483647 h 664"/>
                <a:gd name="T8" fmla="*/ 2147483647 w 813"/>
                <a:gd name="T9" fmla="*/ 2147483647 h 664"/>
                <a:gd name="T10" fmla="*/ 2147483647 w 813"/>
                <a:gd name="T11" fmla="*/ 2147483647 h 664"/>
                <a:gd name="T12" fmla="*/ 2147483647 w 813"/>
                <a:gd name="T13" fmla="*/ 2147483647 h 664"/>
                <a:gd name="T14" fmla="*/ 2147483647 w 813"/>
                <a:gd name="T15" fmla="*/ 2147483647 h 664"/>
                <a:gd name="T16" fmla="*/ 2147483647 w 813"/>
                <a:gd name="T17" fmla="*/ 2147483647 h 664"/>
                <a:gd name="T18" fmla="*/ 2147483647 w 813"/>
                <a:gd name="T19" fmla="*/ 2147483647 h 664"/>
                <a:gd name="T20" fmla="*/ 2147483647 w 813"/>
                <a:gd name="T21" fmla="*/ 2147483647 h 664"/>
                <a:gd name="T22" fmla="*/ 2147483647 w 813"/>
                <a:gd name="T23" fmla="*/ 2147483647 h 664"/>
                <a:gd name="T24" fmla="*/ 2147483647 w 813"/>
                <a:gd name="T25" fmla="*/ 2147483647 h 664"/>
                <a:gd name="T26" fmla="*/ 2147483647 w 813"/>
                <a:gd name="T27" fmla="*/ 2147483647 h 664"/>
                <a:gd name="T28" fmla="*/ 2147483647 w 813"/>
                <a:gd name="T29" fmla="*/ 2147483647 h 664"/>
                <a:gd name="T30" fmla="*/ 2147483647 w 813"/>
                <a:gd name="T31" fmla="*/ 2147483647 h 664"/>
                <a:gd name="T32" fmla="*/ 2147483647 w 813"/>
                <a:gd name="T33" fmla="*/ 2147483647 h 664"/>
                <a:gd name="T34" fmla="*/ 2147483647 w 813"/>
                <a:gd name="T35" fmla="*/ 2147483647 h 664"/>
                <a:gd name="T36" fmla="*/ 2147483647 w 813"/>
                <a:gd name="T37" fmla="*/ 2147483647 h 664"/>
                <a:gd name="T38" fmla="*/ 2147483647 w 813"/>
                <a:gd name="T39" fmla="*/ 2147483647 h 664"/>
                <a:gd name="T40" fmla="*/ 2147483647 w 813"/>
                <a:gd name="T41" fmla="*/ 2147483647 h 664"/>
                <a:gd name="T42" fmla="*/ 2147483647 w 813"/>
                <a:gd name="T43" fmla="*/ 2147483647 h 664"/>
                <a:gd name="T44" fmla="*/ 2147483647 w 813"/>
                <a:gd name="T45" fmla="*/ 2147483647 h 664"/>
                <a:gd name="T46" fmla="*/ 2147483647 w 813"/>
                <a:gd name="T47" fmla="*/ 2147483647 h 664"/>
                <a:gd name="T48" fmla="*/ 2147483647 w 813"/>
                <a:gd name="T49" fmla="*/ 2147483647 h 664"/>
                <a:gd name="T50" fmla="*/ 2147483647 w 813"/>
                <a:gd name="T51" fmla="*/ 2147483647 h 664"/>
                <a:gd name="T52" fmla="*/ 2147483647 w 813"/>
                <a:gd name="T53" fmla="*/ 2147483647 h 664"/>
                <a:gd name="T54" fmla="*/ 2147483647 w 813"/>
                <a:gd name="T55" fmla="*/ 2147483647 h 664"/>
                <a:gd name="T56" fmla="*/ 2147483647 w 813"/>
                <a:gd name="T57" fmla="*/ 2147483647 h 664"/>
                <a:gd name="T58" fmla="*/ 2147483647 w 813"/>
                <a:gd name="T59" fmla="*/ 2147483647 h 664"/>
                <a:gd name="T60" fmla="*/ 2147483647 w 813"/>
                <a:gd name="T61" fmla="*/ 2147483647 h 664"/>
                <a:gd name="T62" fmla="*/ 2147483647 w 813"/>
                <a:gd name="T63" fmla="*/ 2147483647 h 664"/>
                <a:gd name="T64" fmla="*/ 2147483647 w 813"/>
                <a:gd name="T65" fmla="*/ 2147483647 h 664"/>
                <a:gd name="T66" fmla="*/ 2147483647 w 813"/>
                <a:gd name="T67" fmla="*/ 2147483647 h 664"/>
                <a:gd name="T68" fmla="*/ 2147483647 w 813"/>
                <a:gd name="T69" fmla="*/ 2147483647 h 664"/>
                <a:gd name="T70" fmla="*/ 2147483647 w 813"/>
                <a:gd name="T71" fmla="*/ 2147483647 h 664"/>
                <a:gd name="T72" fmla="*/ 1955285669 w 813"/>
                <a:gd name="T73" fmla="*/ 2147483647 h 664"/>
                <a:gd name="T74" fmla="*/ 402559161 w 813"/>
                <a:gd name="T75" fmla="*/ 2147483647 h 664"/>
                <a:gd name="T76" fmla="*/ 1955285669 w 813"/>
                <a:gd name="T77" fmla="*/ 2147483647 h 664"/>
                <a:gd name="T78" fmla="*/ 2147483647 w 813"/>
                <a:gd name="T79" fmla="*/ 2147483647 h 664"/>
                <a:gd name="T80" fmla="*/ 2147483647 w 813"/>
                <a:gd name="T81" fmla="*/ 2147483647 h 664"/>
                <a:gd name="T82" fmla="*/ 2147483647 w 813"/>
                <a:gd name="T83" fmla="*/ 2147483647 h 664"/>
                <a:gd name="T84" fmla="*/ 2147483647 w 813"/>
                <a:gd name="T85" fmla="*/ 2147483647 h 664"/>
                <a:gd name="T86" fmla="*/ 2147483647 w 813"/>
                <a:gd name="T87" fmla="*/ 2147483647 h 664"/>
                <a:gd name="T88" fmla="*/ 2147483647 w 813"/>
                <a:gd name="T89" fmla="*/ 2147483647 h 664"/>
                <a:gd name="T90" fmla="*/ 2147483647 w 813"/>
                <a:gd name="T91" fmla="*/ 2147483647 h 664"/>
                <a:gd name="T92" fmla="*/ 2147483647 w 813"/>
                <a:gd name="T93" fmla="*/ 2147483647 h 664"/>
                <a:gd name="T94" fmla="*/ 2147483647 w 813"/>
                <a:gd name="T95" fmla="*/ 2147483647 h 664"/>
                <a:gd name="T96" fmla="*/ 2147483647 w 813"/>
                <a:gd name="T97" fmla="*/ 2147483647 h 664"/>
                <a:gd name="T98" fmla="*/ 2147483647 w 813"/>
                <a:gd name="T99" fmla="*/ 2147483647 h 664"/>
                <a:gd name="T100" fmla="*/ 2147483647 w 813"/>
                <a:gd name="T101" fmla="*/ 2147483647 h 664"/>
                <a:gd name="T102" fmla="*/ 2147483647 w 813"/>
                <a:gd name="T103" fmla="*/ 2147483647 h 664"/>
                <a:gd name="T104" fmla="*/ 2147483647 w 813"/>
                <a:gd name="T105" fmla="*/ 2147483647 h 664"/>
                <a:gd name="T106" fmla="*/ 2147483647 w 813"/>
                <a:gd name="T107" fmla="*/ 2147483647 h 664"/>
                <a:gd name="T108" fmla="*/ 2147483647 w 813"/>
                <a:gd name="T109" fmla="*/ 2147483647 h 664"/>
                <a:gd name="T110" fmla="*/ 2147483647 w 813"/>
                <a:gd name="T111" fmla="*/ 2147483647 h 664"/>
                <a:gd name="T112" fmla="*/ 2147483647 w 813"/>
                <a:gd name="T113" fmla="*/ 2147483647 h 664"/>
                <a:gd name="T114" fmla="*/ 2147483647 w 813"/>
                <a:gd name="T115" fmla="*/ 2007287811 h 664"/>
                <a:gd name="T116" fmla="*/ 2147483647 w 813"/>
                <a:gd name="T117" fmla="*/ 342734008 h 664"/>
                <a:gd name="T118" fmla="*/ 2147483647 w 813"/>
                <a:gd name="T119" fmla="*/ 1028067857 h 664"/>
                <a:gd name="T120" fmla="*/ 2147483647 w 813"/>
                <a:gd name="T121" fmla="*/ 685467650 h 664"/>
                <a:gd name="T122" fmla="*/ 2147483647 w 813"/>
                <a:gd name="T123" fmla="*/ 1028067857 h 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3"/>
                <a:gd name="T187" fmla="*/ 0 h 664"/>
                <a:gd name="T188" fmla="*/ 813 w 813"/>
                <a:gd name="T189" fmla="*/ 664 h 6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3" h="664">
                  <a:moveTo>
                    <a:pt x="691" y="21"/>
                  </a:moveTo>
                  <a:lnTo>
                    <a:pt x="711" y="27"/>
                  </a:lnTo>
                  <a:lnTo>
                    <a:pt x="752" y="14"/>
                  </a:lnTo>
                  <a:lnTo>
                    <a:pt x="765" y="0"/>
                  </a:lnTo>
                  <a:lnTo>
                    <a:pt x="779" y="0"/>
                  </a:lnTo>
                  <a:lnTo>
                    <a:pt x="806" y="7"/>
                  </a:lnTo>
                  <a:lnTo>
                    <a:pt x="799" y="14"/>
                  </a:lnTo>
                  <a:lnTo>
                    <a:pt x="806" y="14"/>
                  </a:lnTo>
                  <a:lnTo>
                    <a:pt x="813" y="21"/>
                  </a:lnTo>
                  <a:lnTo>
                    <a:pt x="813" y="27"/>
                  </a:lnTo>
                  <a:lnTo>
                    <a:pt x="813" y="34"/>
                  </a:lnTo>
                  <a:lnTo>
                    <a:pt x="813" y="41"/>
                  </a:lnTo>
                  <a:lnTo>
                    <a:pt x="806" y="48"/>
                  </a:lnTo>
                  <a:lnTo>
                    <a:pt x="806" y="61"/>
                  </a:lnTo>
                  <a:lnTo>
                    <a:pt x="799" y="61"/>
                  </a:lnTo>
                  <a:lnTo>
                    <a:pt x="792" y="61"/>
                  </a:lnTo>
                  <a:lnTo>
                    <a:pt x="792" y="75"/>
                  </a:lnTo>
                  <a:lnTo>
                    <a:pt x="779" y="75"/>
                  </a:lnTo>
                  <a:lnTo>
                    <a:pt x="758" y="82"/>
                  </a:lnTo>
                  <a:lnTo>
                    <a:pt x="758" y="88"/>
                  </a:lnTo>
                  <a:lnTo>
                    <a:pt x="745" y="88"/>
                  </a:lnTo>
                  <a:lnTo>
                    <a:pt x="738" y="102"/>
                  </a:lnTo>
                  <a:lnTo>
                    <a:pt x="725" y="109"/>
                  </a:lnTo>
                  <a:lnTo>
                    <a:pt x="731" y="102"/>
                  </a:lnTo>
                  <a:lnTo>
                    <a:pt x="718" y="109"/>
                  </a:lnTo>
                  <a:lnTo>
                    <a:pt x="711" y="116"/>
                  </a:lnTo>
                  <a:lnTo>
                    <a:pt x="711" y="109"/>
                  </a:lnTo>
                  <a:lnTo>
                    <a:pt x="697" y="116"/>
                  </a:lnTo>
                  <a:lnTo>
                    <a:pt x="684" y="129"/>
                  </a:lnTo>
                  <a:lnTo>
                    <a:pt x="684" y="136"/>
                  </a:lnTo>
                  <a:lnTo>
                    <a:pt x="691" y="136"/>
                  </a:lnTo>
                  <a:lnTo>
                    <a:pt x="697" y="122"/>
                  </a:lnTo>
                  <a:lnTo>
                    <a:pt x="691" y="136"/>
                  </a:lnTo>
                  <a:lnTo>
                    <a:pt x="684" y="149"/>
                  </a:lnTo>
                  <a:lnTo>
                    <a:pt x="664" y="156"/>
                  </a:lnTo>
                  <a:lnTo>
                    <a:pt x="657" y="170"/>
                  </a:lnTo>
                  <a:lnTo>
                    <a:pt x="643" y="183"/>
                  </a:lnTo>
                  <a:lnTo>
                    <a:pt x="636" y="190"/>
                  </a:lnTo>
                  <a:lnTo>
                    <a:pt x="623" y="204"/>
                  </a:lnTo>
                  <a:lnTo>
                    <a:pt x="609" y="210"/>
                  </a:lnTo>
                  <a:lnTo>
                    <a:pt x="603" y="210"/>
                  </a:lnTo>
                  <a:lnTo>
                    <a:pt x="596" y="217"/>
                  </a:lnTo>
                  <a:lnTo>
                    <a:pt x="582" y="231"/>
                  </a:lnTo>
                  <a:lnTo>
                    <a:pt x="569" y="237"/>
                  </a:lnTo>
                  <a:lnTo>
                    <a:pt x="569" y="258"/>
                  </a:lnTo>
                  <a:lnTo>
                    <a:pt x="562" y="258"/>
                  </a:lnTo>
                  <a:lnTo>
                    <a:pt x="562" y="278"/>
                  </a:lnTo>
                  <a:lnTo>
                    <a:pt x="569" y="292"/>
                  </a:lnTo>
                  <a:lnTo>
                    <a:pt x="569" y="305"/>
                  </a:lnTo>
                  <a:lnTo>
                    <a:pt x="569" y="319"/>
                  </a:lnTo>
                  <a:lnTo>
                    <a:pt x="548" y="346"/>
                  </a:lnTo>
                  <a:lnTo>
                    <a:pt x="548" y="359"/>
                  </a:lnTo>
                  <a:lnTo>
                    <a:pt x="521" y="400"/>
                  </a:lnTo>
                  <a:lnTo>
                    <a:pt x="521" y="414"/>
                  </a:lnTo>
                  <a:lnTo>
                    <a:pt x="508" y="434"/>
                  </a:lnTo>
                  <a:lnTo>
                    <a:pt x="508" y="441"/>
                  </a:lnTo>
                  <a:lnTo>
                    <a:pt x="508" y="447"/>
                  </a:lnTo>
                  <a:lnTo>
                    <a:pt x="501" y="454"/>
                  </a:lnTo>
                  <a:lnTo>
                    <a:pt x="501" y="461"/>
                  </a:lnTo>
                  <a:lnTo>
                    <a:pt x="501" y="468"/>
                  </a:lnTo>
                  <a:lnTo>
                    <a:pt x="501" y="475"/>
                  </a:lnTo>
                  <a:lnTo>
                    <a:pt x="501" y="481"/>
                  </a:lnTo>
                  <a:lnTo>
                    <a:pt x="494" y="481"/>
                  </a:lnTo>
                  <a:lnTo>
                    <a:pt x="494" y="488"/>
                  </a:lnTo>
                  <a:lnTo>
                    <a:pt x="501" y="495"/>
                  </a:lnTo>
                  <a:lnTo>
                    <a:pt x="494" y="502"/>
                  </a:lnTo>
                  <a:lnTo>
                    <a:pt x="487" y="502"/>
                  </a:lnTo>
                  <a:lnTo>
                    <a:pt x="487" y="508"/>
                  </a:lnTo>
                  <a:lnTo>
                    <a:pt x="487" y="515"/>
                  </a:lnTo>
                  <a:lnTo>
                    <a:pt x="481" y="515"/>
                  </a:lnTo>
                  <a:lnTo>
                    <a:pt x="474" y="522"/>
                  </a:lnTo>
                  <a:lnTo>
                    <a:pt x="467" y="529"/>
                  </a:lnTo>
                  <a:lnTo>
                    <a:pt x="467" y="536"/>
                  </a:lnTo>
                  <a:lnTo>
                    <a:pt x="454" y="542"/>
                  </a:lnTo>
                  <a:lnTo>
                    <a:pt x="447" y="556"/>
                  </a:lnTo>
                  <a:lnTo>
                    <a:pt x="440" y="563"/>
                  </a:lnTo>
                  <a:lnTo>
                    <a:pt x="433" y="576"/>
                  </a:lnTo>
                  <a:lnTo>
                    <a:pt x="426" y="576"/>
                  </a:lnTo>
                  <a:lnTo>
                    <a:pt x="420" y="590"/>
                  </a:lnTo>
                  <a:lnTo>
                    <a:pt x="413" y="590"/>
                  </a:lnTo>
                  <a:lnTo>
                    <a:pt x="413" y="596"/>
                  </a:lnTo>
                  <a:lnTo>
                    <a:pt x="406" y="596"/>
                  </a:lnTo>
                  <a:lnTo>
                    <a:pt x="399" y="610"/>
                  </a:lnTo>
                  <a:lnTo>
                    <a:pt x="393" y="610"/>
                  </a:lnTo>
                  <a:lnTo>
                    <a:pt x="393" y="617"/>
                  </a:lnTo>
                  <a:lnTo>
                    <a:pt x="386" y="617"/>
                  </a:lnTo>
                  <a:lnTo>
                    <a:pt x="386" y="624"/>
                  </a:lnTo>
                  <a:lnTo>
                    <a:pt x="386" y="630"/>
                  </a:lnTo>
                  <a:lnTo>
                    <a:pt x="379" y="637"/>
                  </a:lnTo>
                  <a:lnTo>
                    <a:pt x="366" y="630"/>
                  </a:lnTo>
                  <a:lnTo>
                    <a:pt x="325" y="630"/>
                  </a:lnTo>
                  <a:lnTo>
                    <a:pt x="298" y="644"/>
                  </a:lnTo>
                  <a:lnTo>
                    <a:pt x="291" y="651"/>
                  </a:lnTo>
                  <a:lnTo>
                    <a:pt x="284" y="651"/>
                  </a:lnTo>
                  <a:lnTo>
                    <a:pt x="284" y="657"/>
                  </a:lnTo>
                  <a:lnTo>
                    <a:pt x="277" y="657"/>
                  </a:lnTo>
                  <a:lnTo>
                    <a:pt x="271" y="657"/>
                  </a:lnTo>
                  <a:lnTo>
                    <a:pt x="264" y="651"/>
                  </a:lnTo>
                  <a:lnTo>
                    <a:pt x="257" y="657"/>
                  </a:lnTo>
                  <a:lnTo>
                    <a:pt x="250" y="657"/>
                  </a:lnTo>
                  <a:lnTo>
                    <a:pt x="244" y="664"/>
                  </a:lnTo>
                  <a:lnTo>
                    <a:pt x="230" y="664"/>
                  </a:lnTo>
                  <a:lnTo>
                    <a:pt x="223" y="657"/>
                  </a:lnTo>
                  <a:lnTo>
                    <a:pt x="217" y="651"/>
                  </a:lnTo>
                  <a:lnTo>
                    <a:pt x="217" y="630"/>
                  </a:lnTo>
                  <a:lnTo>
                    <a:pt x="217" y="624"/>
                  </a:lnTo>
                  <a:lnTo>
                    <a:pt x="210" y="610"/>
                  </a:lnTo>
                  <a:lnTo>
                    <a:pt x="203" y="603"/>
                  </a:lnTo>
                  <a:lnTo>
                    <a:pt x="210" y="610"/>
                  </a:lnTo>
                  <a:lnTo>
                    <a:pt x="203" y="603"/>
                  </a:lnTo>
                  <a:lnTo>
                    <a:pt x="196" y="603"/>
                  </a:lnTo>
                  <a:lnTo>
                    <a:pt x="189" y="603"/>
                  </a:lnTo>
                  <a:lnTo>
                    <a:pt x="189" y="590"/>
                  </a:lnTo>
                  <a:lnTo>
                    <a:pt x="189" y="563"/>
                  </a:lnTo>
                  <a:lnTo>
                    <a:pt x="183" y="563"/>
                  </a:lnTo>
                  <a:lnTo>
                    <a:pt x="169" y="549"/>
                  </a:lnTo>
                  <a:lnTo>
                    <a:pt x="169" y="542"/>
                  </a:lnTo>
                  <a:lnTo>
                    <a:pt x="162" y="542"/>
                  </a:lnTo>
                  <a:lnTo>
                    <a:pt x="162" y="536"/>
                  </a:lnTo>
                  <a:lnTo>
                    <a:pt x="156" y="536"/>
                  </a:lnTo>
                  <a:lnTo>
                    <a:pt x="156" y="529"/>
                  </a:lnTo>
                  <a:lnTo>
                    <a:pt x="149" y="529"/>
                  </a:lnTo>
                  <a:lnTo>
                    <a:pt x="122" y="481"/>
                  </a:lnTo>
                  <a:lnTo>
                    <a:pt x="122" y="461"/>
                  </a:lnTo>
                  <a:lnTo>
                    <a:pt x="115" y="454"/>
                  </a:lnTo>
                  <a:lnTo>
                    <a:pt x="108" y="454"/>
                  </a:lnTo>
                  <a:lnTo>
                    <a:pt x="101" y="441"/>
                  </a:lnTo>
                  <a:lnTo>
                    <a:pt x="95" y="441"/>
                  </a:lnTo>
                  <a:lnTo>
                    <a:pt x="95" y="434"/>
                  </a:lnTo>
                  <a:lnTo>
                    <a:pt x="88" y="427"/>
                  </a:lnTo>
                  <a:lnTo>
                    <a:pt x="88" y="414"/>
                  </a:lnTo>
                  <a:lnTo>
                    <a:pt x="88" y="400"/>
                  </a:lnTo>
                  <a:lnTo>
                    <a:pt x="81" y="400"/>
                  </a:lnTo>
                  <a:lnTo>
                    <a:pt x="88" y="400"/>
                  </a:lnTo>
                  <a:lnTo>
                    <a:pt x="81" y="393"/>
                  </a:lnTo>
                  <a:lnTo>
                    <a:pt x="81" y="386"/>
                  </a:lnTo>
                  <a:lnTo>
                    <a:pt x="81" y="380"/>
                  </a:lnTo>
                  <a:lnTo>
                    <a:pt x="88" y="373"/>
                  </a:lnTo>
                  <a:lnTo>
                    <a:pt x="88" y="359"/>
                  </a:lnTo>
                  <a:lnTo>
                    <a:pt x="74" y="353"/>
                  </a:lnTo>
                  <a:lnTo>
                    <a:pt x="68" y="346"/>
                  </a:lnTo>
                  <a:lnTo>
                    <a:pt x="61" y="339"/>
                  </a:lnTo>
                  <a:lnTo>
                    <a:pt x="68" y="332"/>
                  </a:lnTo>
                  <a:lnTo>
                    <a:pt x="54" y="319"/>
                  </a:lnTo>
                  <a:lnTo>
                    <a:pt x="47" y="319"/>
                  </a:lnTo>
                  <a:lnTo>
                    <a:pt x="47" y="305"/>
                  </a:lnTo>
                  <a:lnTo>
                    <a:pt x="34" y="292"/>
                  </a:lnTo>
                  <a:lnTo>
                    <a:pt x="34" y="285"/>
                  </a:lnTo>
                  <a:lnTo>
                    <a:pt x="20" y="278"/>
                  </a:lnTo>
                  <a:lnTo>
                    <a:pt x="13" y="271"/>
                  </a:lnTo>
                  <a:lnTo>
                    <a:pt x="0" y="271"/>
                  </a:lnTo>
                  <a:lnTo>
                    <a:pt x="7" y="271"/>
                  </a:lnTo>
                  <a:lnTo>
                    <a:pt x="7" y="258"/>
                  </a:lnTo>
                  <a:lnTo>
                    <a:pt x="13" y="251"/>
                  </a:lnTo>
                  <a:lnTo>
                    <a:pt x="20" y="244"/>
                  </a:lnTo>
                  <a:lnTo>
                    <a:pt x="34" y="244"/>
                  </a:lnTo>
                  <a:lnTo>
                    <a:pt x="40" y="237"/>
                  </a:lnTo>
                  <a:lnTo>
                    <a:pt x="47" y="244"/>
                  </a:lnTo>
                  <a:lnTo>
                    <a:pt x="54" y="237"/>
                  </a:lnTo>
                  <a:lnTo>
                    <a:pt x="61" y="231"/>
                  </a:lnTo>
                  <a:lnTo>
                    <a:pt x="68" y="231"/>
                  </a:lnTo>
                  <a:lnTo>
                    <a:pt x="81" y="217"/>
                  </a:lnTo>
                  <a:lnTo>
                    <a:pt x="88" y="217"/>
                  </a:lnTo>
                  <a:lnTo>
                    <a:pt x="101" y="217"/>
                  </a:lnTo>
                  <a:lnTo>
                    <a:pt x="115" y="231"/>
                  </a:lnTo>
                  <a:lnTo>
                    <a:pt x="122" y="231"/>
                  </a:lnTo>
                  <a:lnTo>
                    <a:pt x="135" y="237"/>
                  </a:lnTo>
                  <a:lnTo>
                    <a:pt x="156" y="237"/>
                  </a:lnTo>
                  <a:lnTo>
                    <a:pt x="162" y="237"/>
                  </a:lnTo>
                  <a:lnTo>
                    <a:pt x="162" y="231"/>
                  </a:lnTo>
                  <a:lnTo>
                    <a:pt x="176" y="237"/>
                  </a:lnTo>
                  <a:lnTo>
                    <a:pt x="189" y="231"/>
                  </a:lnTo>
                  <a:lnTo>
                    <a:pt x="196" y="224"/>
                  </a:lnTo>
                  <a:lnTo>
                    <a:pt x="196" y="231"/>
                  </a:lnTo>
                  <a:lnTo>
                    <a:pt x="203" y="231"/>
                  </a:lnTo>
                  <a:lnTo>
                    <a:pt x="210" y="224"/>
                  </a:lnTo>
                  <a:lnTo>
                    <a:pt x="217" y="224"/>
                  </a:lnTo>
                  <a:lnTo>
                    <a:pt x="230" y="224"/>
                  </a:lnTo>
                  <a:lnTo>
                    <a:pt x="237" y="224"/>
                  </a:lnTo>
                  <a:lnTo>
                    <a:pt x="237" y="210"/>
                  </a:lnTo>
                  <a:lnTo>
                    <a:pt x="237" y="217"/>
                  </a:lnTo>
                  <a:lnTo>
                    <a:pt x="244" y="217"/>
                  </a:lnTo>
                  <a:lnTo>
                    <a:pt x="250" y="217"/>
                  </a:lnTo>
                  <a:lnTo>
                    <a:pt x="257" y="204"/>
                  </a:lnTo>
                  <a:lnTo>
                    <a:pt x="257" y="210"/>
                  </a:lnTo>
                  <a:lnTo>
                    <a:pt x="264" y="204"/>
                  </a:lnTo>
                  <a:lnTo>
                    <a:pt x="264" y="210"/>
                  </a:lnTo>
                  <a:lnTo>
                    <a:pt x="271" y="204"/>
                  </a:lnTo>
                  <a:lnTo>
                    <a:pt x="277" y="210"/>
                  </a:lnTo>
                  <a:lnTo>
                    <a:pt x="284" y="210"/>
                  </a:lnTo>
                  <a:lnTo>
                    <a:pt x="291" y="217"/>
                  </a:lnTo>
                  <a:lnTo>
                    <a:pt x="305" y="210"/>
                  </a:lnTo>
                  <a:lnTo>
                    <a:pt x="325" y="217"/>
                  </a:lnTo>
                  <a:lnTo>
                    <a:pt x="332" y="210"/>
                  </a:lnTo>
                  <a:lnTo>
                    <a:pt x="338" y="210"/>
                  </a:lnTo>
                  <a:lnTo>
                    <a:pt x="345" y="210"/>
                  </a:lnTo>
                  <a:lnTo>
                    <a:pt x="352" y="204"/>
                  </a:lnTo>
                  <a:lnTo>
                    <a:pt x="359" y="204"/>
                  </a:lnTo>
                  <a:lnTo>
                    <a:pt x="359" y="197"/>
                  </a:lnTo>
                  <a:lnTo>
                    <a:pt x="366" y="197"/>
                  </a:lnTo>
                  <a:lnTo>
                    <a:pt x="372" y="197"/>
                  </a:lnTo>
                  <a:lnTo>
                    <a:pt x="379" y="190"/>
                  </a:lnTo>
                  <a:lnTo>
                    <a:pt x="386" y="190"/>
                  </a:lnTo>
                  <a:lnTo>
                    <a:pt x="386" y="183"/>
                  </a:lnTo>
                  <a:lnTo>
                    <a:pt x="393" y="190"/>
                  </a:lnTo>
                  <a:lnTo>
                    <a:pt x="406" y="190"/>
                  </a:lnTo>
                  <a:lnTo>
                    <a:pt x="426" y="183"/>
                  </a:lnTo>
                  <a:lnTo>
                    <a:pt x="433" y="163"/>
                  </a:lnTo>
                  <a:lnTo>
                    <a:pt x="440" y="163"/>
                  </a:lnTo>
                  <a:lnTo>
                    <a:pt x="447" y="170"/>
                  </a:lnTo>
                  <a:lnTo>
                    <a:pt x="460" y="163"/>
                  </a:lnTo>
                  <a:lnTo>
                    <a:pt x="460" y="156"/>
                  </a:lnTo>
                  <a:lnTo>
                    <a:pt x="460" y="149"/>
                  </a:lnTo>
                  <a:lnTo>
                    <a:pt x="467" y="149"/>
                  </a:lnTo>
                  <a:lnTo>
                    <a:pt x="467" y="143"/>
                  </a:lnTo>
                  <a:lnTo>
                    <a:pt x="474" y="143"/>
                  </a:lnTo>
                  <a:lnTo>
                    <a:pt x="474" y="136"/>
                  </a:lnTo>
                  <a:lnTo>
                    <a:pt x="474" y="129"/>
                  </a:lnTo>
                  <a:lnTo>
                    <a:pt x="481" y="129"/>
                  </a:lnTo>
                  <a:lnTo>
                    <a:pt x="481" y="122"/>
                  </a:lnTo>
                  <a:lnTo>
                    <a:pt x="487" y="129"/>
                  </a:lnTo>
                  <a:lnTo>
                    <a:pt x="487" y="122"/>
                  </a:lnTo>
                  <a:lnTo>
                    <a:pt x="501" y="109"/>
                  </a:lnTo>
                  <a:lnTo>
                    <a:pt x="508" y="95"/>
                  </a:lnTo>
                  <a:lnTo>
                    <a:pt x="515" y="88"/>
                  </a:lnTo>
                  <a:lnTo>
                    <a:pt x="515" y="75"/>
                  </a:lnTo>
                  <a:lnTo>
                    <a:pt x="521" y="68"/>
                  </a:lnTo>
                  <a:lnTo>
                    <a:pt x="535" y="61"/>
                  </a:lnTo>
                  <a:lnTo>
                    <a:pt x="535" y="55"/>
                  </a:lnTo>
                  <a:lnTo>
                    <a:pt x="548" y="41"/>
                  </a:lnTo>
                  <a:lnTo>
                    <a:pt x="569" y="48"/>
                  </a:lnTo>
                  <a:lnTo>
                    <a:pt x="576" y="41"/>
                  </a:lnTo>
                  <a:lnTo>
                    <a:pt x="582" y="41"/>
                  </a:lnTo>
                  <a:lnTo>
                    <a:pt x="596" y="34"/>
                  </a:lnTo>
                  <a:lnTo>
                    <a:pt x="603" y="14"/>
                  </a:lnTo>
                  <a:lnTo>
                    <a:pt x="609" y="7"/>
                  </a:lnTo>
                  <a:lnTo>
                    <a:pt x="616" y="7"/>
                  </a:lnTo>
                  <a:lnTo>
                    <a:pt x="616" y="21"/>
                  </a:lnTo>
                  <a:lnTo>
                    <a:pt x="630" y="14"/>
                  </a:lnTo>
                  <a:lnTo>
                    <a:pt x="636" y="21"/>
                  </a:lnTo>
                  <a:lnTo>
                    <a:pt x="643" y="14"/>
                  </a:lnTo>
                  <a:lnTo>
                    <a:pt x="643" y="21"/>
                  </a:lnTo>
                  <a:lnTo>
                    <a:pt x="650" y="14"/>
                  </a:lnTo>
                  <a:lnTo>
                    <a:pt x="664" y="14"/>
                  </a:lnTo>
                  <a:lnTo>
                    <a:pt x="664" y="7"/>
                  </a:lnTo>
                  <a:lnTo>
                    <a:pt x="677" y="21"/>
                  </a:lnTo>
                  <a:lnTo>
                    <a:pt x="691" y="21"/>
                  </a:lnTo>
                  <a:close/>
                </a:path>
              </a:pathLst>
            </a:custGeom>
            <a:grpFill/>
            <a:ln w="1" cap="sq" cmpd="sng">
              <a:solidFill>
                <a:srgbClr val="7F7F7F"/>
              </a:solidFill>
              <a:prstDash val="solid"/>
              <a:miter lim="800000"/>
              <a:headEnd/>
              <a:tailEnd/>
            </a:ln>
          </p:spPr>
          <p:txBody>
            <a:bodyPr/>
            <a:lstStyle/>
            <a:p>
              <a:endParaRPr lang="es-ES"/>
            </a:p>
          </p:txBody>
        </p:sp>
      </p:grpSp>
      <p:grpSp>
        <p:nvGrpSpPr>
          <p:cNvPr id="100" name="las_palmas">
            <a:extLst>
              <a:ext uri="{FF2B5EF4-FFF2-40B4-BE49-F238E27FC236}">
                <a16:creationId xmlns:a16="http://schemas.microsoft.com/office/drawing/2014/main" id="{B828D3C4-5E8C-4737-8CEB-C2AAA9425968}"/>
              </a:ext>
            </a:extLst>
          </p:cNvPr>
          <p:cNvGrpSpPr>
            <a:grpSpLocks/>
          </p:cNvGrpSpPr>
          <p:nvPr/>
        </p:nvGrpSpPr>
        <p:grpSpPr bwMode="auto">
          <a:xfrm>
            <a:off x="1634847" y="4980376"/>
            <a:ext cx="938212" cy="819150"/>
            <a:chOff x="4305300" y="3176380"/>
            <a:chExt cx="828660" cy="652182"/>
          </a:xfrm>
          <a:solidFill>
            <a:schemeClr val="bg1">
              <a:lumMod val="85000"/>
            </a:schemeClr>
          </a:solidFill>
        </p:grpSpPr>
        <p:sp>
          <p:nvSpPr>
            <p:cNvPr id="101" name="Freeform 218">
              <a:extLst>
                <a:ext uri="{FF2B5EF4-FFF2-40B4-BE49-F238E27FC236}">
                  <a16:creationId xmlns:a16="http://schemas.microsoft.com/office/drawing/2014/main" id="{F499C6DF-6081-4722-9F15-5326A3D11B35}"/>
                </a:ext>
              </a:extLst>
            </p:cNvPr>
            <p:cNvSpPr>
              <a:spLocks/>
            </p:cNvSpPr>
            <p:nvPr/>
          </p:nvSpPr>
          <p:spPr bwMode="auto">
            <a:xfrm>
              <a:off x="4305300" y="3636972"/>
              <a:ext cx="190485" cy="191590"/>
            </a:xfrm>
            <a:custGeom>
              <a:avLst/>
              <a:gdLst>
                <a:gd name="T0" fmla="*/ 2147483647 w 481"/>
                <a:gd name="T1" fmla="*/ 1823928065 h 508"/>
                <a:gd name="T2" fmla="*/ 2147483647 w 481"/>
                <a:gd name="T3" fmla="*/ 2147483647 h 508"/>
                <a:gd name="T4" fmla="*/ 2147483647 w 481"/>
                <a:gd name="T5" fmla="*/ 2147483647 h 508"/>
                <a:gd name="T6" fmla="*/ 2147483647 w 481"/>
                <a:gd name="T7" fmla="*/ 2147483647 h 508"/>
                <a:gd name="T8" fmla="*/ 2147483647 w 481"/>
                <a:gd name="T9" fmla="*/ 1448418166 h 508"/>
                <a:gd name="T10" fmla="*/ 2147483647 w 481"/>
                <a:gd name="T11" fmla="*/ 751021117 h 508"/>
                <a:gd name="T12" fmla="*/ 2147483647 w 481"/>
                <a:gd name="T13" fmla="*/ 1126531958 h 508"/>
                <a:gd name="T14" fmla="*/ 2147483647 w 481"/>
                <a:gd name="T15" fmla="*/ 2147483647 h 508"/>
                <a:gd name="T16" fmla="*/ 2147483647 w 481"/>
                <a:gd name="T17" fmla="*/ 2147483647 h 508"/>
                <a:gd name="T18" fmla="*/ 2147483647 w 481"/>
                <a:gd name="T19" fmla="*/ 2147483647 h 508"/>
                <a:gd name="T20" fmla="*/ 2147483647 w 481"/>
                <a:gd name="T21" fmla="*/ 2147483647 h 508"/>
                <a:gd name="T22" fmla="*/ 2147483647 w 481"/>
                <a:gd name="T23" fmla="*/ 2147483647 h 508"/>
                <a:gd name="T24" fmla="*/ 2147483647 w 481"/>
                <a:gd name="T25" fmla="*/ 2147483647 h 508"/>
                <a:gd name="T26" fmla="*/ 2147483647 w 481"/>
                <a:gd name="T27" fmla="*/ 2147483647 h 508"/>
                <a:gd name="T28" fmla="*/ 2147483647 w 481"/>
                <a:gd name="T29" fmla="*/ 2147483647 h 508"/>
                <a:gd name="T30" fmla="*/ 2147483647 w 481"/>
                <a:gd name="T31" fmla="*/ 2147483647 h 508"/>
                <a:gd name="T32" fmla="*/ 2147483647 w 481"/>
                <a:gd name="T33" fmla="*/ 2147483647 h 508"/>
                <a:gd name="T34" fmla="*/ 2147483647 w 481"/>
                <a:gd name="T35" fmla="*/ 2147483647 h 508"/>
                <a:gd name="T36" fmla="*/ 2147483647 w 481"/>
                <a:gd name="T37" fmla="*/ 2147483647 h 508"/>
                <a:gd name="T38" fmla="*/ 2147483647 w 481"/>
                <a:gd name="T39" fmla="*/ 2147483647 h 508"/>
                <a:gd name="T40" fmla="*/ 2147483647 w 481"/>
                <a:gd name="T41" fmla="*/ 2147483647 h 508"/>
                <a:gd name="T42" fmla="*/ 2147483647 w 481"/>
                <a:gd name="T43" fmla="*/ 2147483647 h 508"/>
                <a:gd name="T44" fmla="*/ 2147483647 w 481"/>
                <a:gd name="T45" fmla="*/ 2147483647 h 508"/>
                <a:gd name="T46" fmla="*/ 2147483647 w 481"/>
                <a:gd name="T47" fmla="*/ 2147483647 h 508"/>
                <a:gd name="T48" fmla="*/ 2147483647 w 481"/>
                <a:gd name="T49" fmla="*/ 2147483647 h 508"/>
                <a:gd name="T50" fmla="*/ 2147483647 w 481"/>
                <a:gd name="T51" fmla="*/ 2147483647 h 508"/>
                <a:gd name="T52" fmla="*/ 2147483647 w 481"/>
                <a:gd name="T53" fmla="*/ 2147483647 h 508"/>
                <a:gd name="T54" fmla="*/ 2147483647 w 481"/>
                <a:gd name="T55" fmla="*/ 2147483647 h 508"/>
                <a:gd name="T56" fmla="*/ 2147483647 w 481"/>
                <a:gd name="T57" fmla="*/ 2147483647 h 508"/>
                <a:gd name="T58" fmla="*/ 2147483647 w 481"/>
                <a:gd name="T59" fmla="*/ 2147483647 h 508"/>
                <a:gd name="T60" fmla="*/ 2147483647 w 481"/>
                <a:gd name="T61" fmla="*/ 2147483647 h 508"/>
                <a:gd name="T62" fmla="*/ 2147483647 w 481"/>
                <a:gd name="T63" fmla="*/ 2147483647 h 508"/>
                <a:gd name="T64" fmla="*/ 2147483647 w 481"/>
                <a:gd name="T65" fmla="*/ 2147483647 h 508"/>
                <a:gd name="T66" fmla="*/ 2147483647 w 481"/>
                <a:gd name="T67" fmla="*/ 2147483647 h 508"/>
                <a:gd name="T68" fmla="*/ 2147483647 w 481"/>
                <a:gd name="T69" fmla="*/ 2147483647 h 508"/>
                <a:gd name="T70" fmla="*/ 2147483647 w 481"/>
                <a:gd name="T71" fmla="*/ 2147483647 h 508"/>
                <a:gd name="T72" fmla="*/ 2147483647 w 481"/>
                <a:gd name="T73" fmla="*/ 2147483647 h 508"/>
                <a:gd name="T74" fmla="*/ 2147483647 w 481"/>
                <a:gd name="T75" fmla="*/ 2147483647 h 508"/>
                <a:gd name="T76" fmla="*/ 2147483647 w 481"/>
                <a:gd name="T77" fmla="*/ 2147483647 h 508"/>
                <a:gd name="T78" fmla="*/ 2147483647 w 481"/>
                <a:gd name="T79" fmla="*/ 2147483647 h 508"/>
                <a:gd name="T80" fmla="*/ 2147483647 w 481"/>
                <a:gd name="T81" fmla="*/ 2147483647 h 508"/>
                <a:gd name="T82" fmla="*/ 807365319 w 481"/>
                <a:gd name="T83" fmla="*/ 2147483647 h 508"/>
                <a:gd name="T84" fmla="*/ 434735172 w 481"/>
                <a:gd name="T85" fmla="*/ 2147483647 h 508"/>
                <a:gd name="T86" fmla="*/ 434735172 w 481"/>
                <a:gd name="T87" fmla="*/ 2147483647 h 508"/>
                <a:gd name="T88" fmla="*/ 807365319 w 481"/>
                <a:gd name="T89" fmla="*/ 2147483647 h 508"/>
                <a:gd name="T90" fmla="*/ 2147483647 w 481"/>
                <a:gd name="T91" fmla="*/ 2147483647 h 508"/>
                <a:gd name="T92" fmla="*/ 2147483647 w 481"/>
                <a:gd name="T93" fmla="*/ 2147483647 h 508"/>
                <a:gd name="T94" fmla="*/ 2147483647 w 481"/>
                <a:gd name="T95" fmla="*/ 2147483647 h 508"/>
                <a:gd name="T96" fmla="*/ 2147483647 w 481"/>
                <a:gd name="T97" fmla="*/ 2147483647 h 508"/>
                <a:gd name="T98" fmla="*/ 2147483647 w 481"/>
                <a:gd name="T99" fmla="*/ 2147483647 h 508"/>
                <a:gd name="T100" fmla="*/ 2147483647 w 481"/>
                <a:gd name="T101" fmla="*/ 2147483647 h 508"/>
                <a:gd name="T102" fmla="*/ 2147483647 w 481"/>
                <a:gd name="T103" fmla="*/ 1823928065 h 508"/>
                <a:gd name="T104" fmla="*/ 2147483647 w 481"/>
                <a:gd name="T105" fmla="*/ 1126531958 h 508"/>
                <a:gd name="T106" fmla="*/ 2147483647 w 481"/>
                <a:gd name="T107" fmla="*/ 751021117 h 508"/>
                <a:gd name="T108" fmla="*/ 2147483647 w 481"/>
                <a:gd name="T109" fmla="*/ 751021117 h 508"/>
                <a:gd name="T110" fmla="*/ 2147483647 w 481"/>
                <a:gd name="T111" fmla="*/ 751021117 h 508"/>
                <a:gd name="T112" fmla="*/ 2147483647 w 481"/>
                <a:gd name="T113" fmla="*/ 1448418166 h 508"/>
                <a:gd name="T114" fmla="*/ 2147483647 w 481"/>
                <a:gd name="T115" fmla="*/ 2147483647 h 508"/>
                <a:gd name="T116" fmla="*/ 2147483647 w 481"/>
                <a:gd name="T117" fmla="*/ 2147483647 h 508"/>
                <a:gd name="T118" fmla="*/ 2147483647 w 481"/>
                <a:gd name="T119" fmla="*/ 2147483647 h 5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1"/>
                <a:gd name="T181" fmla="*/ 0 h 508"/>
                <a:gd name="T182" fmla="*/ 481 w 481"/>
                <a:gd name="T183" fmla="*/ 508 h 5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1" h="508">
                  <a:moveTo>
                    <a:pt x="291" y="41"/>
                  </a:moveTo>
                  <a:lnTo>
                    <a:pt x="298" y="34"/>
                  </a:lnTo>
                  <a:lnTo>
                    <a:pt x="305" y="34"/>
                  </a:lnTo>
                  <a:lnTo>
                    <a:pt x="305" y="27"/>
                  </a:lnTo>
                  <a:lnTo>
                    <a:pt x="311" y="27"/>
                  </a:lnTo>
                  <a:lnTo>
                    <a:pt x="325" y="41"/>
                  </a:lnTo>
                  <a:lnTo>
                    <a:pt x="325" y="34"/>
                  </a:lnTo>
                  <a:lnTo>
                    <a:pt x="338" y="41"/>
                  </a:lnTo>
                  <a:lnTo>
                    <a:pt x="345" y="41"/>
                  </a:lnTo>
                  <a:lnTo>
                    <a:pt x="352" y="54"/>
                  </a:lnTo>
                  <a:lnTo>
                    <a:pt x="359" y="48"/>
                  </a:lnTo>
                  <a:lnTo>
                    <a:pt x="372" y="61"/>
                  </a:lnTo>
                  <a:lnTo>
                    <a:pt x="393" y="54"/>
                  </a:lnTo>
                  <a:lnTo>
                    <a:pt x="406" y="41"/>
                  </a:lnTo>
                  <a:lnTo>
                    <a:pt x="406" y="27"/>
                  </a:lnTo>
                  <a:lnTo>
                    <a:pt x="399" y="21"/>
                  </a:lnTo>
                  <a:lnTo>
                    <a:pt x="399" y="14"/>
                  </a:lnTo>
                  <a:lnTo>
                    <a:pt x="406" y="14"/>
                  </a:lnTo>
                  <a:lnTo>
                    <a:pt x="420" y="0"/>
                  </a:lnTo>
                  <a:lnTo>
                    <a:pt x="433" y="7"/>
                  </a:lnTo>
                  <a:lnTo>
                    <a:pt x="433" y="21"/>
                  </a:lnTo>
                  <a:lnTo>
                    <a:pt x="440" y="21"/>
                  </a:lnTo>
                  <a:lnTo>
                    <a:pt x="433" y="21"/>
                  </a:lnTo>
                  <a:lnTo>
                    <a:pt x="433" y="48"/>
                  </a:lnTo>
                  <a:lnTo>
                    <a:pt x="433" y="27"/>
                  </a:lnTo>
                  <a:lnTo>
                    <a:pt x="426" y="34"/>
                  </a:lnTo>
                  <a:lnTo>
                    <a:pt x="426" y="41"/>
                  </a:lnTo>
                  <a:lnTo>
                    <a:pt x="420" y="61"/>
                  </a:lnTo>
                  <a:lnTo>
                    <a:pt x="420" y="41"/>
                  </a:lnTo>
                  <a:lnTo>
                    <a:pt x="420" y="48"/>
                  </a:lnTo>
                  <a:lnTo>
                    <a:pt x="420" y="41"/>
                  </a:lnTo>
                  <a:lnTo>
                    <a:pt x="413" y="41"/>
                  </a:lnTo>
                  <a:lnTo>
                    <a:pt x="413" y="48"/>
                  </a:lnTo>
                  <a:lnTo>
                    <a:pt x="413" y="54"/>
                  </a:lnTo>
                  <a:lnTo>
                    <a:pt x="413" y="61"/>
                  </a:lnTo>
                  <a:lnTo>
                    <a:pt x="413" y="68"/>
                  </a:lnTo>
                  <a:lnTo>
                    <a:pt x="413" y="61"/>
                  </a:lnTo>
                  <a:lnTo>
                    <a:pt x="413" y="68"/>
                  </a:lnTo>
                  <a:lnTo>
                    <a:pt x="420" y="68"/>
                  </a:lnTo>
                  <a:lnTo>
                    <a:pt x="426" y="88"/>
                  </a:lnTo>
                  <a:lnTo>
                    <a:pt x="420" y="109"/>
                  </a:lnTo>
                  <a:lnTo>
                    <a:pt x="426" y="122"/>
                  </a:lnTo>
                  <a:lnTo>
                    <a:pt x="420" y="136"/>
                  </a:lnTo>
                  <a:lnTo>
                    <a:pt x="426" y="142"/>
                  </a:lnTo>
                  <a:lnTo>
                    <a:pt x="426" y="149"/>
                  </a:lnTo>
                  <a:lnTo>
                    <a:pt x="426" y="163"/>
                  </a:lnTo>
                  <a:lnTo>
                    <a:pt x="447" y="170"/>
                  </a:lnTo>
                  <a:lnTo>
                    <a:pt x="454" y="176"/>
                  </a:lnTo>
                  <a:lnTo>
                    <a:pt x="454" y="190"/>
                  </a:lnTo>
                  <a:lnTo>
                    <a:pt x="467" y="197"/>
                  </a:lnTo>
                  <a:lnTo>
                    <a:pt x="460" y="197"/>
                  </a:lnTo>
                  <a:lnTo>
                    <a:pt x="467" y="203"/>
                  </a:lnTo>
                  <a:lnTo>
                    <a:pt x="467" y="210"/>
                  </a:lnTo>
                  <a:lnTo>
                    <a:pt x="474" y="217"/>
                  </a:lnTo>
                  <a:lnTo>
                    <a:pt x="460" y="224"/>
                  </a:lnTo>
                  <a:lnTo>
                    <a:pt x="460" y="237"/>
                  </a:lnTo>
                  <a:lnTo>
                    <a:pt x="460" y="230"/>
                  </a:lnTo>
                  <a:lnTo>
                    <a:pt x="454" y="237"/>
                  </a:lnTo>
                  <a:lnTo>
                    <a:pt x="454" y="244"/>
                  </a:lnTo>
                  <a:lnTo>
                    <a:pt x="460" y="244"/>
                  </a:lnTo>
                  <a:lnTo>
                    <a:pt x="460" y="251"/>
                  </a:lnTo>
                  <a:lnTo>
                    <a:pt x="460" y="258"/>
                  </a:lnTo>
                  <a:lnTo>
                    <a:pt x="460" y="264"/>
                  </a:lnTo>
                  <a:lnTo>
                    <a:pt x="474" y="271"/>
                  </a:lnTo>
                  <a:lnTo>
                    <a:pt x="474" y="278"/>
                  </a:lnTo>
                  <a:lnTo>
                    <a:pt x="481" y="285"/>
                  </a:lnTo>
                  <a:lnTo>
                    <a:pt x="467" y="278"/>
                  </a:lnTo>
                  <a:lnTo>
                    <a:pt x="454" y="285"/>
                  </a:lnTo>
                  <a:lnTo>
                    <a:pt x="454" y="298"/>
                  </a:lnTo>
                  <a:lnTo>
                    <a:pt x="454" y="319"/>
                  </a:lnTo>
                  <a:lnTo>
                    <a:pt x="447" y="332"/>
                  </a:lnTo>
                  <a:lnTo>
                    <a:pt x="447" y="346"/>
                  </a:lnTo>
                  <a:lnTo>
                    <a:pt x="454" y="346"/>
                  </a:lnTo>
                  <a:lnTo>
                    <a:pt x="460" y="346"/>
                  </a:lnTo>
                  <a:lnTo>
                    <a:pt x="454" y="352"/>
                  </a:lnTo>
                  <a:lnTo>
                    <a:pt x="454" y="366"/>
                  </a:lnTo>
                  <a:lnTo>
                    <a:pt x="447" y="373"/>
                  </a:lnTo>
                  <a:lnTo>
                    <a:pt x="440" y="373"/>
                  </a:lnTo>
                  <a:lnTo>
                    <a:pt x="433" y="380"/>
                  </a:lnTo>
                  <a:lnTo>
                    <a:pt x="426" y="380"/>
                  </a:lnTo>
                  <a:lnTo>
                    <a:pt x="420" y="386"/>
                  </a:lnTo>
                  <a:lnTo>
                    <a:pt x="413" y="407"/>
                  </a:lnTo>
                  <a:lnTo>
                    <a:pt x="420" y="413"/>
                  </a:lnTo>
                  <a:lnTo>
                    <a:pt x="413" y="427"/>
                  </a:lnTo>
                  <a:lnTo>
                    <a:pt x="393" y="434"/>
                  </a:lnTo>
                  <a:lnTo>
                    <a:pt x="345" y="440"/>
                  </a:lnTo>
                  <a:lnTo>
                    <a:pt x="332" y="454"/>
                  </a:lnTo>
                  <a:lnTo>
                    <a:pt x="318" y="454"/>
                  </a:lnTo>
                  <a:lnTo>
                    <a:pt x="305" y="468"/>
                  </a:lnTo>
                  <a:lnTo>
                    <a:pt x="277" y="474"/>
                  </a:lnTo>
                  <a:lnTo>
                    <a:pt x="271" y="481"/>
                  </a:lnTo>
                  <a:lnTo>
                    <a:pt x="264" y="501"/>
                  </a:lnTo>
                  <a:lnTo>
                    <a:pt x="257" y="508"/>
                  </a:lnTo>
                  <a:lnTo>
                    <a:pt x="230" y="508"/>
                  </a:lnTo>
                  <a:lnTo>
                    <a:pt x="216" y="495"/>
                  </a:lnTo>
                  <a:lnTo>
                    <a:pt x="210" y="495"/>
                  </a:lnTo>
                  <a:lnTo>
                    <a:pt x="189" y="488"/>
                  </a:lnTo>
                  <a:lnTo>
                    <a:pt x="176" y="481"/>
                  </a:lnTo>
                  <a:lnTo>
                    <a:pt x="169" y="481"/>
                  </a:lnTo>
                  <a:lnTo>
                    <a:pt x="162" y="488"/>
                  </a:lnTo>
                  <a:lnTo>
                    <a:pt x="156" y="481"/>
                  </a:lnTo>
                  <a:lnTo>
                    <a:pt x="149" y="481"/>
                  </a:lnTo>
                  <a:lnTo>
                    <a:pt x="156" y="481"/>
                  </a:lnTo>
                  <a:lnTo>
                    <a:pt x="142" y="468"/>
                  </a:lnTo>
                  <a:lnTo>
                    <a:pt x="142" y="461"/>
                  </a:lnTo>
                  <a:lnTo>
                    <a:pt x="135" y="468"/>
                  </a:lnTo>
                  <a:lnTo>
                    <a:pt x="135" y="461"/>
                  </a:lnTo>
                  <a:lnTo>
                    <a:pt x="122" y="454"/>
                  </a:lnTo>
                  <a:lnTo>
                    <a:pt x="128" y="454"/>
                  </a:lnTo>
                  <a:lnTo>
                    <a:pt x="122" y="454"/>
                  </a:lnTo>
                  <a:lnTo>
                    <a:pt x="122" y="447"/>
                  </a:lnTo>
                  <a:lnTo>
                    <a:pt x="122" y="454"/>
                  </a:lnTo>
                  <a:lnTo>
                    <a:pt x="108" y="447"/>
                  </a:lnTo>
                  <a:lnTo>
                    <a:pt x="115" y="440"/>
                  </a:lnTo>
                  <a:lnTo>
                    <a:pt x="108" y="440"/>
                  </a:lnTo>
                  <a:lnTo>
                    <a:pt x="101" y="434"/>
                  </a:lnTo>
                  <a:lnTo>
                    <a:pt x="95" y="434"/>
                  </a:lnTo>
                  <a:lnTo>
                    <a:pt x="88" y="427"/>
                  </a:lnTo>
                  <a:lnTo>
                    <a:pt x="81" y="420"/>
                  </a:lnTo>
                  <a:lnTo>
                    <a:pt x="81" y="413"/>
                  </a:lnTo>
                  <a:lnTo>
                    <a:pt x="67" y="413"/>
                  </a:lnTo>
                  <a:lnTo>
                    <a:pt x="61" y="407"/>
                  </a:lnTo>
                  <a:lnTo>
                    <a:pt x="54" y="400"/>
                  </a:lnTo>
                  <a:lnTo>
                    <a:pt x="47" y="393"/>
                  </a:lnTo>
                  <a:lnTo>
                    <a:pt x="34" y="366"/>
                  </a:lnTo>
                  <a:lnTo>
                    <a:pt x="13" y="325"/>
                  </a:lnTo>
                  <a:lnTo>
                    <a:pt x="0" y="305"/>
                  </a:lnTo>
                  <a:lnTo>
                    <a:pt x="0" y="298"/>
                  </a:lnTo>
                  <a:lnTo>
                    <a:pt x="7" y="264"/>
                  </a:lnTo>
                  <a:lnTo>
                    <a:pt x="0" y="237"/>
                  </a:lnTo>
                  <a:lnTo>
                    <a:pt x="7" y="224"/>
                  </a:lnTo>
                  <a:lnTo>
                    <a:pt x="7" y="217"/>
                  </a:lnTo>
                  <a:lnTo>
                    <a:pt x="13" y="217"/>
                  </a:lnTo>
                  <a:lnTo>
                    <a:pt x="20" y="197"/>
                  </a:lnTo>
                  <a:lnTo>
                    <a:pt x="13" y="190"/>
                  </a:lnTo>
                  <a:lnTo>
                    <a:pt x="20" y="183"/>
                  </a:lnTo>
                  <a:lnTo>
                    <a:pt x="27" y="183"/>
                  </a:lnTo>
                  <a:lnTo>
                    <a:pt x="40" y="183"/>
                  </a:lnTo>
                  <a:lnTo>
                    <a:pt x="61" y="170"/>
                  </a:lnTo>
                  <a:lnTo>
                    <a:pt x="67" y="163"/>
                  </a:lnTo>
                  <a:lnTo>
                    <a:pt x="67" y="156"/>
                  </a:lnTo>
                  <a:lnTo>
                    <a:pt x="88" y="149"/>
                  </a:lnTo>
                  <a:lnTo>
                    <a:pt x="101" y="142"/>
                  </a:lnTo>
                  <a:lnTo>
                    <a:pt x="101" y="129"/>
                  </a:lnTo>
                  <a:lnTo>
                    <a:pt x="115" y="122"/>
                  </a:lnTo>
                  <a:lnTo>
                    <a:pt x="128" y="109"/>
                  </a:lnTo>
                  <a:lnTo>
                    <a:pt x="128" y="95"/>
                  </a:lnTo>
                  <a:lnTo>
                    <a:pt x="122" y="88"/>
                  </a:lnTo>
                  <a:lnTo>
                    <a:pt x="128" y="81"/>
                  </a:lnTo>
                  <a:lnTo>
                    <a:pt x="128" y="75"/>
                  </a:lnTo>
                  <a:lnTo>
                    <a:pt x="135" y="68"/>
                  </a:lnTo>
                  <a:lnTo>
                    <a:pt x="128" y="68"/>
                  </a:lnTo>
                  <a:lnTo>
                    <a:pt x="135" y="54"/>
                  </a:lnTo>
                  <a:lnTo>
                    <a:pt x="135" y="48"/>
                  </a:lnTo>
                  <a:lnTo>
                    <a:pt x="135" y="41"/>
                  </a:lnTo>
                  <a:lnTo>
                    <a:pt x="142" y="34"/>
                  </a:lnTo>
                  <a:lnTo>
                    <a:pt x="128" y="21"/>
                  </a:lnTo>
                  <a:lnTo>
                    <a:pt x="128" y="14"/>
                  </a:lnTo>
                  <a:lnTo>
                    <a:pt x="135" y="21"/>
                  </a:lnTo>
                  <a:lnTo>
                    <a:pt x="142" y="21"/>
                  </a:lnTo>
                  <a:lnTo>
                    <a:pt x="149" y="14"/>
                  </a:lnTo>
                  <a:lnTo>
                    <a:pt x="156" y="14"/>
                  </a:lnTo>
                  <a:lnTo>
                    <a:pt x="156" y="21"/>
                  </a:lnTo>
                  <a:lnTo>
                    <a:pt x="169" y="27"/>
                  </a:lnTo>
                  <a:lnTo>
                    <a:pt x="183" y="14"/>
                  </a:lnTo>
                  <a:lnTo>
                    <a:pt x="189" y="21"/>
                  </a:lnTo>
                  <a:lnTo>
                    <a:pt x="203" y="7"/>
                  </a:lnTo>
                  <a:lnTo>
                    <a:pt x="203" y="14"/>
                  </a:lnTo>
                  <a:lnTo>
                    <a:pt x="210" y="14"/>
                  </a:lnTo>
                  <a:lnTo>
                    <a:pt x="216" y="21"/>
                  </a:lnTo>
                  <a:lnTo>
                    <a:pt x="210" y="27"/>
                  </a:lnTo>
                  <a:lnTo>
                    <a:pt x="216" y="27"/>
                  </a:lnTo>
                  <a:lnTo>
                    <a:pt x="223" y="27"/>
                  </a:lnTo>
                  <a:lnTo>
                    <a:pt x="223" y="41"/>
                  </a:lnTo>
                  <a:lnTo>
                    <a:pt x="230" y="34"/>
                  </a:lnTo>
                  <a:lnTo>
                    <a:pt x="237" y="41"/>
                  </a:lnTo>
                  <a:lnTo>
                    <a:pt x="250" y="41"/>
                  </a:lnTo>
                  <a:lnTo>
                    <a:pt x="257" y="41"/>
                  </a:lnTo>
                  <a:lnTo>
                    <a:pt x="277" y="41"/>
                  </a:lnTo>
                  <a:lnTo>
                    <a:pt x="291" y="41"/>
                  </a:lnTo>
                  <a:close/>
                </a:path>
              </a:pathLst>
            </a:custGeom>
            <a:grpFill/>
            <a:ln w="1" cap="sq" cmpd="sng">
              <a:solidFill>
                <a:srgbClr val="7F7F7F"/>
              </a:solidFill>
              <a:prstDash val="solid"/>
              <a:miter lim="800000"/>
              <a:headEnd/>
              <a:tailEnd/>
            </a:ln>
          </p:spPr>
          <p:txBody>
            <a:bodyPr/>
            <a:lstStyle/>
            <a:p>
              <a:endParaRPr lang="es-ES"/>
            </a:p>
          </p:txBody>
        </p:sp>
        <p:sp>
          <p:nvSpPr>
            <p:cNvPr id="102" name="Freeform 224">
              <a:extLst>
                <a:ext uri="{FF2B5EF4-FFF2-40B4-BE49-F238E27FC236}">
                  <a16:creationId xmlns:a16="http://schemas.microsoft.com/office/drawing/2014/main" id="{721A6433-C17F-4A94-B636-11CD5F69BB9F}"/>
                </a:ext>
              </a:extLst>
            </p:cNvPr>
            <p:cNvSpPr>
              <a:spLocks/>
            </p:cNvSpPr>
            <p:nvPr/>
          </p:nvSpPr>
          <p:spPr bwMode="auto">
            <a:xfrm>
              <a:off x="4676760" y="3356378"/>
              <a:ext cx="265686" cy="302415"/>
            </a:xfrm>
            <a:custGeom>
              <a:avLst/>
              <a:gdLst>
                <a:gd name="T0" fmla="*/ 2147483647 w 691"/>
                <a:gd name="T1" fmla="*/ 2147483647 h 813"/>
                <a:gd name="T2" fmla="*/ 2147483647 w 691"/>
                <a:gd name="T3" fmla="*/ 2147483647 h 813"/>
                <a:gd name="T4" fmla="*/ 2147483647 w 691"/>
                <a:gd name="T5" fmla="*/ 2147483647 h 813"/>
                <a:gd name="T6" fmla="*/ 2147483647 w 691"/>
                <a:gd name="T7" fmla="*/ 2147483647 h 813"/>
                <a:gd name="T8" fmla="*/ 2147483647 w 691"/>
                <a:gd name="T9" fmla="*/ 2147483647 h 813"/>
                <a:gd name="T10" fmla="*/ 2147483647 w 691"/>
                <a:gd name="T11" fmla="*/ 2147483647 h 813"/>
                <a:gd name="T12" fmla="*/ 2147483647 w 691"/>
                <a:gd name="T13" fmla="*/ 2147483647 h 813"/>
                <a:gd name="T14" fmla="*/ 2147483647 w 691"/>
                <a:gd name="T15" fmla="*/ 2147483647 h 813"/>
                <a:gd name="T16" fmla="*/ 2147483647 w 691"/>
                <a:gd name="T17" fmla="*/ 2147483647 h 813"/>
                <a:gd name="T18" fmla="*/ 2147483647 w 691"/>
                <a:gd name="T19" fmla="*/ 2147483647 h 813"/>
                <a:gd name="T20" fmla="*/ 2147483647 w 691"/>
                <a:gd name="T21" fmla="*/ 2147483647 h 813"/>
                <a:gd name="T22" fmla="*/ 2147483647 w 691"/>
                <a:gd name="T23" fmla="*/ 2147483647 h 813"/>
                <a:gd name="T24" fmla="*/ 2147483647 w 691"/>
                <a:gd name="T25" fmla="*/ 2147483647 h 813"/>
                <a:gd name="T26" fmla="*/ 2147483647 w 691"/>
                <a:gd name="T27" fmla="*/ 2147483647 h 813"/>
                <a:gd name="T28" fmla="*/ 2147483647 w 691"/>
                <a:gd name="T29" fmla="*/ 2147483647 h 813"/>
                <a:gd name="T30" fmla="*/ 2147483647 w 691"/>
                <a:gd name="T31" fmla="*/ 2147483647 h 813"/>
                <a:gd name="T32" fmla="*/ 2147483647 w 691"/>
                <a:gd name="T33" fmla="*/ 2147483647 h 813"/>
                <a:gd name="T34" fmla="*/ 2147483647 w 691"/>
                <a:gd name="T35" fmla="*/ 2147483647 h 813"/>
                <a:gd name="T36" fmla="*/ 2147483647 w 691"/>
                <a:gd name="T37" fmla="*/ 2147483647 h 813"/>
                <a:gd name="T38" fmla="*/ 2147483647 w 691"/>
                <a:gd name="T39" fmla="*/ 2147483647 h 813"/>
                <a:gd name="T40" fmla="*/ 2147483647 w 691"/>
                <a:gd name="T41" fmla="*/ 2147483647 h 813"/>
                <a:gd name="T42" fmla="*/ 2147483647 w 691"/>
                <a:gd name="T43" fmla="*/ 2147483647 h 813"/>
                <a:gd name="T44" fmla="*/ 2147483647 w 691"/>
                <a:gd name="T45" fmla="*/ 2147483647 h 813"/>
                <a:gd name="T46" fmla="*/ 2147483647 w 691"/>
                <a:gd name="T47" fmla="*/ 2147483647 h 813"/>
                <a:gd name="T48" fmla="*/ 2147483647 w 691"/>
                <a:gd name="T49" fmla="*/ 2147483647 h 813"/>
                <a:gd name="T50" fmla="*/ 738886155 w 691"/>
                <a:gd name="T51" fmla="*/ 2147483647 h 813"/>
                <a:gd name="T52" fmla="*/ 397827637 w 691"/>
                <a:gd name="T53" fmla="*/ 2147483647 h 813"/>
                <a:gd name="T54" fmla="*/ 1136861533 w 691"/>
                <a:gd name="T55" fmla="*/ 2147483647 h 813"/>
                <a:gd name="T56" fmla="*/ 1136861533 w 691"/>
                <a:gd name="T57" fmla="*/ 2147483647 h 813"/>
                <a:gd name="T58" fmla="*/ 2147483647 w 691"/>
                <a:gd name="T59" fmla="*/ 2147483647 h 813"/>
                <a:gd name="T60" fmla="*/ 2147483647 w 691"/>
                <a:gd name="T61" fmla="*/ 2147483647 h 813"/>
                <a:gd name="T62" fmla="*/ 2147483647 w 691"/>
                <a:gd name="T63" fmla="*/ 2147483647 h 813"/>
                <a:gd name="T64" fmla="*/ 2147483647 w 691"/>
                <a:gd name="T65" fmla="*/ 2147483647 h 813"/>
                <a:gd name="T66" fmla="*/ 2147483647 w 691"/>
                <a:gd name="T67" fmla="*/ 2147483647 h 813"/>
                <a:gd name="T68" fmla="*/ 2147483647 w 691"/>
                <a:gd name="T69" fmla="*/ 2147483647 h 813"/>
                <a:gd name="T70" fmla="*/ 2147483647 w 691"/>
                <a:gd name="T71" fmla="*/ 2147483647 h 813"/>
                <a:gd name="T72" fmla="*/ 2147483647 w 691"/>
                <a:gd name="T73" fmla="*/ 2147483647 h 813"/>
                <a:gd name="T74" fmla="*/ 2147483647 w 691"/>
                <a:gd name="T75" fmla="*/ 2147483647 h 813"/>
                <a:gd name="T76" fmla="*/ 2147483647 w 691"/>
                <a:gd name="T77" fmla="*/ 2147483647 h 813"/>
                <a:gd name="T78" fmla="*/ 2147483647 w 691"/>
                <a:gd name="T79" fmla="*/ 2147483647 h 813"/>
                <a:gd name="T80" fmla="*/ 2147483647 w 691"/>
                <a:gd name="T81" fmla="*/ 2147483647 h 813"/>
                <a:gd name="T82" fmla="*/ 2147483647 w 691"/>
                <a:gd name="T83" fmla="*/ 2147483647 h 813"/>
                <a:gd name="T84" fmla="*/ 2147483647 w 691"/>
                <a:gd name="T85" fmla="*/ 2147483647 h 813"/>
                <a:gd name="T86" fmla="*/ 2147483647 w 691"/>
                <a:gd name="T87" fmla="*/ 2147483647 h 813"/>
                <a:gd name="T88" fmla="*/ 2147483647 w 691"/>
                <a:gd name="T89" fmla="*/ 2147483647 h 813"/>
                <a:gd name="T90" fmla="*/ 2147483647 w 691"/>
                <a:gd name="T91" fmla="*/ 2147483647 h 813"/>
                <a:gd name="T92" fmla="*/ 2147483647 w 691"/>
                <a:gd name="T93" fmla="*/ 2147483647 h 813"/>
                <a:gd name="T94" fmla="*/ 2147483647 w 691"/>
                <a:gd name="T95" fmla="*/ 2147483647 h 813"/>
                <a:gd name="T96" fmla="*/ 2147483647 w 691"/>
                <a:gd name="T97" fmla="*/ 2147483647 h 813"/>
                <a:gd name="T98" fmla="*/ 2147483647 w 691"/>
                <a:gd name="T99" fmla="*/ 1749899136 h 813"/>
                <a:gd name="T100" fmla="*/ 2147483647 w 691"/>
                <a:gd name="T101" fmla="*/ 1389597252 h 813"/>
                <a:gd name="T102" fmla="*/ 2147483647 w 691"/>
                <a:gd name="T103" fmla="*/ 1080767278 h 813"/>
                <a:gd name="T104" fmla="*/ 2147483647 w 691"/>
                <a:gd name="T105" fmla="*/ 720603954 h 813"/>
                <a:gd name="T106" fmla="*/ 2147483647 w 691"/>
                <a:gd name="T107" fmla="*/ 360301977 h 813"/>
                <a:gd name="T108" fmla="*/ 2147483647 w 691"/>
                <a:gd name="T109" fmla="*/ 360301977 h 813"/>
                <a:gd name="T110" fmla="*/ 2147483647 w 691"/>
                <a:gd name="T111" fmla="*/ 720603954 h 813"/>
                <a:gd name="T112" fmla="*/ 2147483647 w 691"/>
                <a:gd name="T113" fmla="*/ 1749899136 h 813"/>
                <a:gd name="T114" fmla="*/ 2147483647 w 691"/>
                <a:gd name="T115" fmla="*/ 2147483647 h 813"/>
                <a:gd name="T116" fmla="*/ 2147483647 w 691"/>
                <a:gd name="T117" fmla="*/ 2147483647 h 813"/>
                <a:gd name="T118" fmla="*/ 2147483647 w 691"/>
                <a:gd name="T119" fmla="*/ 2147483647 h 813"/>
                <a:gd name="T120" fmla="*/ 2147483647 w 691"/>
                <a:gd name="T121" fmla="*/ 2147483647 h 813"/>
                <a:gd name="T122" fmla="*/ 2147483647 w 691"/>
                <a:gd name="T123" fmla="*/ 2147483647 h 8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1"/>
                <a:gd name="T187" fmla="*/ 0 h 813"/>
                <a:gd name="T188" fmla="*/ 691 w 691"/>
                <a:gd name="T189" fmla="*/ 813 h 8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1" h="813">
                  <a:moveTo>
                    <a:pt x="677" y="244"/>
                  </a:moveTo>
                  <a:lnTo>
                    <a:pt x="677" y="251"/>
                  </a:lnTo>
                  <a:lnTo>
                    <a:pt x="677" y="258"/>
                  </a:lnTo>
                  <a:lnTo>
                    <a:pt x="670" y="278"/>
                  </a:lnTo>
                  <a:lnTo>
                    <a:pt x="670" y="285"/>
                  </a:lnTo>
                  <a:lnTo>
                    <a:pt x="664" y="292"/>
                  </a:lnTo>
                  <a:lnTo>
                    <a:pt x="657" y="292"/>
                  </a:lnTo>
                  <a:lnTo>
                    <a:pt x="643" y="312"/>
                  </a:lnTo>
                  <a:lnTo>
                    <a:pt x="657" y="332"/>
                  </a:lnTo>
                  <a:lnTo>
                    <a:pt x="657" y="346"/>
                  </a:lnTo>
                  <a:lnTo>
                    <a:pt x="657" y="353"/>
                  </a:lnTo>
                  <a:lnTo>
                    <a:pt x="650" y="359"/>
                  </a:lnTo>
                  <a:lnTo>
                    <a:pt x="650" y="366"/>
                  </a:lnTo>
                  <a:lnTo>
                    <a:pt x="657" y="373"/>
                  </a:lnTo>
                  <a:lnTo>
                    <a:pt x="664" y="380"/>
                  </a:lnTo>
                  <a:lnTo>
                    <a:pt x="664" y="393"/>
                  </a:lnTo>
                  <a:lnTo>
                    <a:pt x="664" y="400"/>
                  </a:lnTo>
                  <a:lnTo>
                    <a:pt x="664" y="414"/>
                  </a:lnTo>
                  <a:lnTo>
                    <a:pt x="657" y="407"/>
                  </a:lnTo>
                  <a:lnTo>
                    <a:pt x="657" y="414"/>
                  </a:lnTo>
                  <a:lnTo>
                    <a:pt x="650" y="441"/>
                  </a:lnTo>
                  <a:lnTo>
                    <a:pt x="636" y="454"/>
                  </a:lnTo>
                  <a:lnTo>
                    <a:pt x="636" y="461"/>
                  </a:lnTo>
                  <a:lnTo>
                    <a:pt x="636" y="475"/>
                  </a:lnTo>
                  <a:lnTo>
                    <a:pt x="630" y="481"/>
                  </a:lnTo>
                  <a:lnTo>
                    <a:pt x="630" y="488"/>
                  </a:lnTo>
                  <a:lnTo>
                    <a:pt x="623" y="488"/>
                  </a:lnTo>
                  <a:lnTo>
                    <a:pt x="623" y="502"/>
                  </a:lnTo>
                  <a:lnTo>
                    <a:pt x="616" y="515"/>
                  </a:lnTo>
                  <a:lnTo>
                    <a:pt x="616" y="529"/>
                  </a:lnTo>
                  <a:lnTo>
                    <a:pt x="616" y="536"/>
                  </a:lnTo>
                  <a:lnTo>
                    <a:pt x="616" y="542"/>
                  </a:lnTo>
                  <a:lnTo>
                    <a:pt x="616" y="549"/>
                  </a:lnTo>
                  <a:lnTo>
                    <a:pt x="609" y="542"/>
                  </a:lnTo>
                  <a:lnTo>
                    <a:pt x="603" y="549"/>
                  </a:lnTo>
                  <a:lnTo>
                    <a:pt x="596" y="576"/>
                  </a:lnTo>
                  <a:lnTo>
                    <a:pt x="576" y="597"/>
                  </a:lnTo>
                  <a:lnTo>
                    <a:pt x="562" y="603"/>
                  </a:lnTo>
                  <a:lnTo>
                    <a:pt x="528" y="603"/>
                  </a:lnTo>
                  <a:lnTo>
                    <a:pt x="521" y="610"/>
                  </a:lnTo>
                  <a:lnTo>
                    <a:pt x="501" y="624"/>
                  </a:lnTo>
                  <a:lnTo>
                    <a:pt x="501" y="617"/>
                  </a:lnTo>
                  <a:lnTo>
                    <a:pt x="494" y="624"/>
                  </a:lnTo>
                  <a:lnTo>
                    <a:pt x="474" y="630"/>
                  </a:lnTo>
                  <a:lnTo>
                    <a:pt x="454" y="630"/>
                  </a:lnTo>
                  <a:lnTo>
                    <a:pt x="447" y="637"/>
                  </a:lnTo>
                  <a:lnTo>
                    <a:pt x="440" y="630"/>
                  </a:lnTo>
                  <a:lnTo>
                    <a:pt x="440" y="637"/>
                  </a:lnTo>
                  <a:lnTo>
                    <a:pt x="420" y="644"/>
                  </a:lnTo>
                  <a:lnTo>
                    <a:pt x="420" y="637"/>
                  </a:lnTo>
                  <a:lnTo>
                    <a:pt x="406" y="644"/>
                  </a:lnTo>
                  <a:lnTo>
                    <a:pt x="393" y="644"/>
                  </a:lnTo>
                  <a:lnTo>
                    <a:pt x="386" y="644"/>
                  </a:lnTo>
                  <a:lnTo>
                    <a:pt x="379" y="651"/>
                  </a:lnTo>
                  <a:lnTo>
                    <a:pt x="372" y="657"/>
                  </a:lnTo>
                  <a:lnTo>
                    <a:pt x="359" y="651"/>
                  </a:lnTo>
                  <a:lnTo>
                    <a:pt x="359" y="664"/>
                  </a:lnTo>
                  <a:lnTo>
                    <a:pt x="318" y="664"/>
                  </a:lnTo>
                  <a:lnTo>
                    <a:pt x="311" y="671"/>
                  </a:lnTo>
                  <a:lnTo>
                    <a:pt x="298" y="671"/>
                  </a:lnTo>
                  <a:lnTo>
                    <a:pt x="291" y="678"/>
                  </a:lnTo>
                  <a:lnTo>
                    <a:pt x="284" y="691"/>
                  </a:lnTo>
                  <a:lnTo>
                    <a:pt x="277" y="705"/>
                  </a:lnTo>
                  <a:lnTo>
                    <a:pt x="271" y="705"/>
                  </a:lnTo>
                  <a:lnTo>
                    <a:pt x="264" y="718"/>
                  </a:lnTo>
                  <a:lnTo>
                    <a:pt x="257" y="725"/>
                  </a:lnTo>
                  <a:lnTo>
                    <a:pt x="250" y="732"/>
                  </a:lnTo>
                  <a:lnTo>
                    <a:pt x="230" y="766"/>
                  </a:lnTo>
                  <a:lnTo>
                    <a:pt x="210" y="779"/>
                  </a:lnTo>
                  <a:lnTo>
                    <a:pt x="196" y="806"/>
                  </a:lnTo>
                  <a:lnTo>
                    <a:pt x="183" y="813"/>
                  </a:lnTo>
                  <a:lnTo>
                    <a:pt x="142" y="800"/>
                  </a:lnTo>
                  <a:lnTo>
                    <a:pt x="135" y="806"/>
                  </a:lnTo>
                  <a:lnTo>
                    <a:pt x="115" y="800"/>
                  </a:lnTo>
                  <a:lnTo>
                    <a:pt x="101" y="800"/>
                  </a:lnTo>
                  <a:lnTo>
                    <a:pt x="47" y="779"/>
                  </a:lnTo>
                  <a:lnTo>
                    <a:pt x="34" y="773"/>
                  </a:lnTo>
                  <a:lnTo>
                    <a:pt x="13" y="779"/>
                  </a:lnTo>
                  <a:lnTo>
                    <a:pt x="7" y="786"/>
                  </a:lnTo>
                  <a:lnTo>
                    <a:pt x="0" y="786"/>
                  </a:lnTo>
                  <a:lnTo>
                    <a:pt x="7" y="779"/>
                  </a:lnTo>
                  <a:lnTo>
                    <a:pt x="13" y="773"/>
                  </a:lnTo>
                  <a:lnTo>
                    <a:pt x="20" y="766"/>
                  </a:lnTo>
                  <a:lnTo>
                    <a:pt x="20" y="752"/>
                  </a:lnTo>
                  <a:lnTo>
                    <a:pt x="13" y="746"/>
                  </a:lnTo>
                  <a:lnTo>
                    <a:pt x="20" y="746"/>
                  </a:lnTo>
                  <a:lnTo>
                    <a:pt x="20" y="739"/>
                  </a:lnTo>
                  <a:lnTo>
                    <a:pt x="34" y="746"/>
                  </a:lnTo>
                  <a:lnTo>
                    <a:pt x="40" y="746"/>
                  </a:lnTo>
                  <a:lnTo>
                    <a:pt x="47" y="746"/>
                  </a:lnTo>
                  <a:lnTo>
                    <a:pt x="54" y="746"/>
                  </a:lnTo>
                  <a:lnTo>
                    <a:pt x="61" y="746"/>
                  </a:lnTo>
                  <a:lnTo>
                    <a:pt x="88" y="746"/>
                  </a:lnTo>
                  <a:lnTo>
                    <a:pt x="142" y="732"/>
                  </a:lnTo>
                  <a:lnTo>
                    <a:pt x="156" y="718"/>
                  </a:lnTo>
                  <a:lnTo>
                    <a:pt x="176" y="712"/>
                  </a:lnTo>
                  <a:lnTo>
                    <a:pt x="210" y="691"/>
                  </a:lnTo>
                  <a:lnTo>
                    <a:pt x="217" y="685"/>
                  </a:lnTo>
                  <a:lnTo>
                    <a:pt x="250" y="657"/>
                  </a:lnTo>
                  <a:lnTo>
                    <a:pt x="291" y="624"/>
                  </a:lnTo>
                  <a:lnTo>
                    <a:pt x="298" y="603"/>
                  </a:lnTo>
                  <a:lnTo>
                    <a:pt x="305" y="576"/>
                  </a:lnTo>
                  <a:lnTo>
                    <a:pt x="305" y="563"/>
                  </a:lnTo>
                  <a:lnTo>
                    <a:pt x="305" y="556"/>
                  </a:lnTo>
                  <a:lnTo>
                    <a:pt x="298" y="536"/>
                  </a:lnTo>
                  <a:lnTo>
                    <a:pt x="305" y="522"/>
                  </a:lnTo>
                  <a:lnTo>
                    <a:pt x="305" y="515"/>
                  </a:lnTo>
                  <a:lnTo>
                    <a:pt x="305" y="508"/>
                  </a:lnTo>
                  <a:lnTo>
                    <a:pt x="311" y="488"/>
                  </a:lnTo>
                  <a:lnTo>
                    <a:pt x="311" y="481"/>
                  </a:lnTo>
                  <a:lnTo>
                    <a:pt x="338" y="468"/>
                  </a:lnTo>
                  <a:lnTo>
                    <a:pt x="345" y="447"/>
                  </a:lnTo>
                  <a:lnTo>
                    <a:pt x="352" y="441"/>
                  </a:lnTo>
                  <a:lnTo>
                    <a:pt x="352" y="414"/>
                  </a:lnTo>
                  <a:lnTo>
                    <a:pt x="359" y="414"/>
                  </a:lnTo>
                  <a:lnTo>
                    <a:pt x="359" y="407"/>
                  </a:lnTo>
                  <a:lnTo>
                    <a:pt x="359" y="400"/>
                  </a:lnTo>
                  <a:lnTo>
                    <a:pt x="352" y="400"/>
                  </a:lnTo>
                  <a:lnTo>
                    <a:pt x="359" y="393"/>
                  </a:lnTo>
                  <a:lnTo>
                    <a:pt x="366" y="380"/>
                  </a:lnTo>
                  <a:lnTo>
                    <a:pt x="366" y="373"/>
                  </a:lnTo>
                  <a:lnTo>
                    <a:pt x="366" y="359"/>
                  </a:lnTo>
                  <a:lnTo>
                    <a:pt x="413" y="319"/>
                  </a:lnTo>
                  <a:lnTo>
                    <a:pt x="426" y="298"/>
                  </a:lnTo>
                  <a:lnTo>
                    <a:pt x="426" y="285"/>
                  </a:lnTo>
                  <a:lnTo>
                    <a:pt x="440" y="265"/>
                  </a:lnTo>
                  <a:lnTo>
                    <a:pt x="440" y="244"/>
                  </a:lnTo>
                  <a:lnTo>
                    <a:pt x="447" y="244"/>
                  </a:lnTo>
                  <a:lnTo>
                    <a:pt x="447" y="231"/>
                  </a:lnTo>
                  <a:lnTo>
                    <a:pt x="454" y="231"/>
                  </a:lnTo>
                  <a:lnTo>
                    <a:pt x="454" y="217"/>
                  </a:lnTo>
                  <a:lnTo>
                    <a:pt x="467" y="204"/>
                  </a:lnTo>
                  <a:lnTo>
                    <a:pt x="474" y="197"/>
                  </a:lnTo>
                  <a:lnTo>
                    <a:pt x="481" y="183"/>
                  </a:lnTo>
                  <a:lnTo>
                    <a:pt x="474" y="163"/>
                  </a:lnTo>
                  <a:lnTo>
                    <a:pt x="481" y="143"/>
                  </a:lnTo>
                  <a:lnTo>
                    <a:pt x="487" y="136"/>
                  </a:lnTo>
                  <a:lnTo>
                    <a:pt x="487" y="122"/>
                  </a:lnTo>
                  <a:lnTo>
                    <a:pt x="494" y="122"/>
                  </a:lnTo>
                  <a:lnTo>
                    <a:pt x="501" y="88"/>
                  </a:lnTo>
                  <a:lnTo>
                    <a:pt x="494" y="82"/>
                  </a:lnTo>
                  <a:lnTo>
                    <a:pt x="501" y="75"/>
                  </a:lnTo>
                  <a:lnTo>
                    <a:pt x="494" y="68"/>
                  </a:lnTo>
                  <a:lnTo>
                    <a:pt x="494" y="55"/>
                  </a:lnTo>
                  <a:lnTo>
                    <a:pt x="494" y="48"/>
                  </a:lnTo>
                  <a:lnTo>
                    <a:pt x="501" y="48"/>
                  </a:lnTo>
                  <a:lnTo>
                    <a:pt x="508" y="55"/>
                  </a:lnTo>
                  <a:lnTo>
                    <a:pt x="515" y="41"/>
                  </a:lnTo>
                  <a:lnTo>
                    <a:pt x="515" y="34"/>
                  </a:lnTo>
                  <a:lnTo>
                    <a:pt x="521" y="34"/>
                  </a:lnTo>
                  <a:lnTo>
                    <a:pt x="528" y="27"/>
                  </a:lnTo>
                  <a:lnTo>
                    <a:pt x="528" y="34"/>
                  </a:lnTo>
                  <a:lnTo>
                    <a:pt x="528" y="27"/>
                  </a:lnTo>
                  <a:lnTo>
                    <a:pt x="535" y="27"/>
                  </a:lnTo>
                  <a:lnTo>
                    <a:pt x="542" y="27"/>
                  </a:lnTo>
                  <a:lnTo>
                    <a:pt x="542" y="21"/>
                  </a:lnTo>
                  <a:lnTo>
                    <a:pt x="548" y="27"/>
                  </a:lnTo>
                  <a:lnTo>
                    <a:pt x="555" y="21"/>
                  </a:lnTo>
                  <a:lnTo>
                    <a:pt x="569" y="14"/>
                  </a:lnTo>
                  <a:lnTo>
                    <a:pt x="576" y="21"/>
                  </a:lnTo>
                  <a:lnTo>
                    <a:pt x="582" y="7"/>
                  </a:lnTo>
                  <a:lnTo>
                    <a:pt x="589" y="7"/>
                  </a:lnTo>
                  <a:lnTo>
                    <a:pt x="596" y="14"/>
                  </a:lnTo>
                  <a:lnTo>
                    <a:pt x="623" y="0"/>
                  </a:lnTo>
                  <a:lnTo>
                    <a:pt x="636" y="7"/>
                  </a:lnTo>
                  <a:lnTo>
                    <a:pt x="636" y="14"/>
                  </a:lnTo>
                  <a:lnTo>
                    <a:pt x="643" y="7"/>
                  </a:lnTo>
                  <a:lnTo>
                    <a:pt x="650" y="14"/>
                  </a:lnTo>
                  <a:lnTo>
                    <a:pt x="643" y="21"/>
                  </a:lnTo>
                  <a:lnTo>
                    <a:pt x="650" y="27"/>
                  </a:lnTo>
                  <a:lnTo>
                    <a:pt x="657" y="34"/>
                  </a:lnTo>
                  <a:lnTo>
                    <a:pt x="670" y="34"/>
                  </a:lnTo>
                  <a:lnTo>
                    <a:pt x="677" y="48"/>
                  </a:lnTo>
                  <a:lnTo>
                    <a:pt x="677" y="55"/>
                  </a:lnTo>
                  <a:lnTo>
                    <a:pt x="684" y="68"/>
                  </a:lnTo>
                  <a:lnTo>
                    <a:pt x="677" y="88"/>
                  </a:lnTo>
                  <a:lnTo>
                    <a:pt x="684" y="136"/>
                  </a:lnTo>
                  <a:lnTo>
                    <a:pt x="691" y="163"/>
                  </a:lnTo>
                  <a:lnTo>
                    <a:pt x="684" y="170"/>
                  </a:lnTo>
                  <a:lnTo>
                    <a:pt x="691" y="183"/>
                  </a:lnTo>
                  <a:lnTo>
                    <a:pt x="684" y="204"/>
                  </a:lnTo>
                  <a:lnTo>
                    <a:pt x="684" y="217"/>
                  </a:lnTo>
                  <a:lnTo>
                    <a:pt x="684" y="224"/>
                  </a:lnTo>
                  <a:lnTo>
                    <a:pt x="691" y="231"/>
                  </a:lnTo>
                  <a:lnTo>
                    <a:pt x="677" y="244"/>
                  </a:lnTo>
                  <a:close/>
                </a:path>
              </a:pathLst>
            </a:custGeom>
            <a:grpFill/>
            <a:ln w="1" cap="sq" cmpd="sng">
              <a:solidFill>
                <a:srgbClr val="7F7F7F"/>
              </a:solidFill>
              <a:prstDash val="solid"/>
              <a:miter lim="800000"/>
              <a:headEnd/>
              <a:tailEnd/>
            </a:ln>
          </p:spPr>
          <p:txBody>
            <a:bodyPr/>
            <a:lstStyle/>
            <a:p>
              <a:endParaRPr lang="es-ES"/>
            </a:p>
          </p:txBody>
        </p:sp>
        <p:sp>
          <p:nvSpPr>
            <p:cNvPr id="103" name="Freeform 230">
              <a:extLst>
                <a:ext uri="{FF2B5EF4-FFF2-40B4-BE49-F238E27FC236}">
                  <a16:creationId xmlns:a16="http://schemas.microsoft.com/office/drawing/2014/main" id="{8F8934CB-BA31-4913-820D-B4D0BFDC295D}"/>
                </a:ext>
              </a:extLst>
            </p:cNvPr>
            <p:cNvSpPr>
              <a:spLocks/>
            </p:cNvSpPr>
            <p:nvPr/>
          </p:nvSpPr>
          <p:spPr bwMode="auto">
            <a:xfrm>
              <a:off x="4954644" y="3176380"/>
              <a:ext cx="179316" cy="173802"/>
            </a:xfrm>
            <a:custGeom>
              <a:avLst/>
              <a:gdLst>
                <a:gd name="T0" fmla="*/ 2147483647 w 454"/>
                <a:gd name="T1" fmla="*/ 2147483647 h 460"/>
                <a:gd name="T2" fmla="*/ 2147483647 w 454"/>
                <a:gd name="T3" fmla="*/ 2147483647 h 460"/>
                <a:gd name="T4" fmla="*/ 2147483647 w 454"/>
                <a:gd name="T5" fmla="*/ 2147483647 h 460"/>
                <a:gd name="T6" fmla="*/ 2147483647 w 454"/>
                <a:gd name="T7" fmla="*/ 2147483647 h 460"/>
                <a:gd name="T8" fmla="*/ 2147483647 w 454"/>
                <a:gd name="T9" fmla="*/ 2147483647 h 460"/>
                <a:gd name="T10" fmla="*/ 2147483647 w 454"/>
                <a:gd name="T11" fmla="*/ 2147483647 h 460"/>
                <a:gd name="T12" fmla="*/ 2147483647 w 454"/>
                <a:gd name="T13" fmla="*/ 1078805730 h 460"/>
                <a:gd name="T14" fmla="*/ 2147483647 w 454"/>
                <a:gd name="T15" fmla="*/ 0 h 460"/>
                <a:gd name="T16" fmla="*/ 2147483647 w 454"/>
                <a:gd name="T17" fmla="*/ 701216640 h 460"/>
                <a:gd name="T18" fmla="*/ 2147483647 w 454"/>
                <a:gd name="T19" fmla="*/ 1456252189 h 460"/>
                <a:gd name="T20" fmla="*/ 2147483647 w 454"/>
                <a:gd name="T21" fmla="*/ 1779879362 h 460"/>
                <a:gd name="T22" fmla="*/ 2147483647 w 454"/>
                <a:gd name="T23" fmla="*/ 2147483647 h 460"/>
                <a:gd name="T24" fmla="*/ 2147483647 w 454"/>
                <a:gd name="T25" fmla="*/ 2147483647 h 460"/>
                <a:gd name="T26" fmla="*/ 2147483647 w 454"/>
                <a:gd name="T27" fmla="*/ 2147483647 h 460"/>
                <a:gd name="T28" fmla="*/ 2147483647 w 454"/>
                <a:gd name="T29" fmla="*/ 2147483647 h 460"/>
                <a:gd name="T30" fmla="*/ 2147483647 w 454"/>
                <a:gd name="T31" fmla="*/ 2147483647 h 460"/>
                <a:gd name="T32" fmla="*/ 2147483647 w 454"/>
                <a:gd name="T33" fmla="*/ 2147483647 h 460"/>
                <a:gd name="T34" fmla="*/ 2147483647 w 454"/>
                <a:gd name="T35" fmla="*/ 2147483647 h 460"/>
                <a:gd name="T36" fmla="*/ 2147483647 w 454"/>
                <a:gd name="T37" fmla="*/ 2147483647 h 460"/>
                <a:gd name="T38" fmla="*/ 2147483647 w 454"/>
                <a:gd name="T39" fmla="*/ 2147483647 h 460"/>
                <a:gd name="T40" fmla="*/ 2147483647 w 454"/>
                <a:gd name="T41" fmla="*/ 2147483647 h 460"/>
                <a:gd name="T42" fmla="*/ 2147483647 w 454"/>
                <a:gd name="T43" fmla="*/ 2147483647 h 460"/>
                <a:gd name="T44" fmla="*/ 2147483647 w 454"/>
                <a:gd name="T45" fmla="*/ 2147483647 h 460"/>
                <a:gd name="T46" fmla="*/ 2147483647 w 454"/>
                <a:gd name="T47" fmla="*/ 2147483647 h 460"/>
                <a:gd name="T48" fmla="*/ 2147483647 w 454"/>
                <a:gd name="T49" fmla="*/ 2147483647 h 460"/>
                <a:gd name="T50" fmla="*/ 2147483647 w 454"/>
                <a:gd name="T51" fmla="*/ 2147483647 h 460"/>
                <a:gd name="T52" fmla="*/ 2147483647 w 454"/>
                <a:gd name="T53" fmla="*/ 2147483647 h 460"/>
                <a:gd name="T54" fmla="*/ 2147483647 w 454"/>
                <a:gd name="T55" fmla="*/ 2147483647 h 460"/>
                <a:gd name="T56" fmla="*/ 2147483647 w 454"/>
                <a:gd name="T57" fmla="*/ 2147483647 h 460"/>
                <a:gd name="T58" fmla="*/ 2147483647 w 454"/>
                <a:gd name="T59" fmla="*/ 2147483647 h 460"/>
                <a:gd name="T60" fmla="*/ 2147483647 w 454"/>
                <a:gd name="T61" fmla="*/ 2147483647 h 460"/>
                <a:gd name="T62" fmla="*/ 2147483647 w 454"/>
                <a:gd name="T63" fmla="*/ 2147483647 h 460"/>
                <a:gd name="T64" fmla="*/ 2147483647 w 454"/>
                <a:gd name="T65" fmla="*/ 2147483647 h 460"/>
                <a:gd name="T66" fmla="*/ 2147483647 w 454"/>
                <a:gd name="T67" fmla="*/ 2147483647 h 460"/>
                <a:gd name="T68" fmla="*/ 2147483647 w 454"/>
                <a:gd name="T69" fmla="*/ 2147483647 h 460"/>
                <a:gd name="T70" fmla="*/ 2147483647 w 454"/>
                <a:gd name="T71" fmla="*/ 2147483647 h 460"/>
                <a:gd name="T72" fmla="*/ 2147483647 w 454"/>
                <a:gd name="T73" fmla="*/ 2147483647 h 460"/>
                <a:gd name="T74" fmla="*/ 2147483647 w 454"/>
                <a:gd name="T75" fmla="*/ 2147483647 h 460"/>
                <a:gd name="T76" fmla="*/ 2147483647 w 454"/>
                <a:gd name="T77" fmla="*/ 2147483647 h 460"/>
                <a:gd name="T78" fmla="*/ 2147483647 w 454"/>
                <a:gd name="T79" fmla="*/ 2147483647 h 460"/>
                <a:gd name="T80" fmla="*/ 2147483647 w 454"/>
                <a:gd name="T81" fmla="*/ 2147483647 h 460"/>
                <a:gd name="T82" fmla="*/ 2147483647 w 454"/>
                <a:gd name="T83" fmla="*/ 2147483647 h 460"/>
                <a:gd name="T84" fmla="*/ 1663591499 w 454"/>
                <a:gd name="T85" fmla="*/ 2147483647 h 460"/>
                <a:gd name="T86" fmla="*/ 431341955 w 454"/>
                <a:gd name="T87" fmla="*/ 2147483647 h 460"/>
                <a:gd name="T88" fmla="*/ 431341955 w 454"/>
                <a:gd name="T89" fmla="*/ 2147483647 h 460"/>
                <a:gd name="T90" fmla="*/ 431341955 w 454"/>
                <a:gd name="T91" fmla="*/ 2147483647 h 460"/>
                <a:gd name="T92" fmla="*/ 1232248557 w 454"/>
                <a:gd name="T93" fmla="*/ 2147483647 h 460"/>
                <a:gd name="T94" fmla="*/ 2094932466 w 454"/>
                <a:gd name="T95" fmla="*/ 2147483647 h 460"/>
                <a:gd name="T96" fmla="*/ 2147483647 w 454"/>
                <a:gd name="T97" fmla="*/ 2147483647 h 460"/>
                <a:gd name="T98" fmla="*/ 2147483647 w 454"/>
                <a:gd name="T99" fmla="*/ 2147483647 h 460"/>
                <a:gd name="T100" fmla="*/ 2147483647 w 454"/>
                <a:gd name="T101" fmla="*/ 2147483647 h 460"/>
                <a:gd name="T102" fmla="*/ 2147483647 w 454"/>
                <a:gd name="T103" fmla="*/ 2147483647 h 460"/>
                <a:gd name="T104" fmla="*/ 2147483647 w 454"/>
                <a:gd name="T105" fmla="*/ 2147483647 h 460"/>
                <a:gd name="T106" fmla="*/ 2147483647 w 454"/>
                <a:gd name="T107" fmla="*/ 2147483647 h 460"/>
                <a:gd name="T108" fmla="*/ 2147483647 w 454"/>
                <a:gd name="T109" fmla="*/ 2147483647 h 460"/>
                <a:gd name="T110" fmla="*/ 2147483647 w 454"/>
                <a:gd name="T111" fmla="*/ 2147483647 h 460"/>
                <a:gd name="T112" fmla="*/ 2147483647 w 454"/>
                <a:gd name="T113" fmla="*/ 2147483647 h 460"/>
                <a:gd name="T114" fmla="*/ 2147483647 w 454"/>
                <a:gd name="T115" fmla="*/ 2147483647 h 460"/>
                <a:gd name="T116" fmla="*/ 2147483647 w 454"/>
                <a:gd name="T117" fmla="*/ 2147483647 h 460"/>
                <a:gd name="T118" fmla="*/ 2147483647 w 454"/>
                <a:gd name="T119" fmla="*/ 2147483647 h 460"/>
                <a:gd name="T120" fmla="*/ 2147483647 w 454"/>
                <a:gd name="T121" fmla="*/ 2147483647 h 460"/>
                <a:gd name="T122" fmla="*/ 2147483647 w 454"/>
                <a:gd name="T123" fmla="*/ 2147483647 h 460"/>
                <a:gd name="T124" fmla="*/ 2147483647 w 454"/>
                <a:gd name="T125" fmla="*/ 2147483647 h 4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4"/>
                <a:gd name="T190" fmla="*/ 0 h 460"/>
                <a:gd name="T191" fmla="*/ 454 w 454"/>
                <a:gd name="T192" fmla="*/ 460 h 4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4" h="460">
                  <a:moveTo>
                    <a:pt x="244" y="142"/>
                  </a:moveTo>
                  <a:lnTo>
                    <a:pt x="257" y="128"/>
                  </a:lnTo>
                  <a:lnTo>
                    <a:pt x="264" y="128"/>
                  </a:lnTo>
                  <a:lnTo>
                    <a:pt x="277" y="115"/>
                  </a:lnTo>
                  <a:lnTo>
                    <a:pt x="291" y="122"/>
                  </a:lnTo>
                  <a:lnTo>
                    <a:pt x="318" y="142"/>
                  </a:lnTo>
                  <a:lnTo>
                    <a:pt x="338" y="128"/>
                  </a:lnTo>
                  <a:lnTo>
                    <a:pt x="345" y="115"/>
                  </a:lnTo>
                  <a:lnTo>
                    <a:pt x="352" y="108"/>
                  </a:lnTo>
                  <a:lnTo>
                    <a:pt x="352" y="81"/>
                  </a:lnTo>
                  <a:lnTo>
                    <a:pt x="359" y="67"/>
                  </a:lnTo>
                  <a:lnTo>
                    <a:pt x="372" y="40"/>
                  </a:lnTo>
                  <a:lnTo>
                    <a:pt x="379" y="33"/>
                  </a:lnTo>
                  <a:lnTo>
                    <a:pt x="379" y="20"/>
                  </a:lnTo>
                  <a:lnTo>
                    <a:pt x="399" y="13"/>
                  </a:lnTo>
                  <a:lnTo>
                    <a:pt x="406" y="0"/>
                  </a:lnTo>
                  <a:lnTo>
                    <a:pt x="413" y="13"/>
                  </a:lnTo>
                  <a:lnTo>
                    <a:pt x="420" y="13"/>
                  </a:lnTo>
                  <a:lnTo>
                    <a:pt x="433" y="27"/>
                  </a:lnTo>
                  <a:lnTo>
                    <a:pt x="440" y="27"/>
                  </a:lnTo>
                  <a:lnTo>
                    <a:pt x="440" y="33"/>
                  </a:lnTo>
                  <a:lnTo>
                    <a:pt x="454" y="33"/>
                  </a:lnTo>
                  <a:lnTo>
                    <a:pt x="454" y="40"/>
                  </a:lnTo>
                  <a:lnTo>
                    <a:pt x="454" y="61"/>
                  </a:lnTo>
                  <a:lnTo>
                    <a:pt x="447" y="81"/>
                  </a:lnTo>
                  <a:lnTo>
                    <a:pt x="454" y="81"/>
                  </a:lnTo>
                  <a:lnTo>
                    <a:pt x="447" y="94"/>
                  </a:lnTo>
                  <a:lnTo>
                    <a:pt x="433" y="101"/>
                  </a:lnTo>
                  <a:lnTo>
                    <a:pt x="413" y="122"/>
                  </a:lnTo>
                  <a:lnTo>
                    <a:pt x="413" y="142"/>
                  </a:lnTo>
                  <a:lnTo>
                    <a:pt x="420" y="149"/>
                  </a:lnTo>
                  <a:lnTo>
                    <a:pt x="420" y="155"/>
                  </a:lnTo>
                  <a:lnTo>
                    <a:pt x="426" y="155"/>
                  </a:lnTo>
                  <a:lnTo>
                    <a:pt x="426" y="176"/>
                  </a:lnTo>
                  <a:lnTo>
                    <a:pt x="420" y="203"/>
                  </a:lnTo>
                  <a:lnTo>
                    <a:pt x="413" y="210"/>
                  </a:lnTo>
                  <a:lnTo>
                    <a:pt x="413" y="216"/>
                  </a:lnTo>
                  <a:lnTo>
                    <a:pt x="406" y="230"/>
                  </a:lnTo>
                  <a:lnTo>
                    <a:pt x="413" y="244"/>
                  </a:lnTo>
                  <a:lnTo>
                    <a:pt x="413" y="250"/>
                  </a:lnTo>
                  <a:lnTo>
                    <a:pt x="413" y="257"/>
                  </a:lnTo>
                  <a:lnTo>
                    <a:pt x="399" y="257"/>
                  </a:lnTo>
                  <a:lnTo>
                    <a:pt x="399" y="264"/>
                  </a:lnTo>
                  <a:lnTo>
                    <a:pt x="399" y="271"/>
                  </a:lnTo>
                  <a:lnTo>
                    <a:pt x="393" y="271"/>
                  </a:lnTo>
                  <a:lnTo>
                    <a:pt x="393" y="277"/>
                  </a:lnTo>
                  <a:lnTo>
                    <a:pt x="386" y="277"/>
                  </a:lnTo>
                  <a:lnTo>
                    <a:pt x="366" y="291"/>
                  </a:lnTo>
                  <a:lnTo>
                    <a:pt x="359" y="298"/>
                  </a:lnTo>
                  <a:lnTo>
                    <a:pt x="352" y="298"/>
                  </a:lnTo>
                  <a:lnTo>
                    <a:pt x="352" y="311"/>
                  </a:lnTo>
                  <a:lnTo>
                    <a:pt x="352" y="304"/>
                  </a:lnTo>
                  <a:lnTo>
                    <a:pt x="345" y="304"/>
                  </a:lnTo>
                  <a:lnTo>
                    <a:pt x="332" y="318"/>
                  </a:lnTo>
                  <a:lnTo>
                    <a:pt x="338" y="318"/>
                  </a:lnTo>
                  <a:lnTo>
                    <a:pt x="345" y="311"/>
                  </a:lnTo>
                  <a:lnTo>
                    <a:pt x="338" y="318"/>
                  </a:lnTo>
                  <a:lnTo>
                    <a:pt x="332" y="318"/>
                  </a:lnTo>
                  <a:lnTo>
                    <a:pt x="332" y="325"/>
                  </a:lnTo>
                  <a:lnTo>
                    <a:pt x="332" y="318"/>
                  </a:lnTo>
                  <a:lnTo>
                    <a:pt x="318" y="318"/>
                  </a:lnTo>
                  <a:lnTo>
                    <a:pt x="311" y="325"/>
                  </a:lnTo>
                  <a:lnTo>
                    <a:pt x="298" y="325"/>
                  </a:lnTo>
                  <a:lnTo>
                    <a:pt x="284" y="332"/>
                  </a:lnTo>
                  <a:lnTo>
                    <a:pt x="277" y="338"/>
                  </a:lnTo>
                  <a:lnTo>
                    <a:pt x="271" y="345"/>
                  </a:lnTo>
                  <a:lnTo>
                    <a:pt x="244" y="359"/>
                  </a:lnTo>
                  <a:lnTo>
                    <a:pt x="237" y="365"/>
                  </a:lnTo>
                  <a:lnTo>
                    <a:pt x="210" y="365"/>
                  </a:lnTo>
                  <a:lnTo>
                    <a:pt x="203" y="365"/>
                  </a:lnTo>
                  <a:lnTo>
                    <a:pt x="176" y="365"/>
                  </a:lnTo>
                  <a:lnTo>
                    <a:pt x="142" y="386"/>
                  </a:lnTo>
                  <a:lnTo>
                    <a:pt x="128" y="406"/>
                  </a:lnTo>
                  <a:lnTo>
                    <a:pt x="128" y="420"/>
                  </a:lnTo>
                  <a:lnTo>
                    <a:pt x="122" y="426"/>
                  </a:lnTo>
                  <a:lnTo>
                    <a:pt x="108" y="440"/>
                  </a:lnTo>
                  <a:lnTo>
                    <a:pt x="108" y="447"/>
                  </a:lnTo>
                  <a:lnTo>
                    <a:pt x="95" y="460"/>
                  </a:lnTo>
                  <a:lnTo>
                    <a:pt x="88" y="447"/>
                  </a:lnTo>
                  <a:lnTo>
                    <a:pt x="81" y="433"/>
                  </a:lnTo>
                  <a:lnTo>
                    <a:pt x="68" y="440"/>
                  </a:lnTo>
                  <a:lnTo>
                    <a:pt x="54" y="433"/>
                  </a:lnTo>
                  <a:lnTo>
                    <a:pt x="47" y="433"/>
                  </a:lnTo>
                  <a:lnTo>
                    <a:pt x="40" y="440"/>
                  </a:lnTo>
                  <a:lnTo>
                    <a:pt x="34" y="433"/>
                  </a:lnTo>
                  <a:lnTo>
                    <a:pt x="27" y="433"/>
                  </a:lnTo>
                  <a:lnTo>
                    <a:pt x="20" y="433"/>
                  </a:lnTo>
                  <a:lnTo>
                    <a:pt x="7" y="440"/>
                  </a:lnTo>
                  <a:lnTo>
                    <a:pt x="7" y="433"/>
                  </a:lnTo>
                  <a:lnTo>
                    <a:pt x="7" y="420"/>
                  </a:lnTo>
                  <a:lnTo>
                    <a:pt x="0" y="406"/>
                  </a:lnTo>
                  <a:lnTo>
                    <a:pt x="7" y="399"/>
                  </a:lnTo>
                  <a:lnTo>
                    <a:pt x="20" y="393"/>
                  </a:lnTo>
                  <a:lnTo>
                    <a:pt x="20" y="386"/>
                  </a:lnTo>
                  <a:lnTo>
                    <a:pt x="27" y="379"/>
                  </a:lnTo>
                  <a:lnTo>
                    <a:pt x="34" y="372"/>
                  </a:lnTo>
                  <a:lnTo>
                    <a:pt x="40" y="365"/>
                  </a:lnTo>
                  <a:lnTo>
                    <a:pt x="47" y="359"/>
                  </a:lnTo>
                  <a:lnTo>
                    <a:pt x="47" y="345"/>
                  </a:lnTo>
                  <a:lnTo>
                    <a:pt x="47" y="332"/>
                  </a:lnTo>
                  <a:lnTo>
                    <a:pt x="47" y="318"/>
                  </a:lnTo>
                  <a:lnTo>
                    <a:pt x="47" y="311"/>
                  </a:lnTo>
                  <a:lnTo>
                    <a:pt x="47" y="304"/>
                  </a:lnTo>
                  <a:lnTo>
                    <a:pt x="47" y="291"/>
                  </a:lnTo>
                  <a:lnTo>
                    <a:pt x="47" y="264"/>
                  </a:lnTo>
                  <a:lnTo>
                    <a:pt x="61" y="237"/>
                  </a:lnTo>
                  <a:lnTo>
                    <a:pt x="68" y="230"/>
                  </a:lnTo>
                  <a:lnTo>
                    <a:pt x="101" y="203"/>
                  </a:lnTo>
                  <a:lnTo>
                    <a:pt x="115" y="196"/>
                  </a:lnTo>
                  <a:lnTo>
                    <a:pt x="122" y="189"/>
                  </a:lnTo>
                  <a:lnTo>
                    <a:pt x="149" y="183"/>
                  </a:lnTo>
                  <a:lnTo>
                    <a:pt x="156" y="176"/>
                  </a:lnTo>
                  <a:lnTo>
                    <a:pt x="169" y="183"/>
                  </a:lnTo>
                  <a:lnTo>
                    <a:pt x="176" y="169"/>
                  </a:lnTo>
                  <a:lnTo>
                    <a:pt x="183" y="169"/>
                  </a:lnTo>
                  <a:lnTo>
                    <a:pt x="196" y="169"/>
                  </a:lnTo>
                  <a:lnTo>
                    <a:pt x="196" y="155"/>
                  </a:lnTo>
                  <a:lnTo>
                    <a:pt x="210" y="149"/>
                  </a:lnTo>
                  <a:lnTo>
                    <a:pt x="216" y="142"/>
                  </a:lnTo>
                  <a:lnTo>
                    <a:pt x="223" y="149"/>
                  </a:lnTo>
                  <a:lnTo>
                    <a:pt x="216" y="142"/>
                  </a:lnTo>
                  <a:lnTo>
                    <a:pt x="216" y="135"/>
                  </a:lnTo>
                  <a:lnTo>
                    <a:pt x="223" y="135"/>
                  </a:lnTo>
                  <a:lnTo>
                    <a:pt x="237" y="135"/>
                  </a:lnTo>
                  <a:lnTo>
                    <a:pt x="237" y="142"/>
                  </a:lnTo>
                  <a:lnTo>
                    <a:pt x="244" y="142"/>
                  </a:lnTo>
                  <a:close/>
                </a:path>
              </a:pathLst>
            </a:custGeom>
            <a:grpFill/>
            <a:ln w="1" cap="sq" cmpd="sng">
              <a:solidFill>
                <a:srgbClr val="7F7F7F"/>
              </a:solidFill>
              <a:prstDash val="solid"/>
              <a:miter lim="800000"/>
              <a:headEnd/>
              <a:tailEnd/>
            </a:ln>
          </p:spPr>
          <p:txBody>
            <a:bodyPr/>
            <a:lstStyle/>
            <a:p>
              <a:endParaRPr lang="es-ES"/>
            </a:p>
          </p:txBody>
        </p:sp>
      </p:grpSp>
      <p:sp>
        <p:nvSpPr>
          <p:cNvPr id="106" name="Freeform 186">
            <a:extLst>
              <a:ext uri="{FF2B5EF4-FFF2-40B4-BE49-F238E27FC236}">
                <a16:creationId xmlns:a16="http://schemas.microsoft.com/office/drawing/2014/main" id="{9FC860E9-DB11-4D12-BBE5-BB376720C37A}"/>
              </a:ext>
            </a:extLst>
          </p:cNvPr>
          <p:cNvSpPr>
            <a:spLocks/>
          </p:cNvSpPr>
          <p:nvPr/>
        </p:nvSpPr>
        <p:spPr bwMode="auto">
          <a:xfrm>
            <a:off x="3306978" y="4961448"/>
            <a:ext cx="5243512" cy="1142281"/>
          </a:xfrm>
          <a:custGeom>
            <a:avLst/>
            <a:gdLst>
              <a:gd name="T0" fmla="*/ 2147483647 w 12141"/>
              <a:gd name="T1" fmla="*/ 2147483647 h 3811"/>
              <a:gd name="T2" fmla="*/ 2147483647 w 12141"/>
              <a:gd name="T3" fmla="*/ 2147483647 h 3811"/>
              <a:gd name="T4" fmla="*/ 2147483647 w 12141"/>
              <a:gd name="T5" fmla="*/ 2147483647 h 3811"/>
              <a:gd name="T6" fmla="*/ 2147483647 w 12141"/>
              <a:gd name="T7" fmla="*/ 2147483647 h 3811"/>
              <a:gd name="T8" fmla="*/ 2147483647 w 12141"/>
              <a:gd name="T9" fmla="*/ 2147483647 h 3811"/>
              <a:gd name="T10" fmla="*/ 2147483647 w 12141"/>
              <a:gd name="T11" fmla="*/ 1295110389 h 3811"/>
              <a:gd name="T12" fmla="*/ 2147483647 w 12141"/>
              <a:gd name="T13" fmla="*/ 2147483647 h 3811"/>
              <a:gd name="T14" fmla="*/ 2147483647 w 12141"/>
              <a:gd name="T15" fmla="*/ 2147483647 h 3811"/>
              <a:gd name="T16" fmla="*/ 2147483647 w 12141"/>
              <a:gd name="T17" fmla="*/ 2147483647 h 3811"/>
              <a:gd name="T18" fmla="*/ 2147483647 w 12141"/>
              <a:gd name="T19" fmla="*/ 2147483647 h 3811"/>
              <a:gd name="T20" fmla="*/ 2147483647 w 12141"/>
              <a:gd name="T21" fmla="*/ 2147483647 h 3811"/>
              <a:gd name="T22" fmla="*/ 2147483647 w 12141"/>
              <a:gd name="T23" fmla="*/ 2147483647 h 3811"/>
              <a:gd name="T24" fmla="*/ 2147483647 w 12141"/>
              <a:gd name="T25" fmla="*/ 2147483647 h 3811"/>
              <a:gd name="T26" fmla="*/ 2147483647 w 12141"/>
              <a:gd name="T27" fmla="*/ 2147483647 h 3811"/>
              <a:gd name="T28" fmla="*/ 2147483647 w 12141"/>
              <a:gd name="T29" fmla="*/ 2147483647 h 3811"/>
              <a:gd name="T30" fmla="*/ 2147483647 w 12141"/>
              <a:gd name="T31" fmla="*/ 2147483647 h 3811"/>
              <a:gd name="T32" fmla="*/ 2147483647 w 12141"/>
              <a:gd name="T33" fmla="*/ 2147483647 h 3811"/>
              <a:gd name="T34" fmla="*/ 2147483647 w 12141"/>
              <a:gd name="T35" fmla="*/ 2147483647 h 3811"/>
              <a:gd name="T36" fmla="*/ 2147483647 w 12141"/>
              <a:gd name="T37" fmla="*/ 2147483647 h 3811"/>
              <a:gd name="T38" fmla="*/ 2147483647 w 12141"/>
              <a:gd name="T39" fmla="*/ 2147483647 h 3811"/>
              <a:gd name="T40" fmla="*/ 2147483647 w 12141"/>
              <a:gd name="T41" fmla="*/ 2147483647 h 3811"/>
              <a:gd name="T42" fmla="*/ 2147483647 w 12141"/>
              <a:gd name="T43" fmla="*/ 2147483647 h 3811"/>
              <a:gd name="T44" fmla="*/ 2147483647 w 12141"/>
              <a:gd name="T45" fmla="*/ 2147483647 h 3811"/>
              <a:gd name="T46" fmla="*/ 2147483647 w 12141"/>
              <a:gd name="T47" fmla="*/ 2147483647 h 3811"/>
              <a:gd name="T48" fmla="*/ 2147483647 w 12141"/>
              <a:gd name="T49" fmla="*/ 2147483647 h 3811"/>
              <a:gd name="T50" fmla="*/ 2147483647 w 12141"/>
              <a:gd name="T51" fmla="*/ 2147483647 h 3811"/>
              <a:gd name="T52" fmla="*/ 2147483647 w 12141"/>
              <a:gd name="T53" fmla="*/ 2147483647 h 3811"/>
              <a:gd name="T54" fmla="*/ 2147483647 w 12141"/>
              <a:gd name="T55" fmla="*/ 2147483647 h 3811"/>
              <a:gd name="T56" fmla="*/ 2147483647 w 12141"/>
              <a:gd name="T57" fmla="*/ 2147483647 h 3811"/>
              <a:gd name="T58" fmla="*/ 2147483647 w 12141"/>
              <a:gd name="T59" fmla="*/ 2147483647 h 3811"/>
              <a:gd name="T60" fmla="*/ 2147483647 w 12141"/>
              <a:gd name="T61" fmla="*/ 2147483647 h 3811"/>
              <a:gd name="T62" fmla="*/ 2147483647 w 12141"/>
              <a:gd name="T63" fmla="*/ 2147483647 h 3811"/>
              <a:gd name="T64" fmla="*/ 2147483647 w 12141"/>
              <a:gd name="T65" fmla="*/ 2147483647 h 3811"/>
              <a:gd name="T66" fmla="*/ 2147483647 w 12141"/>
              <a:gd name="T67" fmla="*/ 2147483647 h 3811"/>
              <a:gd name="T68" fmla="*/ 2147483647 w 12141"/>
              <a:gd name="T69" fmla="*/ 2147483647 h 3811"/>
              <a:gd name="T70" fmla="*/ 2147483647 w 12141"/>
              <a:gd name="T71" fmla="*/ 2147483647 h 3811"/>
              <a:gd name="T72" fmla="*/ 2147483647 w 12141"/>
              <a:gd name="T73" fmla="*/ 2147483647 h 3811"/>
              <a:gd name="T74" fmla="*/ 2147483647 w 12141"/>
              <a:gd name="T75" fmla="*/ 2147483647 h 3811"/>
              <a:gd name="T76" fmla="*/ 2147483647 w 12141"/>
              <a:gd name="T77" fmla="*/ 2147483647 h 3811"/>
              <a:gd name="T78" fmla="*/ 2147483647 w 12141"/>
              <a:gd name="T79" fmla="*/ 2147483647 h 3811"/>
              <a:gd name="T80" fmla="*/ 2147483647 w 12141"/>
              <a:gd name="T81" fmla="*/ 2147483647 h 3811"/>
              <a:gd name="T82" fmla="*/ 2147483647 w 12141"/>
              <a:gd name="T83" fmla="*/ 2147483647 h 3811"/>
              <a:gd name="T84" fmla="*/ 2147483647 w 12141"/>
              <a:gd name="T85" fmla="*/ 2147483647 h 3811"/>
              <a:gd name="T86" fmla="*/ 2147483647 w 12141"/>
              <a:gd name="T87" fmla="*/ 2147483647 h 3811"/>
              <a:gd name="T88" fmla="*/ 2147483647 w 12141"/>
              <a:gd name="T89" fmla="*/ 2147483647 h 3811"/>
              <a:gd name="T90" fmla="*/ 2147483647 w 12141"/>
              <a:gd name="T91" fmla="*/ 2147483647 h 3811"/>
              <a:gd name="T92" fmla="*/ 2147483647 w 12141"/>
              <a:gd name="T93" fmla="*/ 2147483647 h 3811"/>
              <a:gd name="T94" fmla="*/ 2147483647 w 12141"/>
              <a:gd name="T95" fmla="*/ 2147483647 h 3811"/>
              <a:gd name="T96" fmla="*/ 2147483647 w 12141"/>
              <a:gd name="T97" fmla="*/ 2147483647 h 3811"/>
              <a:gd name="T98" fmla="*/ 2147483647 w 12141"/>
              <a:gd name="T99" fmla="*/ 2147483647 h 3811"/>
              <a:gd name="T100" fmla="*/ 2147483647 w 12141"/>
              <a:gd name="T101" fmla="*/ 2147483647 h 3811"/>
              <a:gd name="T102" fmla="*/ 2147483647 w 12141"/>
              <a:gd name="T103" fmla="*/ 2147483647 h 3811"/>
              <a:gd name="T104" fmla="*/ 2147483647 w 12141"/>
              <a:gd name="T105" fmla="*/ 2147483647 h 3811"/>
              <a:gd name="T106" fmla="*/ 2147483647 w 12141"/>
              <a:gd name="T107" fmla="*/ 2147483647 h 3811"/>
              <a:gd name="T108" fmla="*/ 2147483647 w 12141"/>
              <a:gd name="T109" fmla="*/ 2147483647 h 3811"/>
              <a:gd name="T110" fmla="*/ 2147483647 w 12141"/>
              <a:gd name="T111" fmla="*/ 2147483647 h 3811"/>
              <a:gd name="T112" fmla="*/ 2147483647 w 12141"/>
              <a:gd name="T113" fmla="*/ 2147483647 h 3811"/>
              <a:gd name="T114" fmla="*/ 2147483647 w 12141"/>
              <a:gd name="T115" fmla="*/ 2147483647 h 3811"/>
              <a:gd name="T116" fmla="*/ 2147483647 w 12141"/>
              <a:gd name="T117" fmla="*/ 2147483647 h 3811"/>
              <a:gd name="T118" fmla="*/ 2147483647 w 12141"/>
              <a:gd name="T119" fmla="*/ 2147483647 h 38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41"/>
              <a:gd name="T181" fmla="*/ 0 h 3811"/>
              <a:gd name="T182" fmla="*/ 12141 w 12141"/>
              <a:gd name="T183" fmla="*/ 3811 h 38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41" h="3811">
                <a:moveTo>
                  <a:pt x="0" y="3811"/>
                </a:moveTo>
                <a:lnTo>
                  <a:pt x="12128" y="3804"/>
                </a:lnTo>
                <a:cubicBezTo>
                  <a:pt x="12128" y="3694"/>
                  <a:pt x="12141" y="157"/>
                  <a:pt x="12128" y="160"/>
                </a:cubicBezTo>
                <a:cubicBezTo>
                  <a:pt x="12123" y="161"/>
                  <a:pt x="12117" y="159"/>
                  <a:pt x="12112" y="160"/>
                </a:cubicBezTo>
                <a:cubicBezTo>
                  <a:pt x="12107" y="161"/>
                  <a:pt x="12101" y="159"/>
                  <a:pt x="12097" y="160"/>
                </a:cubicBezTo>
                <a:cubicBezTo>
                  <a:pt x="12090" y="161"/>
                  <a:pt x="12090" y="172"/>
                  <a:pt x="12085" y="176"/>
                </a:cubicBezTo>
                <a:cubicBezTo>
                  <a:pt x="12080" y="180"/>
                  <a:pt x="12077" y="187"/>
                  <a:pt x="12073" y="192"/>
                </a:cubicBezTo>
                <a:cubicBezTo>
                  <a:pt x="12069" y="198"/>
                  <a:pt x="12061" y="199"/>
                  <a:pt x="12057" y="205"/>
                </a:cubicBezTo>
                <a:cubicBezTo>
                  <a:pt x="12051" y="215"/>
                  <a:pt x="12051" y="225"/>
                  <a:pt x="12046" y="238"/>
                </a:cubicBezTo>
                <a:cubicBezTo>
                  <a:pt x="12043" y="245"/>
                  <a:pt x="12038" y="248"/>
                  <a:pt x="12034" y="254"/>
                </a:cubicBezTo>
                <a:cubicBezTo>
                  <a:pt x="12030" y="260"/>
                  <a:pt x="12028" y="266"/>
                  <a:pt x="12022" y="270"/>
                </a:cubicBezTo>
                <a:cubicBezTo>
                  <a:pt x="12012" y="278"/>
                  <a:pt x="12003" y="281"/>
                  <a:pt x="11991" y="287"/>
                </a:cubicBezTo>
                <a:cubicBezTo>
                  <a:pt x="11979" y="293"/>
                  <a:pt x="11971" y="301"/>
                  <a:pt x="11960" y="307"/>
                </a:cubicBezTo>
                <a:cubicBezTo>
                  <a:pt x="11954" y="310"/>
                  <a:pt x="11951" y="318"/>
                  <a:pt x="11944" y="320"/>
                </a:cubicBezTo>
                <a:cubicBezTo>
                  <a:pt x="11927" y="325"/>
                  <a:pt x="11916" y="324"/>
                  <a:pt x="11897" y="324"/>
                </a:cubicBezTo>
                <a:cubicBezTo>
                  <a:pt x="11886" y="324"/>
                  <a:pt x="11877" y="322"/>
                  <a:pt x="11866" y="324"/>
                </a:cubicBezTo>
                <a:cubicBezTo>
                  <a:pt x="11853" y="327"/>
                  <a:pt x="11847" y="336"/>
                  <a:pt x="11835" y="340"/>
                </a:cubicBezTo>
                <a:cubicBezTo>
                  <a:pt x="11830" y="341"/>
                  <a:pt x="11824" y="343"/>
                  <a:pt x="11819" y="344"/>
                </a:cubicBezTo>
                <a:cubicBezTo>
                  <a:pt x="11805" y="347"/>
                  <a:pt x="11796" y="348"/>
                  <a:pt x="11780" y="348"/>
                </a:cubicBezTo>
                <a:cubicBezTo>
                  <a:pt x="11771" y="348"/>
                  <a:pt x="11764" y="350"/>
                  <a:pt x="11757" y="348"/>
                </a:cubicBezTo>
                <a:cubicBezTo>
                  <a:pt x="11751" y="346"/>
                  <a:pt x="11747" y="343"/>
                  <a:pt x="11741" y="340"/>
                </a:cubicBezTo>
                <a:cubicBezTo>
                  <a:pt x="11735" y="337"/>
                  <a:pt x="11731" y="335"/>
                  <a:pt x="11725" y="332"/>
                </a:cubicBezTo>
                <a:cubicBezTo>
                  <a:pt x="11714" y="325"/>
                  <a:pt x="11706" y="318"/>
                  <a:pt x="11694" y="311"/>
                </a:cubicBezTo>
                <a:cubicBezTo>
                  <a:pt x="11688" y="308"/>
                  <a:pt x="11684" y="305"/>
                  <a:pt x="11678" y="303"/>
                </a:cubicBezTo>
                <a:cubicBezTo>
                  <a:pt x="11667" y="298"/>
                  <a:pt x="11656" y="298"/>
                  <a:pt x="11647" y="291"/>
                </a:cubicBezTo>
                <a:cubicBezTo>
                  <a:pt x="11641" y="286"/>
                  <a:pt x="11639" y="281"/>
                  <a:pt x="11636" y="275"/>
                </a:cubicBezTo>
                <a:cubicBezTo>
                  <a:pt x="11632" y="269"/>
                  <a:pt x="11622" y="231"/>
                  <a:pt x="11622" y="224"/>
                </a:cubicBezTo>
                <a:cubicBezTo>
                  <a:pt x="11622" y="192"/>
                  <a:pt x="11630" y="208"/>
                  <a:pt x="11630" y="176"/>
                </a:cubicBezTo>
                <a:cubicBezTo>
                  <a:pt x="11618" y="176"/>
                  <a:pt x="11611" y="179"/>
                  <a:pt x="11600" y="176"/>
                </a:cubicBezTo>
                <a:cubicBezTo>
                  <a:pt x="11595" y="175"/>
                  <a:pt x="11591" y="171"/>
                  <a:pt x="11585" y="168"/>
                </a:cubicBezTo>
                <a:cubicBezTo>
                  <a:pt x="11579" y="165"/>
                  <a:pt x="11575" y="160"/>
                  <a:pt x="11569" y="156"/>
                </a:cubicBezTo>
                <a:cubicBezTo>
                  <a:pt x="11563" y="151"/>
                  <a:pt x="11563" y="143"/>
                  <a:pt x="11557" y="139"/>
                </a:cubicBezTo>
                <a:cubicBezTo>
                  <a:pt x="11547" y="131"/>
                  <a:pt x="11539" y="127"/>
                  <a:pt x="11526" y="123"/>
                </a:cubicBezTo>
                <a:cubicBezTo>
                  <a:pt x="11521" y="122"/>
                  <a:pt x="11515" y="121"/>
                  <a:pt x="11510" y="119"/>
                </a:cubicBezTo>
                <a:cubicBezTo>
                  <a:pt x="11506" y="117"/>
                  <a:pt x="11499" y="117"/>
                  <a:pt x="11495" y="114"/>
                </a:cubicBezTo>
                <a:cubicBezTo>
                  <a:pt x="11490" y="111"/>
                  <a:pt x="11492" y="103"/>
                  <a:pt x="11487" y="98"/>
                </a:cubicBezTo>
                <a:cubicBezTo>
                  <a:pt x="11482" y="93"/>
                  <a:pt x="11478" y="89"/>
                  <a:pt x="11471" y="86"/>
                </a:cubicBezTo>
                <a:cubicBezTo>
                  <a:pt x="11465" y="83"/>
                  <a:pt x="11459" y="83"/>
                  <a:pt x="11452" y="82"/>
                </a:cubicBezTo>
                <a:cubicBezTo>
                  <a:pt x="11447" y="81"/>
                  <a:pt x="11441" y="79"/>
                  <a:pt x="11436" y="78"/>
                </a:cubicBezTo>
                <a:cubicBezTo>
                  <a:pt x="11425" y="75"/>
                  <a:pt x="11416" y="72"/>
                  <a:pt x="11405" y="69"/>
                </a:cubicBezTo>
                <a:cubicBezTo>
                  <a:pt x="11393" y="66"/>
                  <a:pt x="11385" y="60"/>
                  <a:pt x="11374" y="57"/>
                </a:cubicBezTo>
                <a:cubicBezTo>
                  <a:pt x="11361" y="53"/>
                  <a:pt x="11347" y="47"/>
                  <a:pt x="11335" y="45"/>
                </a:cubicBezTo>
                <a:cubicBezTo>
                  <a:pt x="11323" y="37"/>
                  <a:pt x="11317" y="28"/>
                  <a:pt x="11303" y="28"/>
                </a:cubicBezTo>
                <a:cubicBezTo>
                  <a:pt x="11292" y="28"/>
                  <a:pt x="11283" y="34"/>
                  <a:pt x="11272" y="36"/>
                </a:cubicBezTo>
                <a:cubicBezTo>
                  <a:pt x="11261" y="39"/>
                  <a:pt x="11253" y="44"/>
                  <a:pt x="11241" y="45"/>
                </a:cubicBezTo>
                <a:cubicBezTo>
                  <a:pt x="11230" y="46"/>
                  <a:pt x="11224" y="45"/>
                  <a:pt x="11214" y="45"/>
                </a:cubicBezTo>
                <a:cubicBezTo>
                  <a:pt x="11203" y="45"/>
                  <a:pt x="11197" y="46"/>
                  <a:pt x="11186" y="45"/>
                </a:cubicBezTo>
                <a:cubicBezTo>
                  <a:pt x="11180" y="45"/>
                  <a:pt x="11175" y="41"/>
                  <a:pt x="11171" y="41"/>
                </a:cubicBezTo>
                <a:cubicBezTo>
                  <a:pt x="11166" y="41"/>
                  <a:pt x="11160" y="42"/>
                  <a:pt x="11155" y="41"/>
                </a:cubicBezTo>
                <a:cubicBezTo>
                  <a:pt x="11149" y="40"/>
                  <a:pt x="11145" y="33"/>
                  <a:pt x="11139" y="32"/>
                </a:cubicBezTo>
                <a:cubicBezTo>
                  <a:pt x="11134" y="31"/>
                  <a:pt x="11130" y="28"/>
                  <a:pt x="11124" y="28"/>
                </a:cubicBezTo>
                <a:cubicBezTo>
                  <a:pt x="11118" y="28"/>
                  <a:pt x="11114" y="32"/>
                  <a:pt x="11108" y="32"/>
                </a:cubicBezTo>
                <a:lnTo>
                  <a:pt x="11092" y="32"/>
                </a:lnTo>
                <a:lnTo>
                  <a:pt x="11077" y="32"/>
                </a:lnTo>
                <a:cubicBezTo>
                  <a:pt x="11072" y="32"/>
                  <a:pt x="11066" y="34"/>
                  <a:pt x="11061" y="32"/>
                </a:cubicBezTo>
                <a:cubicBezTo>
                  <a:pt x="11054" y="29"/>
                  <a:pt x="11055" y="20"/>
                  <a:pt x="11049" y="16"/>
                </a:cubicBezTo>
                <a:cubicBezTo>
                  <a:pt x="11036" y="7"/>
                  <a:pt x="11027" y="0"/>
                  <a:pt x="11010" y="0"/>
                </a:cubicBezTo>
                <a:cubicBezTo>
                  <a:pt x="11001" y="0"/>
                  <a:pt x="11000" y="12"/>
                  <a:pt x="10991" y="16"/>
                </a:cubicBezTo>
                <a:cubicBezTo>
                  <a:pt x="10985" y="18"/>
                  <a:pt x="10981" y="23"/>
                  <a:pt x="10975" y="24"/>
                </a:cubicBezTo>
                <a:lnTo>
                  <a:pt x="10960" y="24"/>
                </a:lnTo>
                <a:cubicBezTo>
                  <a:pt x="10955" y="24"/>
                  <a:pt x="10950" y="28"/>
                  <a:pt x="10944" y="28"/>
                </a:cubicBezTo>
                <a:lnTo>
                  <a:pt x="10928" y="28"/>
                </a:lnTo>
                <a:cubicBezTo>
                  <a:pt x="10917" y="28"/>
                  <a:pt x="10908" y="28"/>
                  <a:pt x="10897" y="24"/>
                </a:cubicBezTo>
                <a:cubicBezTo>
                  <a:pt x="10890" y="22"/>
                  <a:pt x="10888" y="14"/>
                  <a:pt x="10881" y="12"/>
                </a:cubicBezTo>
                <a:cubicBezTo>
                  <a:pt x="10871" y="8"/>
                  <a:pt x="10862" y="8"/>
                  <a:pt x="10850" y="8"/>
                </a:cubicBezTo>
                <a:cubicBezTo>
                  <a:pt x="10838" y="8"/>
                  <a:pt x="10830" y="9"/>
                  <a:pt x="10819" y="12"/>
                </a:cubicBezTo>
                <a:cubicBezTo>
                  <a:pt x="10803" y="17"/>
                  <a:pt x="10796" y="28"/>
                  <a:pt x="10780" y="28"/>
                </a:cubicBezTo>
                <a:cubicBezTo>
                  <a:pt x="10770" y="28"/>
                  <a:pt x="10765" y="18"/>
                  <a:pt x="10756" y="16"/>
                </a:cubicBezTo>
                <a:cubicBezTo>
                  <a:pt x="10751" y="15"/>
                  <a:pt x="10747" y="12"/>
                  <a:pt x="10741" y="12"/>
                </a:cubicBezTo>
                <a:cubicBezTo>
                  <a:pt x="10727" y="12"/>
                  <a:pt x="10721" y="24"/>
                  <a:pt x="10709" y="28"/>
                </a:cubicBezTo>
                <a:cubicBezTo>
                  <a:pt x="10702" y="31"/>
                  <a:pt x="10695" y="32"/>
                  <a:pt x="10686" y="32"/>
                </a:cubicBezTo>
                <a:cubicBezTo>
                  <a:pt x="10677" y="32"/>
                  <a:pt x="10670" y="30"/>
                  <a:pt x="10663" y="28"/>
                </a:cubicBezTo>
                <a:cubicBezTo>
                  <a:pt x="10658" y="27"/>
                  <a:pt x="10652" y="29"/>
                  <a:pt x="10647" y="28"/>
                </a:cubicBezTo>
                <a:cubicBezTo>
                  <a:pt x="10640" y="26"/>
                  <a:pt x="10642" y="14"/>
                  <a:pt x="10635" y="12"/>
                </a:cubicBezTo>
                <a:cubicBezTo>
                  <a:pt x="10627" y="9"/>
                  <a:pt x="10621" y="12"/>
                  <a:pt x="10612" y="12"/>
                </a:cubicBezTo>
                <a:cubicBezTo>
                  <a:pt x="10603" y="12"/>
                  <a:pt x="10596" y="9"/>
                  <a:pt x="10588" y="12"/>
                </a:cubicBezTo>
                <a:cubicBezTo>
                  <a:pt x="10581" y="15"/>
                  <a:pt x="10579" y="21"/>
                  <a:pt x="10573" y="24"/>
                </a:cubicBezTo>
                <a:cubicBezTo>
                  <a:pt x="10564" y="28"/>
                  <a:pt x="10559" y="32"/>
                  <a:pt x="10549" y="32"/>
                </a:cubicBezTo>
                <a:cubicBezTo>
                  <a:pt x="10540" y="32"/>
                  <a:pt x="10540" y="20"/>
                  <a:pt x="10534" y="16"/>
                </a:cubicBezTo>
                <a:cubicBezTo>
                  <a:pt x="10528" y="13"/>
                  <a:pt x="10525" y="6"/>
                  <a:pt x="10518" y="4"/>
                </a:cubicBezTo>
                <a:cubicBezTo>
                  <a:pt x="10513" y="3"/>
                  <a:pt x="10495" y="1"/>
                  <a:pt x="10491" y="0"/>
                </a:cubicBezTo>
                <a:cubicBezTo>
                  <a:pt x="10485" y="1"/>
                  <a:pt x="10481" y="4"/>
                  <a:pt x="10475" y="4"/>
                </a:cubicBezTo>
                <a:cubicBezTo>
                  <a:pt x="10463" y="4"/>
                  <a:pt x="10454" y="2"/>
                  <a:pt x="10444" y="4"/>
                </a:cubicBezTo>
                <a:cubicBezTo>
                  <a:pt x="10438" y="5"/>
                  <a:pt x="10434" y="10"/>
                  <a:pt x="10428" y="12"/>
                </a:cubicBezTo>
                <a:cubicBezTo>
                  <a:pt x="10422" y="14"/>
                  <a:pt x="10418" y="18"/>
                  <a:pt x="10412" y="20"/>
                </a:cubicBezTo>
                <a:cubicBezTo>
                  <a:pt x="10402" y="24"/>
                  <a:pt x="10392" y="25"/>
                  <a:pt x="10381" y="28"/>
                </a:cubicBezTo>
                <a:cubicBezTo>
                  <a:pt x="10375" y="30"/>
                  <a:pt x="10371" y="35"/>
                  <a:pt x="10366" y="36"/>
                </a:cubicBezTo>
                <a:cubicBezTo>
                  <a:pt x="10361" y="37"/>
                  <a:pt x="10355" y="40"/>
                  <a:pt x="10350" y="41"/>
                </a:cubicBezTo>
                <a:cubicBezTo>
                  <a:pt x="10345" y="42"/>
                  <a:pt x="10338" y="39"/>
                  <a:pt x="10334" y="41"/>
                </a:cubicBezTo>
                <a:cubicBezTo>
                  <a:pt x="10329" y="44"/>
                  <a:pt x="10330" y="53"/>
                  <a:pt x="10326" y="57"/>
                </a:cubicBezTo>
                <a:cubicBezTo>
                  <a:pt x="10322" y="62"/>
                  <a:pt x="10320" y="69"/>
                  <a:pt x="10315" y="73"/>
                </a:cubicBezTo>
                <a:cubicBezTo>
                  <a:pt x="10305" y="83"/>
                  <a:pt x="10295" y="84"/>
                  <a:pt x="10283" y="90"/>
                </a:cubicBezTo>
                <a:cubicBezTo>
                  <a:pt x="10270" y="97"/>
                  <a:pt x="10266" y="107"/>
                  <a:pt x="10252" y="114"/>
                </a:cubicBezTo>
                <a:cubicBezTo>
                  <a:pt x="10246" y="118"/>
                  <a:pt x="10242" y="121"/>
                  <a:pt x="10237" y="123"/>
                </a:cubicBezTo>
                <a:cubicBezTo>
                  <a:pt x="10226" y="127"/>
                  <a:pt x="10215" y="126"/>
                  <a:pt x="10205" y="131"/>
                </a:cubicBezTo>
                <a:cubicBezTo>
                  <a:pt x="10198" y="134"/>
                  <a:pt x="10196" y="139"/>
                  <a:pt x="10190" y="143"/>
                </a:cubicBezTo>
                <a:cubicBezTo>
                  <a:pt x="10184" y="147"/>
                  <a:pt x="10184" y="157"/>
                  <a:pt x="10178" y="160"/>
                </a:cubicBezTo>
                <a:cubicBezTo>
                  <a:pt x="10173" y="163"/>
                  <a:pt x="10167" y="162"/>
                  <a:pt x="10162" y="164"/>
                </a:cubicBezTo>
                <a:cubicBezTo>
                  <a:pt x="10157" y="166"/>
                  <a:pt x="10152" y="167"/>
                  <a:pt x="10147" y="168"/>
                </a:cubicBezTo>
                <a:cubicBezTo>
                  <a:pt x="10141" y="169"/>
                  <a:pt x="10137" y="175"/>
                  <a:pt x="10131" y="176"/>
                </a:cubicBezTo>
                <a:cubicBezTo>
                  <a:pt x="10120" y="178"/>
                  <a:pt x="10112" y="175"/>
                  <a:pt x="10100" y="176"/>
                </a:cubicBezTo>
                <a:cubicBezTo>
                  <a:pt x="10094" y="176"/>
                  <a:pt x="10090" y="180"/>
                  <a:pt x="10084" y="180"/>
                </a:cubicBezTo>
                <a:cubicBezTo>
                  <a:pt x="10063" y="181"/>
                  <a:pt x="10051" y="180"/>
                  <a:pt x="10029" y="180"/>
                </a:cubicBezTo>
                <a:cubicBezTo>
                  <a:pt x="10008" y="180"/>
                  <a:pt x="9995" y="183"/>
                  <a:pt x="9975" y="180"/>
                </a:cubicBezTo>
                <a:cubicBezTo>
                  <a:pt x="9963" y="178"/>
                  <a:pt x="9954" y="173"/>
                  <a:pt x="9944" y="168"/>
                </a:cubicBezTo>
                <a:cubicBezTo>
                  <a:pt x="9937" y="165"/>
                  <a:pt x="9934" y="159"/>
                  <a:pt x="9928" y="156"/>
                </a:cubicBezTo>
                <a:cubicBezTo>
                  <a:pt x="9916" y="148"/>
                  <a:pt x="9908" y="144"/>
                  <a:pt x="9897" y="139"/>
                </a:cubicBezTo>
                <a:cubicBezTo>
                  <a:pt x="9892" y="137"/>
                  <a:pt x="9886" y="136"/>
                  <a:pt x="9881" y="135"/>
                </a:cubicBezTo>
                <a:cubicBezTo>
                  <a:pt x="9879" y="141"/>
                  <a:pt x="9876" y="145"/>
                  <a:pt x="9873" y="151"/>
                </a:cubicBezTo>
                <a:cubicBezTo>
                  <a:pt x="9871" y="157"/>
                  <a:pt x="9872" y="164"/>
                  <a:pt x="9869" y="168"/>
                </a:cubicBezTo>
                <a:cubicBezTo>
                  <a:pt x="9865" y="173"/>
                  <a:pt x="9859" y="172"/>
                  <a:pt x="9854" y="176"/>
                </a:cubicBezTo>
                <a:cubicBezTo>
                  <a:pt x="9849" y="180"/>
                  <a:pt x="9844" y="184"/>
                  <a:pt x="9838" y="188"/>
                </a:cubicBezTo>
                <a:cubicBezTo>
                  <a:pt x="9832" y="192"/>
                  <a:pt x="9832" y="201"/>
                  <a:pt x="9826" y="205"/>
                </a:cubicBezTo>
                <a:cubicBezTo>
                  <a:pt x="9822" y="207"/>
                  <a:pt x="9816" y="207"/>
                  <a:pt x="9811" y="209"/>
                </a:cubicBezTo>
                <a:cubicBezTo>
                  <a:pt x="9805" y="211"/>
                  <a:pt x="9801" y="216"/>
                  <a:pt x="9795" y="217"/>
                </a:cubicBezTo>
                <a:cubicBezTo>
                  <a:pt x="9790" y="218"/>
                  <a:pt x="9784" y="217"/>
                  <a:pt x="9779" y="217"/>
                </a:cubicBezTo>
                <a:cubicBezTo>
                  <a:pt x="9772" y="218"/>
                  <a:pt x="9765" y="221"/>
                  <a:pt x="9756" y="221"/>
                </a:cubicBezTo>
                <a:cubicBezTo>
                  <a:pt x="9746" y="221"/>
                  <a:pt x="9741" y="213"/>
                  <a:pt x="9736" y="205"/>
                </a:cubicBezTo>
                <a:cubicBezTo>
                  <a:pt x="9734" y="201"/>
                  <a:pt x="9735" y="193"/>
                  <a:pt x="9732" y="188"/>
                </a:cubicBezTo>
                <a:cubicBezTo>
                  <a:pt x="9729" y="181"/>
                  <a:pt x="9722" y="178"/>
                  <a:pt x="9717" y="172"/>
                </a:cubicBezTo>
                <a:cubicBezTo>
                  <a:pt x="9708" y="162"/>
                  <a:pt x="9702" y="150"/>
                  <a:pt x="9690" y="143"/>
                </a:cubicBezTo>
                <a:cubicBezTo>
                  <a:pt x="9685" y="141"/>
                  <a:pt x="9679" y="140"/>
                  <a:pt x="9674" y="139"/>
                </a:cubicBezTo>
                <a:cubicBezTo>
                  <a:pt x="9656" y="134"/>
                  <a:pt x="9646" y="135"/>
                  <a:pt x="9627" y="135"/>
                </a:cubicBezTo>
                <a:lnTo>
                  <a:pt x="9611" y="135"/>
                </a:lnTo>
                <a:cubicBezTo>
                  <a:pt x="9606" y="135"/>
                  <a:pt x="9601" y="133"/>
                  <a:pt x="9596" y="135"/>
                </a:cubicBezTo>
                <a:cubicBezTo>
                  <a:pt x="9589" y="138"/>
                  <a:pt x="9590" y="146"/>
                  <a:pt x="9584" y="151"/>
                </a:cubicBezTo>
                <a:cubicBezTo>
                  <a:pt x="9578" y="156"/>
                  <a:pt x="9573" y="159"/>
                  <a:pt x="9568" y="164"/>
                </a:cubicBezTo>
                <a:cubicBezTo>
                  <a:pt x="9558" y="175"/>
                  <a:pt x="9554" y="188"/>
                  <a:pt x="9541" y="196"/>
                </a:cubicBezTo>
                <a:cubicBezTo>
                  <a:pt x="9530" y="204"/>
                  <a:pt x="9520" y="209"/>
                  <a:pt x="9510" y="217"/>
                </a:cubicBezTo>
                <a:cubicBezTo>
                  <a:pt x="9504" y="221"/>
                  <a:pt x="9502" y="228"/>
                  <a:pt x="9498" y="233"/>
                </a:cubicBezTo>
                <a:cubicBezTo>
                  <a:pt x="9493" y="240"/>
                  <a:pt x="9487" y="244"/>
                  <a:pt x="9482" y="250"/>
                </a:cubicBezTo>
                <a:cubicBezTo>
                  <a:pt x="9473" y="262"/>
                  <a:pt x="9468" y="274"/>
                  <a:pt x="9455" y="283"/>
                </a:cubicBezTo>
                <a:cubicBezTo>
                  <a:pt x="9438" y="293"/>
                  <a:pt x="9426" y="297"/>
                  <a:pt x="9408" y="307"/>
                </a:cubicBezTo>
                <a:cubicBezTo>
                  <a:pt x="9394" y="314"/>
                  <a:pt x="9391" y="325"/>
                  <a:pt x="9377" y="332"/>
                </a:cubicBezTo>
                <a:cubicBezTo>
                  <a:pt x="9359" y="342"/>
                  <a:pt x="9348" y="346"/>
                  <a:pt x="9330" y="356"/>
                </a:cubicBezTo>
                <a:cubicBezTo>
                  <a:pt x="9316" y="364"/>
                  <a:pt x="9312" y="382"/>
                  <a:pt x="9299" y="389"/>
                </a:cubicBezTo>
                <a:cubicBezTo>
                  <a:pt x="9287" y="390"/>
                  <a:pt x="9278" y="392"/>
                  <a:pt x="9268" y="393"/>
                </a:cubicBezTo>
                <a:cubicBezTo>
                  <a:pt x="9263" y="393"/>
                  <a:pt x="9257" y="392"/>
                  <a:pt x="9252" y="393"/>
                </a:cubicBezTo>
                <a:cubicBezTo>
                  <a:pt x="9246" y="394"/>
                  <a:pt x="9242" y="401"/>
                  <a:pt x="9236" y="402"/>
                </a:cubicBezTo>
                <a:cubicBezTo>
                  <a:pt x="9222" y="405"/>
                  <a:pt x="9213" y="406"/>
                  <a:pt x="9197" y="406"/>
                </a:cubicBezTo>
                <a:cubicBezTo>
                  <a:pt x="9188" y="406"/>
                  <a:pt x="9182" y="407"/>
                  <a:pt x="9174" y="406"/>
                </a:cubicBezTo>
                <a:cubicBezTo>
                  <a:pt x="9168" y="405"/>
                  <a:pt x="9163" y="402"/>
                  <a:pt x="9158" y="402"/>
                </a:cubicBezTo>
                <a:cubicBezTo>
                  <a:pt x="9153" y="402"/>
                  <a:pt x="9147" y="399"/>
                  <a:pt x="9142" y="398"/>
                </a:cubicBezTo>
                <a:cubicBezTo>
                  <a:pt x="9124" y="393"/>
                  <a:pt x="9111" y="393"/>
                  <a:pt x="9096" y="381"/>
                </a:cubicBezTo>
                <a:cubicBezTo>
                  <a:pt x="9091" y="378"/>
                  <a:pt x="9093" y="368"/>
                  <a:pt x="9088" y="365"/>
                </a:cubicBezTo>
                <a:cubicBezTo>
                  <a:pt x="9083" y="362"/>
                  <a:pt x="9078" y="360"/>
                  <a:pt x="9072" y="356"/>
                </a:cubicBezTo>
                <a:cubicBezTo>
                  <a:pt x="9067" y="354"/>
                  <a:pt x="9061" y="353"/>
                  <a:pt x="9056" y="352"/>
                </a:cubicBezTo>
                <a:cubicBezTo>
                  <a:pt x="9042" y="348"/>
                  <a:pt x="9033" y="344"/>
                  <a:pt x="9017" y="344"/>
                </a:cubicBezTo>
                <a:cubicBezTo>
                  <a:pt x="9009" y="344"/>
                  <a:pt x="9001" y="344"/>
                  <a:pt x="8994" y="348"/>
                </a:cubicBezTo>
                <a:cubicBezTo>
                  <a:pt x="8988" y="352"/>
                  <a:pt x="8988" y="362"/>
                  <a:pt x="8982" y="365"/>
                </a:cubicBezTo>
                <a:cubicBezTo>
                  <a:pt x="8976" y="368"/>
                  <a:pt x="8972" y="371"/>
                  <a:pt x="8967" y="373"/>
                </a:cubicBezTo>
                <a:cubicBezTo>
                  <a:pt x="8950" y="380"/>
                  <a:pt x="8938" y="375"/>
                  <a:pt x="8920" y="377"/>
                </a:cubicBezTo>
                <a:cubicBezTo>
                  <a:pt x="8914" y="377"/>
                  <a:pt x="8909" y="376"/>
                  <a:pt x="8904" y="377"/>
                </a:cubicBezTo>
                <a:cubicBezTo>
                  <a:pt x="8897" y="379"/>
                  <a:pt x="8895" y="386"/>
                  <a:pt x="8888" y="389"/>
                </a:cubicBezTo>
                <a:cubicBezTo>
                  <a:pt x="8883" y="391"/>
                  <a:pt x="8879" y="395"/>
                  <a:pt x="8873" y="398"/>
                </a:cubicBezTo>
                <a:cubicBezTo>
                  <a:pt x="8862" y="402"/>
                  <a:pt x="8852" y="403"/>
                  <a:pt x="8842" y="406"/>
                </a:cubicBezTo>
                <a:cubicBezTo>
                  <a:pt x="8836" y="408"/>
                  <a:pt x="8832" y="412"/>
                  <a:pt x="8826" y="414"/>
                </a:cubicBezTo>
                <a:cubicBezTo>
                  <a:pt x="8815" y="417"/>
                  <a:pt x="8806" y="421"/>
                  <a:pt x="8795" y="422"/>
                </a:cubicBezTo>
                <a:cubicBezTo>
                  <a:pt x="8776" y="424"/>
                  <a:pt x="8766" y="421"/>
                  <a:pt x="8748" y="422"/>
                </a:cubicBezTo>
                <a:cubicBezTo>
                  <a:pt x="8742" y="422"/>
                  <a:pt x="8737" y="421"/>
                  <a:pt x="8732" y="422"/>
                </a:cubicBezTo>
                <a:cubicBezTo>
                  <a:pt x="8726" y="423"/>
                  <a:pt x="8722" y="429"/>
                  <a:pt x="8716" y="430"/>
                </a:cubicBezTo>
                <a:cubicBezTo>
                  <a:pt x="8712" y="431"/>
                  <a:pt x="8706" y="434"/>
                  <a:pt x="8701" y="434"/>
                </a:cubicBezTo>
                <a:cubicBezTo>
                  <a:pt x="8693" y="436"/>
                  <a:pt x="8686" y="434"/>
                  <a:pt x="8677" y="434"/>
                </a:cubicBezTo>
                <a:cubicBezTo>
                  <a:pt x="8669" y="434"/>
                  <a:pt x="8662" y="436"/>
                  <a:pt x="8654" y="434"/>
                </a:cubicBezTo>
                <a:cubicBezTo>
                  <a:pt x="8648" y="433"/>
                  <a:pt x="8645" y="426"/>
                  <a:pt x="8638" y="426"/>
                </a:cubicBezTo>
                <a:lnTo>
                  <a:pt x="8623" y="426"/>
                </a:lnTo>
                <a:cubicBezTo>
                  <a:pt x="8611" y="426"/>
                  <a:pt x="8602" y="427"/>
                  <a:pt x="8591" y="430"/>
                </a:cubicBezTo>
                <a:cubicBezTo>
                  <a:pt x="8586" y="431"/>
                  <a:pt x="8582" y="438"/>
                  <a:pt x="8576" y="439"/>
                </a:cubicBezTo>
                <a:cubicBezTo>
                  <a:pt x="8564" y="442"/>
                  <a:pt x="8556" y="447"/>
                  <a:pt x="8544" y="447"/>
                </a:cubicBezTo>
                <a:lnTo>
                  <a:pt x="8467" y="447"/>
                </a:lnTo>
                <a:cubicBezTo>
                  <a:pt x="8461" y="447"/>
                  <a:pt x="8457" y="454"/>
                  <a:pt x="8451" y="455"/>
                </a:cubicBezTo>
                <a:cubicBezTo>
                  <a:pt x="8446" y="455"/>
                  <a:pt x="8441" y="459"/>
                  <a:pt x="8435" y="459"/>
                </a:cubicBezTo>
                <a:cubicBezTo>
                  <a:pt x="8429" y="459"/>
                  <a:pt x="8425" y="455"/>
                  <a:pt x="8420" y="455"/>
                </a:cubicBezTo>
                <a:cubicBezTo>
                  <a:pt x="8414" y="455"/>
                  <a:pt x="8410" y="451"/>
                  <a:pt x="8404" y="451"/>
                </a:cubicBezTo>
                <a:lnTo>
                  <a:pt x="8388" y="451"/>
                </a:lnTo>
                <a:cubicBezTo>
                  <a:pt x="8377" y="451"/>
                  <a:pt x="8369" y="454"/>
                  <a:pt x="8357" y="455"/>
                </a:cubicBezTo>
                <a:cubicBezTo>
                  <a:pt x="8338" y="456"/>
                  <a:pt x="8328" y="452"/>
                  <a:pt x="8310" y="455"/>
                </a:cubicBezTo>
                <a:cubicBezTo>
                  <a:pt x="8305" y="455"/>
                  <a:pt x="8299" y="453"/>
                  <a:pt x="8294" y="455"/>
                </a:cubicBezTo>
                <a:cubicBezTo>
                  <a:pt x="8289" y="457"/>
                  <a:pt x="8293" y="468"/>
                  <a:pt x="8287" y="471"/>
                </a:cubicBezTo>
                <a:cubicBezTo>
                  <a:pt x="8282" y="475"/>
                  <a:pt x="8276" y="474"/>
                  <a:pt x="8271" y="476"/>
                </a:cubicBezTo>
                <a:cubicBezTo>
                  <a:pt x="8263" y="480"/>
                  <a:pt x="8257" y="484"/>
                  <a:pt x="8248" y="484"/>
                </a:cubicBezTo>
                <a:cubicBezTo>
                  <a:pt x="8238" y="484"/>
                  <a:pt x="8236" y="471"/>
                  <a:pt x="8228" y="467"/>
                </a:cubicBezTo>
                <a:cubicBezTo>
                  <a:pt x="8222" y="464"/>
                  <a:pt x="8219" y="459"/>
                  <a:pt x="8212" y="459"/>
                </a:cubicBezTo>
                <a:cubicBezTo>
                  <a:pt x="8207" y="459"/>
                  <a:pt x="8203" y="455"/>
                  <a:pt x="8197" y="455"/>
                </a:cubicBezTo>
                <a:cubicBezTo>
                  <a:pt x="8190" y="455"/>
                  <a:pt x="8188" y="463"/>
                  <a:pt x="8181" y="463"/>
                </a:cubicBezTo>
                <a:cubicBezTo>
                  <a:pt x="8175" y="463"/>
                  <a:pt x="8171" y="467"/>
                  <a:pt x="8166" y="467"/>
                </a:cubicBezTo>
                <a:cubicBezTo>
                  <a:pt x="8159" y="467"/>
                  <a:pt x="8156" y="461"/>
                  <a:pt x="8150" y="459"/>
                </a:cubicBezTo>
                <a:cubicBezTo>
                  <a:pt x="8143" y="457"/>
                  <a:pt x="8141" y="449"/>
                  <a:pt x="8134" y="447"/>
                </a:cubicBezTo>
                <a:cubicBezTo>
                  <a:pt x="8129" y="446"/>
                  <a:pt x="8124" y="443"/>
                  <a:pt x="8119" y="443"/>
                </a:cubicBezTo>
                <a:cubicBezTo>
                  <a:pt x="8112" y="443"/>
                  <a:pt x="8108" y="448"/>
                  <a:pt x="8103" y="451"/>
                </a:cubicBezTo>
                <a:cubicBezTo>
                  <a:pt x="8098" y="454"/>
                  <a:pt x="8100" y="463"/>
                  <a:pt x="8095" y="467"/>
                </a:cubicBezTo>
                <a:cubicBezTo>
                  <a:pt x="8085" y="477"/>
                  <a:pt x="8076" y="483"/>
                  <a:pt x="8064" y="488"/>
                </a:cubicBezTo>
                <a:cubicBezTo>
                  <a:pt x="8053" y="492"/>
                  <a:pt x="8043" y="493"/>
                  <a:pt x="8033" y="496"/>
                </a:cubicBezTo>
                <a:cubicBezTo>
                  <a:pt x="8027" y="497"/>
                  <a:pt x="8023" y="503"/>
                  <a:pt x="8017" y="504"/>
                </a:cubicBezTo>
                <a:lnTo>
                  <a:pt x="8008" y="504"/>
                </a:lnTo>
                <a:cubicBezTo>
                  <a:pt x="7994" y="504"/>
                  <a:pt x="7985" y="496"/>
                  <a:pt x="7970" y="496"/>
                </a:cubicBezTo>
                <a:cubicBezTo>
                  <a:pt x="7967" y="496"/>
                  <a:pt x="7966" y="500"/>
                  <a:pt x="7963" y="500"/>
                </a:cubicBezTo>
                <a:cubicBezTo>
                  <a:pt x="7954" y="500"/>
                  <a:pt x="7948" y="506"/>
                  <a:pt x="7939" y="508"/>
                </a:cubicBezTo>
                <a:cubicBezTo>
                  <a:pt x="7928" y="511"/>
                  <a:pt x="7919" y="516"/>
                  <a:pt x="7908" y="517"/>
                </a:cubicBezTo>
                <a:cubicBezTo>
                  <a:pt x="7896" y="518"/>
                  <a:pt x="7888" y="516"/>
                  <a:pt x="7876" y="517"/>
                </a:cubicBezTo>
                <a:cubicBezTo>
                  <a:pt x="7870" y="517"/>
                  <a:pt x="7866" y="516"/>
                  <a:pt x="7861" y="517"/>
                </a:cubicBezTo>
                <a:cubicBezTo>
                  <a:pt x="7854" y="519"/>
                  <a:pt x="7852" y="527"/>
                  <a:pt x="7845" y="529"/>
                </a:cubicBezTo>
                <a:cubicBezTo>
                  <a:pt x="7834" y="533"/>
                  <a:pt x="7825" y="534"/>
                  <a:pt x="7814" y="537"/>
                </a:cubicBezTo>
                <a:cubicBezTo>
                  <a:pt x="7808" y="538"/>
                  <a:pt x="7796" y="543"/>
                  <a:pt x="7790" y="545"/>
                </a:cubicBezTo>
                <a:cubicBezTo>
                  <a:pt x="7785" y="548"/>
                  <a:pt x="7780" y="550"/>
                  <a:pt x="7775" y="554"/>
                </a:cubicBezTo>
                <a:cubicBezTo>
                  <a:pt x="7769" y="557"/>
                  <a:pt x="7765" y="563"/>
                  <a:pt x="7759" y="566"/>
                </a:cubicBezTo>
                <a:cubicBezTo>
                  <a:pt x="7748" y="572"/>
                  <a:pt x="7736" y="575"/>
                  <a:pt x="7728" y="586"/>
                </a:cubicBezTo>
                <a:cubicBezTo>
                  <a:pt x="7725" y="591"/>
                  <a:pt x="7726" y="598"/>
                  <a:pt x="7724" y="603"/>
                </a:cubicBezTo>
                <a:cubicBezTo>
                  <a:pt x="7722" y="608"/>
                  <a:pt x="7721" y="614"/>
                  <a:pt x="7720" y="619"/>
                </a:cubicBezTo>
                <a:cubicBezTo>
                  <a:pt x="7716" y="633"/>
                  <a:pt x="7711" y="641"/>
                  <a:pt x="7704" y="652"/>
                </a:cubicBezTo>
                <a:cubicBezTo>
                  <a:pt x="7700" y="658"/>
                  <a:pt x="7695" y="660"/>
                  <a:pt x="7689" y="664"/>
                </a:cubicBezTo>
                <a:cubicBezTo>
                  <a:pt x="7683" y="669"/>
                  <a:pt x="7680" y="675"/>
                  <a:pt x="7673" y="677"/>
                </a:cubicBezTo>
                <a:cubicBezTo>
                  <a:pt x="7668" y="678"/>
                  <a:pt x="7662" y="680"/>
                  <a:pt x="7658" y="681"/>
                </a:cubicBezTo>
                <a:cubicBezTo>
                  <a:pt x="7647" y="683"/>
                  <a:pt x="7637" y="680"/>
                  <a:pt x="7626" y="681"/>
                </a:cubicBezTo>
                <a:cubicBezTo>
                  <a:pt x="7615" y="683"/>
                  <a:pt x="7606" y="688"/>
                  <a:pt x="7595" y="693"/>
                </a:cubicBezTo>
                <a:cubicBezTo>
                  <a:pt x="7588" y="696"/>
                  <a:pt x="7586" y="702"/>
                  <a:pt x="7579" y="705"/>
                </a:cubicBezTo>
                <a:cubicBezTo>
                  <a:pt x="7575" y="707"/>
                  <a:pt x="7569" y="709"/>
                  <a:pt x="7564" y="710"/>
                </a:cubicBezTo>
                <a:cubicBezTo>
                  <a:pt x="7546" y="716"/>
                  <a:pt x="7535" y="716"/>
                  <a:pt x="7517" y="718"/>
                </a:cubicBezTo>
                <a:cubicBezTo>
                  <a:pt x="7511" y="718"/>
                  <a:pt x="7506" y="717"/>
                  <a:pt x="7501" y="718"/>
                </a:cubicBezTo>
                <a:cubicBezTo>
                  <a:pt x="7495" y="719"/>
                  <a:pt x="7491" y="725"/>
                  <a:pt x="7486" y="726"/>
                </a:cubicBezTo>
                <a:cubicBezTo>
                  <a:pt x="7481" y="727"/>
                  <a:pt x="7475" y="729"/>
                  <a:pt x="7470" y="730"/>
                </a:cubicBezTo>
                <a:cubicBezTo>
                  <a:pt x="7465" y="731"/>
                  <a:pt x="7459" y="729"/>
                  <a:pt x="7454" y="730"/>
                </a:cubicBezTo>
                <a:cubicBezTo>
                  <a:pt x="7448" y="732"/>
                  <a:pt x="7444" y="735"/>
                  <a:pt x="7439" y="738"/>
                </a:cubicBezTo>
                <a:cubicBezTo>
                  <a:pt x="7433" y="742"/>
                  <a:pt x="7433" y="751"/>
                  <a:pt x="7427" y="755"/>
                </a:cubicBezTo>
                <a:cubicBezTo>
                  <a:pt x="7421" y="759"/>
                  <a:pt x="7417" y="764"/>
                  <a:pt x="7411" y="767"/>
                </a:cubicBezTo>
                <a:cubicBezTo>
                  <a:pt x="7402" y="773"/>
                  <a:pt x="7392" y="774"/>
                  <a:pt x="7380" y="779"/>
                </a:cubicBezTo>
                <a:cubicBezTo>
                  <a:pt x="7374" y="781"/>
                  <a:pt x="7370" y="786"/>
                  <a:pt x="7364" y="788"/>
                </a:cubicBezTo>
                <a:cubicBezTo>
                  <a:pt x="7359" y="790"/>
                  <a:pt x="7355" y="793"/>
                  <a:pt x="7349" y="796"/>
                </a:cubicBezTo>
                <a:cubicBezTo>
                  <a:pt x="7323" y="809"/>
                  <a:pt x="7308" y="817"/>
                  <a:pt x="7286" y="837"/>
                </a:cubicBezTo>
                <a:cubicBezTo>
                  <a:pt x="7280" y="842"/>
                  <a:pt x="7277" y="844"/>
                  <a:pt x="7271" y="849"/>
                </a:cubicBezTo>
                <a:cubicBezTo>
                  <a:pt x="7265" y="854"/>
                  <a:pt x="7265" y="862"/>
                  <a:pt x="7259" y="866"/>
                </a:cubicBezTo>
                <a:cubicBezTo>
                  <a:pt x="7243" y="875"/>
                  <a:pt x="7231" y="870"/>
                  <a:pt x="7212" y="870"/>
                </a:cubicBezTo>
                <a:lnTo>
                  <a:pt x="7196" y="870"/>
                </a:lnTo>
                <a:cubicBezTo>
                  <a:pt x="7192" y="870"/>
                  <a:pt x="7186" y="867"/>
                  <a:pt x="7181" y="870"/>
                </a:cubicBezTo>
                <a:cubicBezTo>
                  <a:pt x="7175" y="873"/>
                  <a:pt x="7173" y="880"/>
                  <a:pt x="7169" y="886"/>
                </a:cubicBezTo>
                <a:cubicBezTo>
                  <a:pt x="7161" y="896"/>
                  <a:pt x="7162" y="909"/>
                  <a:pt x="7153" y="919"/>
                </a:cubicBezTo>
                <a:cubicBezTo>
                  <a:pt x="7145" y="929"/>
                  <a:pt x="7133" y="931"/>
                  <a:pt x="7122" y="939"/>
                </a:cubicBezTo>
                <a:cubicBezTo>
                  <a:pt x="7116" y="944"/>
                  <a:pt x="7116" y="952"/>
                  <a:pt x="7110" y="956"/>
                </a:cubicBezTo>
                <a:cubicBezTo>
                  <a:pt x="7101" y="962"/>
                  <a:pt x="7091" y="965"/>
                  <a:pt x="7079" y="968"/>
                </a:cubicBezTo>
                <a:cubicBezTo>
                  <a:pt x="7074" y="969"/>
                  <a:pt x="7068" y="971"/>
                  <a:pt x="7064" y="972"/>
                </a:cubicBezTo>
                <a:cubicBezTo>
                  <a:pt x="7059" y="973"/>
                  <a:pt x="7053" y="970"/>
                  <a:pt x="7048" y="972"/>
                </a:cubicBezTo>
                <a:cubicBezTo>
                  <a:pt x="7028" y="982"/>
                  <a:pt x="7022" y="1000"/>
                  <a:pt x="7009" y="1017"/>
                </a:cubicBezTo>
                <a:cubicBezTo>
                  <a:pt x="7004" y="1024"/>
                  <a:pt x="7001" y="1029"/>
                  <a:pt x="6997" y="1034"/>
                </a:cubicBezTo>
                <a:cubicBezTo>
                  <a:pt x="6993" y="1039"/>
                  <a:pt x="6985" y="1040"/>
                  <a:pt x="6981" y="1046"/>
                </a:cubicBezTo>
                <a:cubicBezTo>
                  <a:pt x="6979" y="1051"/>
                  <a:pt x="6976" y="1056"/>
                  <a:pt x="6974" y="1063"/>
                </a:cubicBezTo>
                <a:cubicBezTo>
                  <a:pt x="6971" y="1074"/>
                  <a:pt x="6976" y="1084"/>
                  <a:pt x="6974" y="1095"/>
                </a:cubicBezTo>
                <a:cubicBezTo>
                  <a:pt x="6971" y="1109"/>
                  <a:pt x="6963" y="1116"/>
                  <a:pt x="6958" y="1128"/>
                </a:cubicBezTo>
                <a:cubicBezTo>
                  <a:pt x="6956" y="1133"/>
                  <a:pt x="6956" y="1139"/>
                  <a:pt x="6954" y="1145"/>
                </a:cubicBezTo>
                <a:cubicBezTo>
                  <a:pt x="6952" y="1151"/>
                  <a:pt x="6949" y="1155"/>
                  <a:pt x="6946" y="1161"/>
                </a:cubicBezTo>
                <a:cubicBezTo>
                  <a:pt x="6943" y="1168"/>
                  <a:pt x="6937" y="1171"/>
                  <a:pt x="6935" y="1177"/>
                </a:cubicBezTo>
                <a:cubicBezTo>
                  <a:pt x="6932" y="1184"/>
                  <a:pt x="6925" y="1187"/>
                  <a:pt x="6923" y="1194"/>
                </a:cubicBezTo>
                <a:cubicBezTo>
                  <a:pt x="6917" y="1211"/>
                  <a:pt x="6917" y="1226"/>
                  <a:pt x="6911" y="1243"/>
                </a:cubicBezTo>
                <a:cubicBezTo>
                  <a:pt x="6909" y="1250"/>
                  <a:pt x="6902" y="1253"/>
                  <a:pt x="6899" y="1260"/>
                </a:cubicBezTo>
                <a:cubicBezTo>
                  <a:pt x="6896" y="1266"/>
                  <a:pt x="6892" y="1270"/>
                  <a:pt x="6888" y="1276"/>
                </a:cubicBezTo>
                <a:cubicBezTo>
                  <a:pt x="6884" y="1282"/>
                  <a:pt x="6881" y="1286"/>
                  <a:pt x="6876" y="1292"/>
                </a:cubicBezTo>
                <a:cubicBezTo>
                  <a:pt x="6871" y="1299"/>
                  <a:pt x="6869" y="1304"/>
                  <a:pt x="6864" y="1309"/>
                </a:cubicBezTo>
                <a:cubicBezTo>
                  <a:pt x="6859" y="1314"/>
                  <a:pt x="6854" y="1317"/>
                  <a:pt x="6849" y="1321"/>
                </a:cubicBezTo>
                <a:cubicBezTo>
                  <a:pt x="6843" y="1325"/>
                  <a:pt x="6840" y="1330"/>
                  <a:pt x="6833" y="1333"/>
                </a:cubicBezTo>
                <a:cubicBezTo>
                  <a:pt x="6821" y="1340"/>
                  <a:pt x="6813" y="1344"/>
                  <a:pt x="6802" y="1350"/>
                </a:cubicBezTo>
                <a:cubicBezTo>
                  <a:pt x="6790" y="1356"/>
                  <a:pt x="6782" y="1363"/>
                  <a:pt x="6770" y="1370"/>
                </a:cubicBezTo>
                <a:cubicBezTo>
                  <a:pt x="6763" y="1375"/>
                  <a:pt x="6757" y="1383"/>
                  <a:pt x="6747" y="1383"/>
                </a:cubicBezTo>
                <a:cubicBezTo>
                  <a:pt x="6738" y="1383"/>
                  <a:pt x="6731" y="1382"/>
                  <a:pt x="6723" y="1379"/>
                </a:cubicBezTo>
                <a:cubicBezTo>
                  <a:pt x="6719" y="1378"/>
                  <a:pt x="6713" y="1377"/>
                  <a:pt x="6708" y="1375"/>
                </a:cubicBezTo>
                <a:cubicBezTo>
                  <a:pt x="6701" y="1371"/>
                  <a:pt x="6703" y="1360"/>
                  <a:pt x="6696" y="1358"/>
                </a:cubicBezTo>
                <a:cubicBezTo>
                  <a:pt x="6685" y="1354"/>
                  <a:pt x="6677" y="1358"/>
                  <a:pt x="6665" y="1358"/>
                </a:cubicBezTo>
                <a:cubicBezTo>
                  <a:pt x="6659" y="1358"/>
                  <a:pt x="6654" y="1359"/>
                  <a:pt x="6649" y="1358"/>
                </a:cubicBezTo>
                <a:cubicBezTo>
                  <a:pt x="6644" y="1357"/>
                  <a:pt x="6638" y="1355"/>
                  <a:pt x="6634" y="1354"/>
                </a:cubicBezTo>
                <a:cubicBezTo>
                  <a:pt x="6627" y="1352"/>
                  <a:pt x="6625" y="1344"/>
                  <a:pt x="6618" y="1342"/>
                </a:cubicBezTo>
                <a:cubicBezTo>
                  <a:pt x="6607" y="1338"/>
                  <a:pt x="6597" y="1340"/>
                  <a:pt x="6587" y="1338"/>
                </a:cubicBezTo>
                <a:cubicBezTo>
                  <a:pt x="6583" y="1338"/>
                  <a:pt x="6579" y="1330"/>
                  <a:pt x="6575" y="1329"/>
                </a:cubicBezTo>
                <a:cubicBezTo>
                  <a:pt x="6575" y="1323"/>
                  <a:pt x="6571" y="1318"/>
                  <a:pt x="6571" y="1313"/>
                </a:cubicBezTo>
                <a:cubicBezTo>
                  <a:pt x="6572" y="1307"/>
                  <a:pt x="6578" y="1303"/>
                  <a:pt x="6579" y="1296"/>
                </a:cubicBezTo>
                <a:cubicBezTo>
                  <a:pt x="6579" y="1291"/>
                  <a:pt x="6578" y="1286"/>
                  <a:pt x="6579" y="1280"/>
                </a:cubicBezTo>
                <a:cubicBezTo>
                  <a:pt x="6573" y="1277"/>
                  <a:pt x="6561" y="1268"/>
                  <a:pt x="6555" y="1264"/>
                </a:cubicBezTo>
                <a:cubicBezTo>
                  <a:pt x="6552" y="1262"/>
                  <a:pt x="6544" y="1263"/>
                  <a:pt x="6540" y="1260"/>
                </a:cubicBezTo>
                <a:cubicBezTo>
                  <a:pt x="6536" y="1256"/>
                  <a:pt x="6540" y="1246"/>
                  <a:pt x="6536" y="1243"/>
                </a:cubicBezTo>
                <a:cubicBezTo>
                  <a:pt x="6526" y="1235"/>
                  <a:pt x="6518" y="1227"/>
                  <a:pt x="6505" y="1227"/>
                </a:cubicBezTo>
                <a:cubicBezTo>
                  <a:pt x="6498" y="1227"/>
                  <a:pt x="6495" y="1232"/>
                  <a:pt x="6489" y="1235"/>
                </a:cubicBezTo>
                <a:cubicBezTo>
                  <a:pt x="6483" y="1238"/>
                  <a:pt x="6483" y="1247"/>
                  <a:pt x="6477" y="1251"/>
                </a:cubicBezTo>
                <a:cubicBezTo>
                  <a:pt x="6472" y="1254"/>
                  <a:pt x="6468" y="1257"/>
                  <a:pt x="6462" y="1260"/>
                </a:cubicBezTo>
                <a:cubicBezTo>
                  <a:pt x="6441" y="1269"/>
                  <a:pt x="6426" y="1264"/>
                  <a:pt x="6403" y="1264"/>
                </a:cubicBezTo>
                <a:cubicBezTo>
                  <a:pt x="6403" y="1283"/>
                  <a:pt x="6407" y="1294"/>
                  <a:pt x="6403" y="1313"/>
                </a:cubicBezTo>
                <a:cubicBezTo>
                  <a:pt x="6400" y="1326"/>
                  <a:pt x="6393" y="1333"/>
                  <a:pt x="6387" y="1346"/>
                </a:cubicBezTo>
                <a:cubicBezTo>
                  <a:pt x="6384" y="1352"/>
                  <a:pt x="6383" y="1356"/>
                  <a:pt x="6380" y="1362"/>
                </a:cubicBezTo>
                <a:cubicBezTo>
                  <a:pt x="6370" y="1382"/>
                  <a:pt x="6364" y="1399"/>
                  <a:pt x="6344" y="1407"/>
                </a:cubicBezTo>
                <a:cubicBezTo>
                  <a:pt x="6334" y="1411"/>
                  <a:pt x="6323" y="1401"/>
                  <a:pt x="6313" y="1407"/>
                </a:cubicBezTo>
                <a:cubicBezTo>
                  <a:pt x="6308" y="1410"/>
                  <a:pt x="6312" y="1420"/>
                  <a:pt x="6309" y="1424"/>
                </a:cubicBezTo>
                <a:cubicBezTo>
                  <a:pt x="6299" y="1435"/>
                  <a:pt x="6291" y="1440"/>
                  <a:pt x="6278" y="1448"/>
                </a:cubicBezTo>
                <a:cubicBezTo>
                  <a:pt x="6259" y="1462"/>
                  <a:pt x="6246" y="1473"/>
                  <a:pt x="6223" y="1473"/>
                </a:cubicBezTo>
                <a:cubicBezTo>
                  <a:pt x="6214" y="1473"/>
                  <a:pt x="6207" y="1470"/>
                  <a:pt x="6200" y="1465"/>
                </a:cubicBezTo>
                <a:cubicBezTo>
                  <a:pt x="6189" y="1457"/>
                  <a:pt x="6185" y="1441"/>
                  <a:pt x="6173" y="1436"/>
                </a:cubicBezTo>
                <a:cubicBezTo>
                  <a:pt x="6162" y="1432"/>
                  <a:pt x="6153" y="1437"/>
                  <a:pt x="6141" y="1436"/>
                </a:cubicBezTo>
                <a:cubicBezTo>
                  <a:pt x="6135" y="1436"/>
                  <a:pt x="6131" y="1433"/>
                  <a:pt x="6126" y="1432"/>
                </a:cubicBezTo>
                <a:cubicBezTo>
                  <a:pt x="6121" y="1431"/>
                  <a:pt x="6114" y="1430"/>
                  <a:pt x="6110" y="1428"/>
                </a:cubicBezTo>
                <a:cubicBezTo>
                  <a:pt x="6105" y="1425"/>
                  <a:pt x="6107" y="1416"/>
                  <a:pt x="6102" y="1411"/>
                </a:cubicBezTo>
                <a:cubicBezTo>
                  <a:pt x="6097" y="1406"/>
                  <a:pt x="6091" y="1404"/>
                  <a:pt x="6087" y="1399"/>
                </a:cubicBezTo>
                <a:cubicBezTo>
                  <a:pt x="6082" y="1403"/>
                  <a:pt x="6076" y="1406"/>
                  <a:pt x="6071" y="1411"/>
                </a:cubicBezTo>
                <a:cubicBezTo>
                  <a:pt x="6066" y="1416"/>
                  <a:pt x="6063" y="1423"/>
                  <a:pt x="6059" y="1428"/>
                </a:cubicBezTo>
                <a:cubicBezTo>
                  <a:pt x="6055" y="1433"/>
                  <a:pt x="6047" y="1435"/>
                  <a:pt x="6044" y="1440"/>
                </a:cubicBezTo>
                <a:cubicBezTo>
                  <a:pt x="6040" y="1445"/>
                  <a:pt x="6041" y="1452"/>
                  <a:pt x="6036" y="1457"/>
                </a:cubicBezTo>
                <a:cubicBezTo>
                  <a:pt x="6026" y="1466"/>
                  <a:pt x="6018" y="1473"/>
                  <a:pt x="6005" y="1473"/>
                </a:cubicBezTo>
                <a:cubicBezTo>
                  <a:pt x="5996" y="1473"/>
                  <a:pt x="5997" y="1459"/>
                  <a:pt x="5989" y="1457"/>
                </a:cubicBezTo>
                <a:cubicBezTo>
                  <a:pt x="5984" y="1455"/>
                  <a:pt x="5979" y="1452"/>
                  <a:pt x="5973" y="1452"/>
                </a:cubicBezTo>
                <a:cubicBezTo>
                  <a:pt x="5960" y="1452"/>
                  <a:pt x="5951" y="1460"/>
                  <a:pt x="5942" y="1469"/>
                </a:cubicBezTo>
                <a:cubicBezTo>
                  <a:pt x="5933" y="1478"/>
                  <a:pt x="5933" y="1494"/>
                  <a:pt x="5922" y="1502"/>
                </a:cubicBezTo>
                <a:cubicBezTo>
                  <a:pt x="5908" y="1512"/>
                  <a:pt x="5888" y="1502"/>
                  <a:pt x="5876" y="1514"/>
                </a:cubicBezTo>
                <a:cubicBezTo>
                  <a:pt x="5872" y="1517"/>
                  <a:pt x="5875" y="1526"/>
                  <a:pt x="5872" y="1530"/>
                </a:cubicBezTo>
                <a:cubicBezTo>
                  <a:pt x="5868" y="1537"/>
                  <a:pt x="5865" y="1542"/>
                  <a:pt x="5860" y="1547"/>
                </a:cubicBezTo>
                <a:cubicBezTo>
                  <a:pt x="5856" y="1551"/>
                  <a:pt x="5849" y="1552"/>
                  <a:pt x="5844" y="1555"/>
                </a:cubicBezTo>
                <a:cubicBezTo>
                  <a:pt x="5838" y="1558"/>
                  <a:pt x="5835" y="1564"/>
                  <a:pt x="5829" y="1567"/>
                </a:cubicBezTo>
                <a:cubicBezTo>
                  <a:pt x="5824" y="1570"/>
                  <a:pt x="5818" y="1568"/>
                  <a:pt x="5813" y="1571"/>
                </a:cubicBezTo>
                <a:cubicBezTo>
                  <a:pt x="5807" y="1575"/>
                  <a:pt x="5806" y="1583"/>
                  <a:pt x="5801" y="1588"/>
                </a:cubicBezTo>
                <a:cubicBezTo>
                  <a:pt x="5796" y="1593"/>
                  <a:pt x="5782" y="1610"/>
                  <a:pt x="5778" y="1617"/>
                </a:cubicBezTo>
                <a:cubicBezTo>
                  <a:pt x="5772" y="1619"/>
                  <a:pt x="5768" y="1623"/>
                  <a:pt x="5762" y="1625"/>
                </a:cubicBezTo>
                <a:cubicBezTo>
                  <a:pt x="5757" y="1627"/>
                  <a:pt x="5751" y="1623"/>
                  <a:pt x="5747" y="1625"/>
                </a:cubicBezTo>
                <a:cubicBezTo>
                  <a:pt x="5741" y="1629"/>
                  <a:pt x="5738" y="1635"/>
                  <a:pt x="5735" y="1641"/>
                </a:cubicBezTo>
                <a:cubicBezTo>
                  <a:pt x="5729" y="1651"/>
                  <a:pt x="5731" y="1663"/>
                  <a:pt x="5727" y="1674"/>
                </a:cubicBezTo>
                <a:cubicBezTo>
                  <a:pt x="5725" y="1680"/>
                  <a:pt x="5721" y="1684"/>
                  <a:pt x="5719" y="1690"/>
                </a:cubicBezTo>
                <a:cubicBezTo>
                  <a:pt x="5711" y="1709"/>
                  <a:pt x="5704" y="1720"/>
                  <a:pt x="5700" y="1740"/>
                </a:cubicBezTo>
                <a:cubicBezTo>
                  <a:pt x="5698" y="1751"/>
                  <a:pt x="5697" y="1761"/>
                  <a:pt x="5696" y="1773"/>
                </a:cubicBezTo>
                <a:cubicBezTo>
                  <a:pt x="5695" y="1784"/>
                  <a:pt x="5690" y="1794"/>
                  <a:pt x="5688" y="1805"/>
                </a:cubicBezTo>
                <a:cubicBezTo>
                  <a:pt x="5686" y="1817"/>
                  <a:pt x="5684" y="1827"/>
                  <a:pt x="5680" y="1838"/>
                </a:cubicBezTo>
                <a:cubicBezTo>
                  <a:pt x="5678" y="1845"/>
                  <a:pt x="5672" y="1848"/>
                  <a:pt x="5668" y="1855"/>
                </a:cubicBezTo>
                <a:cubicBezTo>
                  <a:pt x="5665" y="1861"/>
                  <a:pt x="5662" y="1866"/>
                  <a:pt x="5657" y="1871"/>
                </a:cubicBezTo>
                <a:cubicBezTo>
                  <a:pt x="5652" y="1876"/>
                  <a:pt x="5646" y="1878"/>
                  <a:pt x="5641" y="1883"/>
                </a:cubicBezTo>
                <a:cubicBezTo>
                  <a:pt x="5636" y="1888"/>
                  <a:pt x="5634" y="1895"/>
                  <a:pt x="5629" y="1900"/>
                </a:cubicBezTo>
                <a:cubicBezTo>
                  <a:pt x="5624" y="1905"/>
                  <a:pt x="5620" y="1908"/>
                  <a:pt x="5614" y="1912"/>
                </a:cubicBezTo>
                <a:cubicBezTo>
                  <a:pt x="5608" y="1916"/>
                  <a:pt x="5605" y="1922"/>
                  <a:pt x="5598" y="1924"/>
                </a:cubicBezTo>
                <a:cubicBezTo>
                  <a:pt x="5593" y="1925"/>
                  <a:pt x="5587" y="1922"/>
                  <a:pt x="5582" y="1924"/>
                </a:cubicBezTo>
                <a:cubicBezTo>
                  <a:pt x="5577" y="1927"/>
                  <a:pt x="5573" y="1930"/>
                  <a:pt x="5567" y="1933"/>
                </a:cubicBezTo>
                <a:cubicBezTo>
                  <a:pt x="5561" y="1936"/>
                  <a:pt x="5563" y="1944"/>
                  <a:pt x="5559" y="1949"/>
                </a:cubicBezTo>
                <a:cubicBezTo>
                  <a:pt x="5548" y="1962"/>
                  <a:pt x="5537" y="1970"/>
                  <a:pt x="5520" y="1970"/>
                </a:cubicBezTo>
                <a:cubicBezTo>
                  <a:pt x="5508" y="1970"/>
                  <a:pt x="5500" y="1961"/>
                  <a:pt x="5489" y="1961"/>
                </a:cubicBezTo>
                <a:cubicBezTo>
                  <a:pt x="5472" y="1961"/>
                  <a:pt x="5463" y="1974"/>
                  <a:pt x="5450" y="1982"/>
                </a:cubicBezTo>
                <a:cubicBezTo>
                  <a:pt x="5438" y="1989"/>
                  <a:pt x="5430" y="1992"/>
                  <a:pt x="5418" y="1998"/>
                </a:cubicBezTo>
                <a:cubicBezTo>
                  <a:pt x="5413" y="2000"/>
                  <a:pt x="5407" y="1999"/>
                  <a:pt x="5403" y="2002"/>
                </a:cubicBezTo>
                <a:cubicBezTo>
                  <a:pt x="5398" y="2005"/>
                  <a:pt x="5400" y="2014"/>
                  <a:pt x="5395" y="2019"/>
                </a:cubicBezTo>
                <a:cubicBezTo>
                  <a:pt x="5390" y="2024"/>
                  <a:pt x="5384" y="2027"/>
                  <a:pt x="5379" y="2031"/>
                </a:cubicBezTo>
                <a:cubicBezTo>
                  <a:pt x="5374" y="2035"/>
                  <a:pt x="5370" y="2038"/>
                  <a:pt x="5364" y="2043"/>
                </a:cubicBezTo>
                <a:cubicBezTo>
                  <a:pt x="5352" y="2054"/>
                  <a:pt x="5346" y="2066"/>
                  <a:pt x="5332" y="2072"/>
                </a:cubicBezTo>
                <a:cubicBezTo>
                  <a:pt x="5328" y="2074"/>
                  <a:pt x="5322" y="2074"/>
                  <a:pt x="5317" y="2076"/>
                </a:cubicBezTo>
                <a:cubicBezTo>
                  <a:pt x="5311" y="2079"/>
                  <a:pt x="5306" y="2081"/>
                  <a:pt x="5301" y="2084"/>
                </a:cubicBezTo>
                <a:cubicBezTo>
                  <a:pt x="5295" y="2089"/>
                  <a:pt x="5290" y="2093"/>
                  <a:pt x="5285" y="2097"/>
                </a:cubicBezTo>
                <a:cubicBezTo>
                  <a:pt x="5281" y="2101"/>
                  <a:pt x="5283" y="2109"/>
                  <a:pt x="5278" y="2113"/>
                </a:cubicBezTo>
                <a:cubicBezTo>
                  <a:pt x="5273" y="2117"/>
                  <a:pt x="5268" y="2121"/>
                  <a:pt x="5262" y="2126"/>
                </a:cubicBezTo>
                <a:cubicBezTo>
                  <a:pt x="5258" y="2128"/>
                  <a:pt x="5251" y="2128"/>
                  <a:pt x="5246" y="2130"/>
                </a:cubicBezTo>
                <a:cubicBezTo>
                  <a:pt x="5240" y="2133"/>
                  <a:pt x="5237" y="2138"/>
                  <a:pt x="5231" y="2142"/>
                </a:cubicBezTo>
                <a:cubicBezTo>
                  <a:pt x="5225" y="2146"/>
                  <a:pt x="5220" y="2148"/>
                  <a:pt x="5215" y="2154"/>
                </a:cubicBezTo>
                <a:cubicBezTo>
                  <a:pt x="5211" y="2159"/>
                  <a:pt x="5212" y="2167"/>
                  <a:pt x="5207" y="2171"/>
                </a:cubicBezTo>
                <a:cubicBezTo>
                  <a:pt x="5198" y="2180"/>
                  <a:pt x="5188" y="2182"/>
                  <a:pt x="5176" y="2187"/>
                </a:cubicBezTo>
                <a:lnTo>
                  <a:pt x="5145" y="2171"/>
                </a:lnTo>
                <a:cubicBezTo>
                  <a:pt x="5133" y="2180"/>
                  <a:pt x="5127" y="2189"/>
                  <a:pt x="5114" y="2195"/>
                </a:cubicBezTo>
                <a:cubicBezTo>
                  <a:pt x="5109" y="2197"/>
                  <a:pt x="5103" y="2197"/>
                  <a:pt x="5098" y="2199"/>
                </a:cubicBezTo>
                <a:cubicBezTo>
                  <a:pt x="5079" y="2208"/>
                  <a:pt x="5069" y="2215"/>
                  <a:pt x="5051" y="2224"/>
                </a:cubicBezTo>
                <a:cubicBezTo>
                  <a:pt x="5039" y="2230"/>
                  <a:pt x="5033" y="2237"/>
                  <a:pt x="5020" y="2240"/>
                </a:cubicBezTo>
                <a:cubicBezTo>
                  <a:pt x="5015" y="2241"/>
                  <a:pt x="5010" y="2240"/>
                  <a:pt x="5004" y="2240"/>
                </a:cubicBezTo>
                <a:cubicBezTo>
                  <a:pt x="4983" y="2241"/>
                  <a:pt x="4971" y="2240"/>
                  <a:pt x="4950" y="2240"/>
                </a:cubicBezTo>
                <a:cubicBezTo>
                  <a:pt x="4922" y="2240"/>
                  <a:pt x="4906" y="2245"/>
                  <a:pt x="4879" y="2240"/>
                </a:cubicBezTo>
                <a:cubicBezTo>
                  <a:pt x="4874" y="2240"/>
                  <a:pt x="4868" y="2237"/>
                  <a:pt x="4864" y="2236"/>
                </a:cubicBezTo>
                <a:cubicBezTo>
                  <a:pt x="4858" y="2235"/>
                  <a:pt x="4854" y="2229"/>
                  <a:pt x="4848" y="2228"/>
                </a:cubicBezTo>
                <a:cubicBezTo>
                  <a:pt x="4837" y="2226"/>
                  <a:pt x="4828" y="2228"/>
                  <a:pt x="4817" y="2228"/>
                </a:cubicBezTo>
                <a:cubicBezTo>
                  <a:pt x="4805" y="2228"/>
                  <a:pt x="4797" y="2229"/>
                  <a:pt x="4785" y="2228"/>
                </a:cubicBezTo>
                <a:cubicBezTo>
                  <a:pt x="4780" y="2228"/>
                  <a:pt x="4776" y="2224"/>
                  <a:pt x="4770" y="2224"/>
                </a:cubicBezTo>
                <a:lnTo>
                  <a:pt x="4754" y="2224"/>
                </a:lnTo>
                <a:cubicBezTo>
                  <a:pt x="4743" y="2223"/>
                  <a:pt x="4733" y="2220"/>
                  <a:pt x="4723" y="2216"/>
                </a:cubicBezTo>
                <a:cubicBezTo>
                  <a:pt x="4717" y="2214"/>
                  <a:pt x="4712" y="2211"/>
                  <a:pt x="4707" y="2208"/>
                </a:cubicBezTo>
                <a:cubicBezTo>
                  <a:pt x="4701" y="2205"/>
                  <a:pt x="4702" y="2194"/>
                  <a:pt x="4696" y="2191"/>
                </a:cubicBezTo>
                <a:cubicBezTo>
                  <a:pt x="4691" y="2189"/>
                  <a:pt x="4685" y="2188"/>
                  <a:pt x="4680" y="2187"/>
                </a:cubicBezTo>
                <a:cubicBezTo>
                  <a:pt x="4675" y="2186"/>
                  <a:pt x="4669" y="2187"/>
                  <a:pt x="4664" y="2187"/>
                </a:cubicBezTo>
                <a:cubicBezTo>
                  <a:pt x="4654" y="2186"/>
                  <a:pt x="4644" y="2183"/>
                  <a:pt x="4633" y="2179"/>
                </a:cubicBezTo>
                <a:cubicBezTo>
                  <a:pt x="4615" y="2173"/>
                  <a:pt x="4605" y="2164"/>
                  <a:pt x="4586" y="2158"/>
                </a:cubicBezTo>
                <a:cubicBezTo>
                  <a:pt x="4569" y="2172"/>
                  <a:pt x="4551" y="2184"/>
                  <a:pt x="4531" y="2195"/>
                </a:cubicBezTo>
                <a:cubicBezTo>
                  <a:pt x="4520" y="2201"/>
                  <a:pt x="4512" y="2207"/>
                  <a:pt x="4500" y="2212"/>
                </a:cubicBezTo>
                <a:cubicBezTo>
                  <a:pt x="4494" y="2214"/>
                  <a:pt x="4490" y="2218"/>
                  <a:pt x="4485" y="2220"/>
                </a:cubicBezTo>
                <a:cubicBezTo>
                  <a:pt x="4480" y="2221"/>
                  <a:pt x="4474" y="2224"/>
                  <a:pt x="4469" y="2224"/>
                </a:cubicBezTo>
                <a:cubicBezTo>
                  <a:pt x="4458" y="2225"/>
                  <a:pt x="4449" y="2224"/>
                  <a:pt x="4438" y="2224"/>
                </a:cubicBezTo>
                <a:cubicBezTo>
                  <a:pt x="4426" y="2224"/>
                  <a:pt x="4418" y="2225"/>
                  <a:pt x="4406" y="2224"/>
                </a:cubicBezTo>
                <a:cubicBezTo>
                  <a:pt x="4401" y="2224"/>
                  <a:pt x="4397" y="2220"/>
                  <a:pt x="4391" y="2220"/>
                </a:cubicBezTo>
                <a:lnTo>
                  <a:pt x="4375" y="2220"/>
                </a:lnTo>
                <a:cubicBezTo>
                  <a:pt x="4370" y="2220"/>
                  <a:pt x="4364" y="2217"/>
                  <a:pt x="4359" y="2216"/>
                </a:cubicBezTo>
                <a:cubicBezTo>
                  <a:pt x="4341" y="2213"/>
                  <a:pt x="4330" y="2207"/>
                  <a:pt x="4313" y="2199"/>
                </a:cubicBezTo>
                <a:cubicBezTo>
                  <a:pt x="4301" y="2194"/>
                  <a:pt x="4294" y="2187"/>
                  <a:pt x="4281" y="2187"/>
                </a:cubicBezTo>
                <a:cubicBezTo>
                  <a:pt x="4275" y="2187"/>
                  <a:pt x="4271" y="2190"/>
                  <a:pt x="4266" y="2191"/>
                </a:cubicBezTo>
                <a:cubicBezTo>
                  <a:pt x="4257" y="2193"/>
                  <a:pt x="4256" y="2208"/>
                  <a:pt x="4246" y="2208"/>
                </a:cubicBezTo>
                <a:lnTo>
                  <a:pt x="4238" y="2208"/>
                </a:lnTo>
                <a:cubicBezTo>
                  <a:pt x="4232" y="2208"/>
                  <a:pt x="4229" y="2200"/>
                  <a:pt x="4223" y="2199"/>
                </a:cubicBezTo>
                <a:cubicBezTo>
                  <a:pt x="4212" y="2196"/>
                  <a:pt x="4202" y="2195"/>
                  <a:pt x="4191" y="2191"/>
                </a:cubicBezTo>
                <a:cubicBezTo>
                  <a:pt x="4186" y="2189"/>
                  <a:pt x="4182" y="2186"/>
                  <a:pt x="4176" y="2183"/>
                </a:cubicBezTo>
                <a:cubicBezTo>
                  <a:pt x="4170" y="2180"/>
                  <a:pt x="4165" y="2178"/>
                  <a:pt x="4160" y="2175"/>
                </a:cubicBezTo>
                <a:cubicBezTo>
                  <a:pt x="4154" y="2171"/>
                  <a:pt x="4154" y="2162"/>
                  <a:pt x="4148" y="2158"/>
                </a:cubicBezTo>
                <a:cubicBezTo>
                  <a:pt x="4144" y="2155"/>
                  <a:pt x="4138" y="2153"/>
                  <a:pt x="4133" y="2150"/>
                </a:cubicBezTo>
                <a:cubicBezTo>
                  <a:pt x="4127" y="2146"/>
                  <a:pt x="4123" y="2142"/>
                  <a:pt x="4117" y="2138"/>
                </a:cubicBezTo>
                <a:lnTo>
                  <a:pt x="4117" y="2055"/>
                </a:lnTo>
                <a:cubicBezTo>
                  <a:pt x="4117" y="2048"/>
                  <a:pt x="4110" y="2045"/>
                  <a:pt x="4109" y="2039"/>
                </a:cubicBezTo>
                <a:cubicBezTo>
                  <a:pt x="4108" y="2034"/>
                  <a:pt x="4105" y="2028"/>
                  <a:pt x="4105" y="2023"/>
                </a:cubicBezTo>
                <a:cubicBezTo>
                  <a:pt x="4104" y="2012"/>
                  <a:pt x="4106" y="2001"/>
                  <a:pt x="4105" y="1990"/>
                </a:cubicBezTo>
                <a:cubicBezTo>
                  <a:pt x="4105" y="1985"/>
                  <a:pt x="4103" y="1979"/>
                  <a:pt x="4102" y="1974"/>
                </a:cubicBezTo>
                <a:cubicBezTo>
                  <a:pt x="4101" y="1967"/>
                  <a:pt x="4096" y="1963"/>
                  <a:pt x="4094" y="1957"/>
                </a:cubicBezTo>
                <a:cubicBezTo>
                  <a:pt x="4092" y="1952"/>
                  <a:pt x="4092" y="1946"/>
                  <a:pt x="4090" y="1941"/>
                </a:cubicBezTo>
                <a:cubicBezTo>
                  <a:pt x="4087" y="1934"/>
                  <a:pt x="4081" y="1932"/>
                  <a:pt x="4078" y="1924"/>
                </a:cubicBezTo>
                <a:cubicBezTo>
                  <a:pt x="4075" y="1917"/>
                  <a:pt x="4067" y="1915"/>
                  <a:pt x="4066" y="1908"/>
                </a:cubicBezTo>
                <a:lnTo>
                  <a:pt x="4066" y="1892"/>
                </a:lnTo>
                <a:cubicBezTo>
                  <a:pt x="4066" y="1872"/>
                  <a:pt x="4070" y="1861"/>
                  <a:pt x="4074" y="1842"/>
                </a:cubicBezTo>
                <a:cubicBezTo>
                  <a:pt x="4075" y="1834"/>
                  <a:pt x="4078" y="1828"/>
                  <a:pt x="4078" y="1819"/>
                </a:cubicBezTo>
                <a:cubicBezTo>
                  <a:pt x="4078" y="1808"/>
                  <a:pt x="4075" y="1803"/>
                  <a:pt x="4074" y="1793"/>
                </a:cubicBezTo>
                <a:cubicBezTo>
                  <a:pt x="4062" y="1798"/>
                  <a:pt x="4051" y="1798"/>
                  <a:pt x="4043" y="1809"/>
                </a:cubicBezTo>
                <a:cubicBezTo>
                  <a:pt x="4041" y="1814"/>
                  <a:pt x="4040" y="1821"/>
                  <a:pt x="4039" y="1826"/>
                </a:cubicBezTo>
                <a:cubicBezTo>
                  <a:pt x="4038" y="1831"/>
                  <a:pt x="4040" y="1837"/>
                  <a:pt x="4039" y="1842"/>
                </a:cubicBezTo>
                <a:cubicBezTo>
                  <a:pt x="4038" y="1847"/>
                  <a:pt x="4036" y="1854"/>
                  <a:pt x="4035" y="1859"/>
                </a:cubicBezTo>
                <a:cubicBezTo>
                  <a:pt x="4031" y="1874"/>
                  <a:pt x="4018" y="1877"/>
                  <a:pt x="4012" y="1892"/>
                </a:cubicBezTo>
                <a:cubicBezTo>
                  <a:pt x="4010" y="1897"/>
                  <a:pt x="4010" y="1903"/>
                  <a:pt x="4008" y="1908"/>
                </a:cubicBezTo>
                <a:cubicBezTo>
                  <a:pt x="4003" y="1920"/>
                  <a:pt x="4000" y="1930"/>
                  <a:pt x="3992" y="1941"/>
                </a:cubicBezTo>
                <a:cubicBezTo>
                  <a:pt x="3988" y="1947"/>
                  <a:pt x="3980" y="1947"/>
                  <a:pt x="3976" y="1953"/>
                </a:cubicBezTo>
                <a:cubicBezTo>
                  <a:pt x="3974" y="1958"/>
                  <a:pt x="3972" y="1964"/>
                  <a:pt x="3969" y="1970"/>
                </a:cubicBezTo>
                <a:cubicBezTo>
                  <a:pt x="3966" y="1975"/>
                  <a:pt x="3966" y="1983"/>
                  <a:pt x="3961" y="1986"/>
                </a:cubicBezTo>
                <a:cubicBezTo>
                  <a:pt x="3956" y="1989"/>
                  <a:pt x="3952" y="1994"/>
                  <a:pt x="3945" y="1994"/>
                </a:cubicBezTo>
                <a:cubicBezTo>
                  <a:pt x="3935" y="1994"/>
                  <a:pt x="3932" y="1986"/>
                  <a:pt x="3922" y="1986"/>
                </a:cubicBezTo>
                <a:lnTo>
                  <a:pt x="3914" y="1986"/>
                </a:lnTo>
                <a:cubicBezTo>
                  <a:pt x="3907" y="1989"/>
                  <a:pt x="3907" y="1998"/>
                  <a:pt x="3902" y="2002"/>
                </a:cubicBezTo>
                <a:cubicBezTo>
                  <a:pt x="3897" y="2006"/>
                  <a:pt x="3892" y="2010"/>
                  <a:pt x="3887" y="2015"/>
                </a:cubicBezTo>
                <a:cubicBezTo>
                  <a:pt x="3882" y="2020"/>
                  <a:pt x="3879" y="2026"/>
                  <a:pt x="3875" y="2031"/>
                </a:cubicBezTo>
                <a:cubicBezTo>
                  <a:pt x="3871" y="2036"/>
                  <a:pt x="3870" y="2044"/>
                  <a:pt x="3863" y="2048"/>
                </a:cubicBezTo>
                <a:cubicBezTo>
                  <a:pt x="3857" y="2051"/>
                  <a:pt x="3853" y="2054"/>
                  <a:pt x="3848" y="2056"/>
                </a:cubicBezTo>
                <a:cubicBezTo>
                  <a:pt x="3843" y="2057"/>
                  <a:pt x="3837" y="2055"/>
                  <a:pt x="3832" y="2056"/>
                </a:cubicBezTo>
                <a:cubicBezTo>
                  <a:pt x="3827" y="2057"/>
                  <a:pt x="3821" y="2059"/>
                  <a:pt x="3816" y="2060"/>
                </a:cubicBezTo>
                <a:cubicBezTo>
                  <a:pt x="3805" y="2062"/>
                  <a:pt x="3796" y="2064"/>
                  <a:pt x="3785" y="2068"/>
                </a:cubicBezTo>
                <a:cubicBezTo>
                  <a:pt x="3772" y="2072"/>
                  <a:pt x="3766" y="2080"/>
                  <a:pt x="3754" y="2084"/>
                </a:cubicBezTo>
                <a:cubicBezTo>
                  <a:pt x="3743" y="2089"/>
                  <a:pt x="3733" y="2091"/>
                  <a:pt x="3722" y="2093"/>
                </a:cubicBezTo>
                <a:cubicBezTo>
                  <a:pt x="3718" y="2094"/>
                  <a:pt x="3712" y="2097"/>
                  <a:pt x="3707" y="2097"/>
                </a:cubicBezTo>
                <a:cubicBezTo>
                  <a:pt x="3702" y="2097"/>
                  <a:pt x="3697" y="2100"/>
                  <a:pt x="3691" y="2101"/>
                </a:cubicBezTo>
                <a:cubicBezTo>
                  <a:pt x="3682" y="2102"/>
                  <a:pt x="3677" y="2101"/>
                  <a:pt x="3668" y="2101"/>
                </a:cubicBezTo>
                <a:cubicBezTo>
                  <a:pt x="3652" y="2101"/>
                  <a:pt x="3643" y="2102"/>
                  <a:pt x="3629" y="2097"/>
                </a:cubicBezTo>
                <a:cubicBezTo>
                  <a:pt x="3622" y="2095"/>
                  <a:pt x="3620" y="2087"/>
                  <a:pt x="3613" y="2084"/>
                </a:cubicBezTo>
                <a:cubicBezTo>
                  <a:pt x="3608" y="2083"/>
                  <a:pt x="3602" y="2081"/>
                  <a:pt x="3597" y="2080"/>
                </a:cubicBezTo>
                <a:cubicBezTo>
                  <a:pt x="3587" y="2078"/>
                  <a:pt x="3577" y="2083"/>
                  <a:pt x="3566" y="2080"/>
                </a:cubicBezTo>
                <a:cubicBezTo>
                  <a:pt x="3559" y="2078"/>
                  <a:pt x="3557" y="2071"/>
                  <a:pt x="3551" y="2068"/>
                </a:cubicBezTo>
                <a:cubicBezTo>
                  <a:pt x="3534" y="2060"/>
                  <a:pt x="3522" y="2054"/>
                  <a:pt x="3504" y="2048"/>
                </a:cubicBezTo>
                <a:cubicBezTo>
                  <a:pt x="3499" y="2046"/>
                  <a:pt x="3493" y="2044"/>
                  <a:pt x="3488" y="2043"/>
                </a:cubicBezTo>
                <a:cubicBezTo>
                  <a:pt x="3482" y="2041"/>
                  <a:pt x="3478" y="2037"/>
                  <a:pt x="3472" y="2035"/>
                </a:cubicBezTo>
                <a:cubicBezTo>
                  <a:pt x="3467" y="2033"/>
                  <a:pt x="3462" y="2033"/>
                  <a:pt x="3457" y="2031"/>
                </a:cubicBezTo>
                <a:cubicBezTo>
                  <a:pt x="3450" y="2028"/>
                  <a:pt x="3451" y="2020"/>
                  <a:pt x="3445" y="2015"/>
                </a:cubicBezTo>
                <a:cubicBezTo>
                  <a:pt x="3440" y="2010"/>
                  <a:pt x="3425" y="2009"/>
                  <a:pt x="3422" y="2002"/>
                </a:cubicBezTo>
                <a:cubicBezTo>
                  <a:pt x="3415" y="1991"/>
                  <a:pt x="3412" y="1982"/>
                  <a:pt x="3406" y="1970"/>
                </a:cubicBezTo>
                <a:cubicBezTo>
                  <a:pt x="3394" y="1979"/>
                  <a:pt x="3388" y="1988"/>
                  <a:pt x="3375" y="1994"/>
                </a:cubicBezTo>
                <a:cubicBezTo>
                  <a:pt x="3370" y="1996"/>
                  <a:pt x="3364" y="1996"/>
                  <a:pt x="3359" y="1998"/>
                </a:cubicBezTo>
                <a:cubicBezTo>
                  <a:pt x="3347" y="2004"/>
                  <a:pt x="3336" y="2009"/>
                  <a:pt x="3328" y="2019"/>
                </a:cubicBezTo>
                <a:cubicBezTo>
                  <a:pt x="3325" y="2023"/>
                  <a:pt x="3326" y="2030"/>
                  <a:pt x="3324" y="2035"/>
                </a:cubicBezTo>
                <a:cubicBezTo>
                  <a:pt x="3321" y="2041"/>
                  <a:pt x="3319" y="2046"/>
                  <a:pt x="3316" y="2052"/>
                </a:cubicBezTo>
                <a:cubicBezTo>
                  <a:pt x="3313" y="2059"/>
                  <a:pt x="3308" y="2062"/>
                  <a:pt x="3304" y="2068"/>
                </a:cubicBezTo>
                <a:cubicBezTo>
                  <a:pt x="3296" y="2082"/>
                  <a:pt x="3286" y="2095"/>
                  <a:pt x="3269" y="2095"/>
                </a:cubicBezTo>
                <a:cubicBezTo>
                  <a:pt x="3266" y="2095"/>
                  <a:pt x="3264" y="2097"/>
                  <a:pt x="3261" y="2097"/>
                </a:cubicBezTo>
                <a:cubicBezTo>
                  <a:pt x="3255" y="2097"/>
                  <a:pt x="3252" y="2093"/>
                  <a:pt x="3246" y="2093"/>
                </a:cubicBezTo>
                <a:cubicBezTo>
                  <a:pt x="3221" y="2092"/>
                  <a:pt x="3223" y="2093"/>
                  <a:pt x="3199" y="2093"/>
                </a:cubicBezTo>
                <a:cubicBezTo>
                  <a:pt x="3199" y="2079"/>
                  <a:pt x="3179" y="2065"/>
                  <a:pt x="3179" y="2052"/>
                </a:cubicBezTo>
                <a:cubicBezTo>
                  <a:pt x="3179" y="2046"/>
                  <a:pt x="3183" y="2041"/>
                  <a:pt x="3183" y="2035"/>
                </a:cubicBezTo>
                <a:cubicBezTo>
                  <a:pt x="3183" y="2029"/>
                  <a:pt x="3179" y="2025"/>
                  <a:pt x="3179" y="2019"/>
                </a:cubicBezTo>
                <a:cubicBezTo>
                  <a:pt x="3173" y="2022"/>
                  <a:pt x="3169" y="2024"/>
                  <a:pt x="3164" y="2027"/>
                </a:cubicBezTo>
                <a:cubicBezTo>
                  <a:pt x="3158" y="2030"/>
                  <a:pt x="3155" y="2036"/>
                  <a:pt x="3148" y="2039"/>
                </a:cubicBezTo>
                <a:cubicBezTo>
                  <a:pt x="3142" y="2042"/>
                  <a:pt x="3138" y="2045"/>
                  <a:pt x="3132" y="2048"/>
                </a:cubicBezTo>
                <a:cubicBezTo>
                  <a:pt x="3122" y="2052"/>
                  <a:pt x="3113" y="2051"/>
                  <a:pt x="3101" y="2052"/>
                </a:cubicBezTo>
                <a:cubicBezTo>
                  <a:pt x="3095" y="2052"/>
                  <a:pt x="3091" y="2056"/>
                  <a:pt x="3085" y="2056"/>
                </a:cubicBezTo>
                <a:lnTo>
                  <a:pt x="3070" y="2056"/>
                </a:lnTo>
                <a:cubicBezTo>
                  <a:pt x="3064" y="2056"/>
                  <a:pt x="3060" y="2060"/>
                  <a:pt x="3054" y="2060"/>
                </a:cubicBezTo>
                <a:cubicBezTo>
                  <a:pt x="3048" y="2060"/>
                  <a:pt x="3043" y="2059"/>
                  <a:pt x="3039" y="2060"/>
                </a:cubicBezTo>
                <a:cubicBezTo>
                  <a:pt x="3034" y="2061"/>
                  <a:pt x="3028" y="2062"/>
                  <a:pt x="3023" y="2064"/>
                </a:cubicBezTo>
                <a:cubicBezTo>
                  <a:pt x="3011" y="2069"/>
                  <a:pt x="3004" y="2080"/>
                  <a:pt x="2992" y="2084"/>
                </a:cubicBezTo>
                <a:cubicBezTo>
                  <a:pt x="2981" y="2089"/>
                  <a:pt x="2971" y="2088"/>
                  <a:pt x="2960" y="2089"/>
                </a:cubicBezTo>
                <a:cubicBezTo>
                  <a:pt x="2956" y="2089"/>
                  <a:pt x="2950" y="2092"/>
                  <a:pt x="2945" y="2093"/>
                </a:cubicBezTo>
                <a:cubicBezTo>
                  <a:pt x="2940" y="2094"/>
                  <a:pt x="2934" y="2096"/>
                  <a:pt x="2929" y="2097"/>
                </a:cubicBezTo>
                <a:cubicBezTo>
                  <a:pt x="2917" y="2101"/>
                  <a:pt x="2910" y="2107"/>
                  <a:pt x="2898" y="2109"/>
                </a:cubicBezTo>
                <a:cubicBezTo>
                  <a:pt x="2887" y="2110"/>
                  <a:pt x="2877" y="2107"/>
                  <a:pt x="2867" y="2109"/>
                </a:cubicBezTo>
                <a:cubicBezTo>
                  <a:pt x="2861" y="2110"/>
                  <a:pt x="2857" y="2115"/>
                  <a:pt x="2851" y="2117"/>
                </a:cubicBezTo>
                <a:cubicBezTo>
                  <a:pt x="2846" y="2118"/>
                  <a:pt x="2840" y="2119"/>
                  <a:pt x="2835" y="2121"/>
                </a:cubicBezTo>
                <a:cubicBezTo>
                  <a:pt x="2830" y="2124"/>
                  <a:pt x="2826" y="2128"/>
                  <a:pt x="2820" y="2130"/>
                </a:cubicBezTo>
                <a:cubicBezTo>
                  <a:pt x="2814" y="2132"/>
                  <a:pt x="2810" y="2135"/>
                  <a:pt x="2804" y="2138"/>
                </a:cubicBezTo>
                <a:cubicBezTo>
                  <a:pt x="2797" y="2141"/>
                  <a:pt x="2795" y="2150"/>
                  <a:pt x="2788" y="2150"/>
                </a:cubicBezTo>
                <a:lnTo>
                  <a:pt x="2696" y="2150"/>
                </a:lnTo>
                <a:cubicBezTo>
                  <a:pt x="2669" y="2150"/>
                  <a:pt x="2658" y="2136"/>
                  <a:pt x="2632" y="2130"/>
                </a:cubicBezTo>
                <a:cubicBezTo>
                  <a:pt x="2621" y="2128"/>
                  <a:pt x="2612" y="2127"/>
                  <a:pt x="2601" y="2126"/>
                </a:cubicBezTo>
                <a:cubicBezTo>
                  <a:pt x="2590" y="2125"/>
                  <a:pt x="2580" y="2121"/>
                  <a:pt x="2570" y="2117"/>
                </a:cubicBezTo>
                <a:cubicBezTo>
                  <a:pt x="2564" y="2115"/>
                  <a:pt x="2560" y="2111"/>
                  <a:pt x="2554" y="2109"/>
                </a:cubicBezTo>
                <a:cubicBezTo>
                  <a:pt x="2548" y="2107"/>
                  <a:pt x="2544" y="2103"/>
                  <a:pt x="2538" y="2101"/>
                </a:cubicBezTo>
                <a:cubicBezTo>
                  <a:pt x="2534" y="2100"/>
                  <a:pt x="2528" y="2102"/>
                  <a:pt x="2523" y="2101"/>
                </a:cubicBezTo>
                <a:cubicBezTo>
                  <a:pt x="2517" y="2100"/>
                  <a:pt x="2513" y="2094"/>
                  <a:pt x="2507" y="2093"/>
                </a:cubicBezTo>
                <a:cubicBezTo>
                  <a:pt x="2502" y="2092"/>
                  <a:pt x="2496" y="2094"/>
                  <a:pt x="2492" y="2093"/>
                </a:cubicBezTo>
                <a:cubicBezTo>
                  <a:pt x="2487" y="2092"/>
                  <a:pt x="2481" y="2090"/>
                  <a:pt x="2476" y="2089"/>
                </a:cubicBezTo>
                <a:cubicBezTo>
                  <a:pt x="2451" y="2083"/>
                  <a:pt x="2436" y="2078"/>
                  <a:pt x="2413" y="2068"/>
                </a:cubicBezTo>
                <a:cubicBezTo>
                  <a:pt x="2402" y="2063"/>
                  <a:pt x="2394" y="2057"/>
                  <a:pt x="2382" y="2052"/>
                </a:cubicBezTo>
                <a:cubicBezTo>
                  <a:pt x="2377" y="2050"/>
                  <a:pt x="2371" y="2050"/>
                  <a:pt x="2366" y="2048"/>
                </a:cubicBezTo>
                <a:cubicBezTo>
                  <a:pt x="2361" y="2046"/>
                  <a:pt x="2357" y="2042"/>
                  <a:pt x="2351" y="2039"/>
                </a:cubicBezTo>
                <a:cubicBezTo>
                  <a:pt x="2345" y="2036"/>
                  <a:pt x="2340" y="2034"/>
                  <a:pt x="2335" y="2031"/>
                </a:cubicBezTo>
                <a:cubicBezTo>
                  <a:pt x="2329" y="2027"/>
                  <a:pt x="2328" y="2019"/>
                  <a:pt x="2323" y="2015"/>
                </a:cubicBezTo>
                <a:cubicBezTo>
                  <a:pt x="2319" y="2011"/>
                  <a:pt x="2312" y="2009"/>
                  <a:pt x="2308" y="2002"/>
                </a:cubicBezTo>
                <a:cubicBezTo>
                  <a:pt x="2304" y="1996"/>
                  <a:pt x="2301" y="1992"/>
                  <a:pt x="2296" y="1986"/>
                </a:cubicBezTo>
                <a:cubicBezTo>
                  <a:pt x="2293" y="1982"/>
                  <a:pt x="2297" y="1973"/>
                  <a:pt x="2292" y="1970"/>
                </a:cubicBezTo>
                <a:cubicBezTo>
                  <a:pt x="2282" y="1963"/>
                  <a:pt x="2272" y="1975"/>
                  <a:pt x="2261" y="1974"/>
                </a:cubicBezTo>
                <a:cubicBezTo>
                  <a:pt x="2256" y="1974"/>
                  <a:pt x="2250" y="1973"/>
                  <a:pt x="2245" y="1970"/>
                </a:cubicBezTo>
                <a:cubicBezTo>
                  <a:pt x="2239" y="1967"/>
                  <a:pt x="2237" y="1959"/>
                  <a:pt x="2234" y="1953"/>
                </a:cubicBezTo>
                <a:cubicBezTo>
                  <a:pt x="2230" y="1948"/>
                  <a:pt x="2229" y="1942"/>
                  <a:pt x="2226" y="1937"/>
                </a:cubicBezTo>
                <a:cubicBezTo>
                  <a:pt x="2222" y="1931"/>
                  <a:pt x="2219" y="1926"/>
                  <a:pt x="2214" y="1920"/>
                </a:cubicBezTo>
                <a:cubicBezTo>
                  <a:pt x="2210" y="1915"/>
                  <a:pt x="2203" y="1916"/>
                  <a:pt x="2198" y="1912"/>
                </a:cubicBezTo>
                <a:cubicBezTo>
                  <a:pt x="2192" y="1907"/>
                  <a:pt x="2189" y="1901"/>
                  <a:pt x="2183" y="1896"/>
                </a:cubicBezTo>
                <a:cubicBezTo>
                  <a:pt x="2178" y="1892"/>
                  <a:pt x="2172" y="1889"/>
                  <a:pt x="2167" y="1883"/>
                </a:cubicBezTo>
                <a:cubicBezTo>
                  <a:pt x="2162" y="1878"/>
                  <a:pt x="2160" y="1871"/>
                  <a:pt x="2155" y="1867"/>
                </a:cubicBezTo>
                <a:cubicBezTo>
                  <a:pt x="2151" y="1863"/>
                  <a:pt x="2151" y="1853"/>
                  <a:pt x="2144" y="1851"/>
                </a:cubicBezTo>
                <a:cubicBezTo>
                  <a:pt x="2133" y="1847"/>
                  <a:pt x="2121" y="1853"/>
                  <a:pt x="2112" y="1846"/>
                </a:cubicBezTo>
                <a:cubicBezTo>
                  <a:pt x="2102" y="1839"/>
                  <a:pt x="2100" y="1826"/>
                  <a:pt x="2093" y="1814"/>
                </a:cubicBezTo>
                <a:cubicBezTo>
                  <a:pt x="2090" y="1807"/>
                  <a:pt x="2088" y="1803"/>
                  <a:pt x="2085" y="1797"/>
                </a:cubicBezTo>
                <a:cubicBezTo>
                  <a:pt x="2078" y="1783"/>
                  <a:pt x="2070" y="1777"/>
                  <a:pt x="2062" y="1764"/>
                </a:cubicBezTo>
                <a:cubicBezTo>
                  <a:pt x="2053" y="1752"/>
                  <a:pt x="2049" y="1743"/>
                  <a:pt x="2038" y="1732"/>
                </a:cubicBezTo>
                <a:cubicBezTo>
                  <a:pt x="2033" y="1726"/>
                  <a:pt x="2027" y="1724"/>
                  <a:pt x="2023" y="1719"/>
                </a:cubicBezTo>
                <a:cubicBezTo>
                  <a:pt x="2018" y="1714"/>
                  <a:pt x="2017" y="1708"/>
                  <a:pt x="2011" y="1703"/>
                </a:cubicBezTo>
                <a:cubicBezTo>
                  <a:pt x="2001" y="1695"/>
                  <a:pt x="1991" y="1688"/>
                  <a:pt x="1980" y="1682"/>
                </a:cubicBezTo>
                <a:cubicBezTo>
                  <a:pt x="1968" y="1676"/>
                  <a:pt x="1959" y="1673"/>
                  <a:pt x="1948" y="1666"/>
                </a:cubicBezTo>
                <a:cubicBezTo>
                  <a:pt x="1943" y="1663"/>
                  <a:pt x="1937" y="1663"/>
                  <a:pt x="1933" y="1658"/>
                </a:cubicBezTo>
                <a:cubicBezTo>
                  <a:pt x="1930" y="1654"/>
                  <a:pt x="1931" y="1646"/>
                  <a:pt x="1929" y="1641"/>
                </a:cubicBezTo>
                <a:cubicBezTo>
                  <a:pt x="1926" y="1635"/>
                  <a:pt x="1922" y="1631"/>
                  <a:pt x="1921" y="1625"/>
                </a:cubicBezTo>
                <a:cubicBezTo>
                  <a:pt x="1918" y="1614"/>
                  <a:pt x="1918" y="1603"/>
                  <a:pt x="1917" y="1592"/>
                </a:cubicBezTo>
                <a:cubicBezTo>
                  <a:pt x="1916" y="1581"/>
                  <a:pt x="1910" y="1571"/>
                  <a:pt x="1909" y="1559"/>
                </a:cubicBezTo>
                <a:cubicBezTo>
                  <a:pt x="1908" y="1547"/>
                  <a:pt x="1913" y="1538"/>
                  <a:pt x="1909" y="1526"/>
                </a:cubicBezTo>
                <a:cubicBezTo>
                  <a:pt x="1907" y="1520"/>
                  <a:pt x="1904" y="1515"/>
                  <a:pt x="1901" y="1510"/>
                </a:cubicBezTo>
                <a:cubicBezTo>
                  <a:pt x="1899" y="1506"/>
                  <a:pt x="1889" y="1510"/>
                  <a:pt x="1886" y="1506"/>
                </a:cubicBezTo>
                <a:cubicBezTo>
                  <a:pt x="1883" y="1502"/>
                  <a:pt x="1885" y="1493"/>
                  <a:pt x="1882" y="1489"/>
                </a:cubicBezTo>
                <a:cubicBezTo>
                  <a:pt x="1877" y="1483"/>
                  <a:pt x="1869" y="1483"/>
                  <a:pt x="1866" y="1477"/>
                </a:cubicBezTo>
                <a:cubicBezTo>
                  <a:pt x="1863" y="1472"/>
                  <a:pt x="1860" y="1467"/>
                  <a:pt x="1858" y="1461"/>
                </a:cubicBezTo>
                <a:cubicBezTo>
                  <a:pt x="1854" y="1450"/>
                  <a:pt x="1854" y="1439"/>
                  <a:pt x="1851" y="1428"/>
                </a:cubicBezTo>
                <a:cubicBezTo>
                  <a:pt x="1847" y="1415"/>
                  <a:pt x="1841" y="1407"/>
                  <a:pt x="1839" y="1395"/>
                </a:cubicBezTo>
                <a:cubicBezTo>
                  <a:pt x="1838" y="1390"/>
                  <a:pt x="1841" y="1386"/>
                  <a:pt x="1841" y="1380"/>
                </a:cubicBezTo>
                <a:lnTo>
                  <a:pt x="1841" y="1263"/>
                </a:lnTo>
                <a:cubicBezTo>
                  <a:pt x="1841" y="1256"/>
                  <a:pt x="1833" y="1253"/>
                  <a:pt x="1831" y="1247"/>
                </a:cubicBezTo>
                <a:cubicBezTo>
                  <a:pt x="1829" y="1242"/>
                  <a:pt x="1829" y="1236"/>
                  <a:pt x="1827" y="1231"/>
                </a:cubicBezTo>
                <a:cubicBezTo>
                  <a:pt x="1824" y="1224"/>
                  <a:pt x="1818" y="1221"/>
                  <a:pt x="1815" y="1214"/>
                </a:cubicBezTo>
                <a:cubicBezTo>
                  <a:pt x="1811" y="1215"/>
                  <a:pt x="1805" y="1218"/>
                  <a:pt x="1800" y="1219"/>
                </a:cubicBezTo>
                <a:cubicBezTo>
                  <a:pt x="1794" y="1221"/>
                  <a:pt x="1790" y="1226"/>
                  <a:pt x="1784" y="1227"/>
                </a:cubicBezTo>
                <a:cubicBezTo>
                  <a:pt x="1773" y="1230"/>
                  <a:pt x="1765" y="1231"/>
                  <a:pt x="1753" y="1231"/>
                </a:cubicBezTo>
                <a:cubicBezTo>
                  <a:pt x="1741" y="1231"/>
                  <a:pt x="1732" y="1228"/>
                  <a:pt x="1722" y="1231"/>
                </a:cubicBezTo>
                <a:cubicBezTo>
                  <a:pt x="1709" y="1235"/>
                  <a:pt x="1703" y="1245"/>
                  <a:pt x="1694" y="1256"/>
                </a:cubicBezTo>
                <a:cubicBezTo>
                  <a:pt x="1684" y="1267"/>
                  <a:pt x="1684" y="1280"/>
                  <a:pt x="1671" y="1288"/>
                </a:cubicBezTo>
                <a:cubicBezTo>
                  <a:pt x="1660" y="1296"/>
                  <a:pt x="1651" y="1299"/>
                  <a:pt x="1640" y="1305"/>
                </a:cubicBezTo>
                <a:cubicBezTo>
                  <a:pt x="1628" y="1311"/>
                  <a:pt x="1621" y="1317"/>
                  <a:pt x="1608" y="1321"/>
                </a:cubicBezTo>
                <a:cubicBezTo>
                  <a:pt x="1598" y="1324"/>
                  <a:pt x="1589" y="1325"/>
                  <a:pt x="1577" y="1325"/>
                </a:cubicBezTo>
                <a:lnTo>
                  <a:pt x="1561" y="1325"/>
                </a:lnTo>
                <a:cubicBezTo>
                  <a:pt x="1550" y="1324"/>
                  <a:pt x="1541" y="1318"/>
                  <a:pt x="1530" y="1317"/>
                </a:cubicBezTo>
                <a:cubicBezTo>
                  <a:pt x="1525" y="1317"/>
                  <a:pt x="1520" y="1313"/>
                  <a:pt x="1515" y="1313"/>
                </a:cubicBezTo>
                <a:cubicBezTo>
                  <a:pt x="1509" y="1313"/>
                  <a:pt x="1504" y="1315"/>
                  <a:pt x="1499" y="1317"/>
                </a:cubicBezTo>
                <a:cubicBezTo>
                  <a:pt x="1492" y="1320"/>
                  <a:pt x="1492" y="1329"/>
                  <a:pt x="1487" y="1333"/>
                </a:cubicBezTo>
                <a:cubicBezTo>
                  <a:pt x="1482" y="1338"/>
                  <a:pt x="1476" y="1340"/>
                  <a:pt x="1472" y="1346"/>
                </a:cubicBezTo>
                <a:cubicBezTo>
                  <a:pt x="1467" y="1352"/>
                  <a:pt x="1465" y="1357"/>
                  <a:pt x="1460" y="1362"/>
                </a:cubicBezTo>
                <a:cubicBezTo>
                  <a:pt x="1456" y="1366"/>
                  <a:pt x="1456" y="1375"/>
                  <a:pt x="1452" y="1379"/>
                </a:cubicBezTo>
                <a:cubicBezTo>
                  <a:pt x="1446" y="1385"/>
                  <a:pt x="1437" y="1383"/>
                  <a:pt x="1429" y="1383"/>
                </a:cubicBezTo>
                <a:cubicBezTo>
                  <a:pt x="1419" y="1383"/>
                  <a:pt x="1412" y="1376"/>
                  <a:pt x="1405" y="1370"/>
                </a:cubicBezTo>
                <a:cubicBezTo>
                  <a:pt x="1400" y="1367"/>
                  <a:pt x="1403" y="1357"/>
                  <a:pt x="1397" y="1354"/>
                </a:cubicBezTo>
                <a:cubicBezTo>
                  <a:pt x="1392" y="1352"/>
                  <a:pt x="1387" y="1354"/>
                  <a:pt x="1382" y="1354"/>
                </a:cubicBezTo>
                <a:lnTo>
                  <a:pt x="1366" y="1354"/>
                </a:lnTo>
                <a:cubicBezTo>
                  <a:pt x="1354" y="1354"/>
                  <a:pt x="1345" y="1352"/>
                  <a:pt x="1335" y="1354"/>
                </a:cubicBezTo>
                <a:cubicBezTo>
                  <a:pt x="1328" y="1355"/>
                  <a:pt x="1325" y="1363"/>
                  <a:pt x="1319" y="1366"/>
                </a:cubicBezTo>
                <a:cubicBezTo>
                  <a:pt x="1312" y="1370"/>
                  <a:pt x="1308" y="1377"/>
                  <a:pt x="1303" y="1383"/>
                </a:cubicBezTo>
                <a:cubicBezTo>
                  <a:pt x="1299" y="1389"/>
                  <a:pt x="1289" y="1388"/>
                  <a:pt x="1288" y="1395"/>
                </a:cubicBezTo>
                <a:cubicBezTo>
                  <a:pt x="1286" y="1406"/>
                  <a:pt x="1292" y="1420"/>
                  <a:pt x="1292" y="1432"/>
                </a:cubicBezTo>
                <a:cubicBezTo>
                  <a:pt x="1290" y="1438"/>
                  <a:pt x="1285" y="1442"/>
                  <a:pt x="1284" y="1448"/>
                </a:cubicBezTo>
                <a:cubicBezTo>
                  <a:pt x="1281" y="1460"/>
                  <a:pt x="1280" y="1470"/>
                  <a:pt x="1276" y="1481"/>
                </a:cubicBezTo>
                <a:cubicBezTo>
                  <a:pt x="1274" y="1487"/>
                  <a:pt x="1270" y="1491"/>
                  <a:pt x="1268" y="1498"/>
                </a:cubicBezTo>
                <a:cubicBezTo>
                  <a:pt x="1266" y="1504"/>
                  <a:pt x="1262" y="1508"/>
                  <a:pt x="1260" y="1514"/>
                </a:cubicBezTo>
                <a:cubicBezTo>
                  <a:pt x="1259" y="1519"/>
                  <a:pt x="1258" y="1525"/>
                  <a:pt x="1257" y="1531"/>
                </a:cubicBezTo>
                <a:cubicBezTo>
                  <a:pt x="1255" y="1537"/>
                  <a:pt x="1251" y="1541"/>
                  <a:pt x="1249" y="1547"/>
                </a:cubicBezTo>
                <a:cubicBezTo>
                  <a:pt x="1245" y="1559"/>
                  <a:pt x="1242" y="1567"/>
                  <a:pt x="1237" y="1580"/>
                </a:cubicBezTo>
                <a:cubicBezTo>
                  <a:pt x="1235" y="1586"/>
                  <a:pt x="1231" y="1590"/>
                  <a:pt x="1229" y="1596"/>
                </a:cubicBezTo>
                <a:cubicBezTo>
                  <a:pt x="1221" y="1620"/>
                  <a:pt x="1220" y="1638"/>
                  <a:pt x="1214" y="1662"/>
                </a:cubicBezTo>
                <a:cubicBezTo>
                  <a:pt x="1212" y="1668"/>
                  <a:pt x="1207" y="1672"/>
                  <a:pt x="1206" y="1678"/>
                </a:cubicBezTo>
                <a:cubicBezTo>
                  <a:pt x="1205" y="1683"/>
                  <a:pt x="1202" y="1690"/>
                  <a:pt x="1202" y="1695"/>
                </a:cubicBezTo>
                <a:cubicBezTo>
                  <a:pt x="1201" y="1706"/>
                  <a:pt x="1204" y="1716"/>
                  <a:pt x="1202" y="1727"/>
                </a:cubicBezTo>
                <a:cubicBezTo>
                  <a:pt x="1201" y="1734"/>
                  <a:pt x="1196" y="1738"/>
                  <a:pt x="1194" y="1744"/>
                </a:cubicBezTo>
                <a:cubicBezTo>
                  <a:pt x="1193" y="1749"/>
                  <a:pt x="1192" y="1755"/>
                  <a:pt x="1190" y="1760"/>
                </a:cubicBezTo>
                <a:cubicBezTo>
                  <a:pt x="1187" y="1768"/>
                  <a:pt x="1181" y="1771"/>
                  <a:pt x="1178" y="1777"/>
                </a:cubicBezTo>
                <a:cubicBezTo>
                  <a:pt x="1173" y="1788"/>
                  <a:pt x="1164" y="1797"/>
                  <a:pt x="1159" y="1810"/>
                </a:cubicBezTo>
                <a:cubicBezTo>
                  <a:pt x="1157" y="1815"/>
                  <a:pt x="1156" y="1821"/>
                  <a:pt x="1155" y="1826"/>
                </a:cubicBezTo>
                <a:cubicBezTo>
                  <a:pt x="1153" y="1832"/>
                  <a:pt x="1149" y="1836"/>
                  <a:pt x="1147" y="1842"/>
                </a:cubicBezTo>
                <a:cubicBezTo>
                  <a:pt x="1146" y="1848"/>
                  <a:pt x="1145" y="1854"/>
                  <a:pt x="1143" y="1859"/>
                </a:cubicBezTo>
                <a:cubicBezTo>
                  <a:pt x="1138" y="1871"/>
                  <a:pt x="1133" y="1879"/>
                  <a:pt x="1128" y="1892"/>
                </a:cubicBezTo>
                <a:cubicBezTo>
                  <a:pt x="1126" y="1898"/>
                  <a:pt x="1122" y="1902"/>
                  <a:pt x="1120" y="1908"/>
                </a:cubicBezTo>
                <a:cubicBezTo>
                  <a:pt x="1118" y="1913"/>
                  <a:pt x="1117" y="1919"/>
                  <a:pt x="1116" y="1925"/>
                </a:cubicBezTo>
                <a:cubicBezTo>
                  <a:pt x="1114" y="1931"/>
                  <a:pt x="1110" y="1935"/>
                  <a:pt x="1108" y="1941"/>
                </a:cubicBezTo>
                <a:cubicBezTo>
                  <a:pt x="1107" y="1946"/>
                  <a:pt x="1105" y="1952"/>
                  <a:pt x="1104" y="1957"/>
                </a:cubicBezTo>
                <a:cubicBezTo>
                  <a:pt x="1103" y="1963"/>
                  <a:pt x="1100" y="1969"/>
                  <a:pt x="1100" y="1974"/>
                </a:cubicBezTo>
                <a:lnTo>
                  <a:pt x="1100" y="1990"/>
                </a:lnTo>
                <a:cubicBezTo>
                  <a:pt x="1100" y="1995"/>
                  <a:pt x="1097" y="2002"/>
                  <a:pt x="1096" y="2007"/>
                </a:cubicBezTo>
                <a:cubicBezTo>
                  <a:pt x="1094" y="2018"/>
                  <a:pt x="1091" y="2028"/>
                  <a:pt x="1089" y="2039"/>
                </a:cubicBezTo>
                <a:cubicBezTo>
                  <a:pt x="1087" y="2046"/>
                  <a:pt x="1083" y="2050"/>
                  <a:pt x="1081" y="2056"/>
                </a:cubicBezTo>
                <a:cubicBezTo>
                  <a:pt x="1077" y="2068"/>
                  <a:pt x="1074" y="2076"/>
                  <a:pt x="1069" y="2089"/>
                </a:cubicBezTo>
                <a:cubicBezTo>
                  <a:pt x="1067" y="2095"/>
                  <a:pt x="1063" y="2099"/>
                  <a:pt x="1061" y="2105"/>
                </a:cubicBezTo>
                <a:cubicBezTo>
                  <a:pt x="1059" y="2110"/>
                  <a:pt x="1058" y="2116"/>
                  <a:pt x="1057" y="2122"/>
                </a:cubicBezTo>
                <a:cubicBezTo>
                  <a:pt x="1048" y="2147"/>
                  <a:pt x="1040" y="2161"/>
                  <a:pt x="1034" y="2187"/>
                </a:cubicBezTo>
                <a:cubicBezTo>
                  <a:pt x="1033" y="2192"/>
                  <a:pt x="1030" y="2197"/>
                  <a:pt x="1030" y="2204"/>
                </a:cubicBezTo>
                <a:cubicBezTo>
                  <a:pt x="1029" y="2216"/>
                  <a:pt x="1032" y="2225"/>
                  <a:pt x="1030" y="2236"/>
                </a:cubicBezTo>
                <a:cubicBezTo>
                  <a:pt x="1029" y="2243"/>
                  <a:pt x="1024" y="2247"/>
                  <a:pt x="1022" y="2253"/>
                </a:cubicBezTo>
                <a:cubicBezTo>
                  <a:pt x="1015" y="2272"/>
                  <a:pt x="1005" y="2283"/>
                  <a:pt x="999" y="2302"/>
                </a:cubicBezTo>
                <a:cubicBezTo>
                  <a:pt x="997" y="2307"/>
                  <a:pt x="996" y="2313"/>
                  <a:pt x="995" y="2318"/>
                </a:cubicBezTo>
                <a:cubicBezTo>
                  <a:pt x="993" y="2325"/>
                  <a:pt x="989" y="2329"/>
                  <a:pt x="987" y="2335"/>
                </a:cubicBezTo>
                <a:cubicBezTo>
                  <a:pt x="986" y="2340"/>
                  <a:pt x="985" y="2346"/>
                  <a:pt x="983" y="2351"/>
                </a:cubicBezTo>
                <a:cubicBezTo>
                  <a:pt x="981" y="2357"/>
                  <a:pt x="977" y="2362"/>
                  <a:pt x="975" y="2368"/>
                </a:cubicBezTo>
                <a:cubicBezTo>
                  <a:pt x="973" y="2374"/>
                  <a:pt x="969" y="2378"/>
                  <a:pt x="967" y="2384"/>
                </a:cubicBezTo>
                <a:cubicBezTo>
                  <a:pt x="965" y="2389"/>
                  <a:pt x="964" y="2395"/>
                  <a:pt x="963" y="2401"/>
                </a:cubicBezTo>
                <a:cubicBezTo>
                  <a:pt x="962" y="2407"/>
                  <a:pt x="958" y="2411"/>
                  <a:pt x="956" y="2417"/>
                </a:cubicBezTo>
                <a:cubicBezTo>
                  <a:pt x="955" y="2422"/>
                  <a:pt x="953" y="2428"/>
                  <a:pt x="952" y="2433"/>
                </a:cubicBezTo>
                <a:cubicBezTo>
                  <a:pt x="950" y="2440"/>
                  <a:pt x="946" y="2444"/>
                  <a:pt x="944" y="2450"/>
                </a:cubicBezTo>
                <a:cubicBezTo>
                  <a:pt x="943" y="2455"/>
                  <a:pt x="941" y="2461"/>
                  <a:pt x="940" y="2466"/>
                </a:cubicBezTo>
                <a:cubicBezTo>
                  <a:pt x="938" y="2472"/>
                  <a:pt x="934" y="2477"/>
                  <a:pt x="932" y="2483"/>
                </a:cubicBezTo>
                <a:cubicBezTo>
                  <a:pt x="929" y="2494"/>
                  <a:pt x="925" y="2504"/>
                  <a:pt x="924" y="2516"/>
                </a:cubicBezTo>
                <a:lnTo>
                  <a:pt x="924" y="2532"/>
                </a:lnTo>
                <a:cubicBezTo>
                  <a:pt x="924" y="2537"/>
                  <a:pt x="921" y="2543"/>
                  <a:pt x="920" y="2548"/>
                </a:cubicBezTo>
                <a:cubicBezTo>
                  <a:pt x="919" y="2560"/>
                  <a:pt x="917" y="2570"/>
                  <a:pt x="913" y="2581"/>
                </a:cubicBezTo>
                <a:cubicBezTo>
                  <a:pt x="908" y="2593"/>
                  <a:pt x="900" y="2602"/>
                  <a:pt x="893" y="2614"/>
                </a:cubicBezTo>
                <a:cubicBezTo>
                  <a:pt x="886" y="2626"/>
                  <a:pt x="883" y="2635"/>
                  <a:pt x="878" y="2647"/>
                </a:cubicBezTo>
                <a:cubicBezTo>
                  <a:pt x="869" y="2665"/>
                  <a:pt x="863" y="2678"/>
                  <a:pt x="854" y="2696"/>
                </a:cubicBezTo>
                <a:cubicBezTo>
                  <a:pt x="848" y="2708"/>
                  <a:pt x="843" y="2717"/>
                  <a:pt x="838" y="2729"/>
                </a:cubicBezTo>
                <a:cubicBezTo>
                  <a:pt x="836" y="2734"/>
                  <a:pt x="835" y="2740"/>
                  <a:pt x="835" y="2745"/>
                </a:cubicBezTo>
                <a:cubicBezTo>
                  <a:pt x="833" y="2751"/>
                  <a:pt x="829" y="2756"/>
                  <a:pt x="827" y="2762"/>
                </a:cubicBezTo>
                <a:cubicBezTo>
                  <a:pt x="823" y="2774"/>
                  <a:pt x="819" y="2782"/>
                  <a:pt x="815" y="2795"/>
                </a:cubicBezTo>
                <a:cubicBezTo>
                  <a:pt x="814" y="2800"/>
                  <a:pt x="813" y="2806"/>
                  <a:pt x="811" y="2811"/>
                </a:cubicBezTo>
                <a:cubicBezTo>
                  <a:pt x="804" y="2830"/>
                  <a:pt x="794" y="2841"/>
                  <a:pt x="788" y="2860"/>
                </a:cubicBezTo>
                <a:cubicBezTo>
                  <a:pt x="786" y="2865"/>
                  <a:pt x="785" y="2871"/>
                  <a:pt x="784" y="2877"/>
                </a:cubicBezTo>
                <a:cubicBezTo>
                  <a:pt x="782" y="2883"/>
                  <a:pt x="778" y="2887"/>
                  <a:pt x="776" y="2893"/>
                </a:cubicBezTo>
                <a:cubicBezTo>
                  <a:pt x="772" y="2905"/>
                  <a:pt x="769" y="2915"/>
                  <a:pt x="764" y="2926"/>
                </a:cubicBezTo>
                <a:cubicBezTo>
                  <a:pt x="751" y="2959"/>
                  <a:pt x="741" y="2977"/>
                  <a:pt x="725" y="3008"/>
                </a:cubicBezTo>
                <a:cubicBezTo>
                  <a:pt x="718" y="3022"/>
                  <a:pt x="709" y="3026"/>
                  <a:pt x="702" y="3041"/>
                </a:cubicBezTo>
                <a:cubicBezTo>
                  <a:pt x="696" y="3053"/>
                  <a:pt x="691" y="3061"/>
                  <a:pt x="686" y="3074"/>
                </a:cubicBezTo>
                <a:cubicBezTo>
                  <a:pt x="684" y="3079"/>
                  <a:pt x="684" y="3085"/>
                  <a:pt x="682" y="3090"/>
                </a:cubicBezTo>
                <a:cubicBezTo>
                  <a:pt x="673" y="3110"/>
                  <a:pt x="662" y="3121"/>
                  <a:pt x="651" y="3139"/>
                </a:cubicBezTo>
                <a:cubicBezTo>
                  <a:pt x="648" y="3144"/>
                  <a:pt x="646" y="3151"/>
                  <a:pt x="643" y="3156"/>
                </a:cubicBezTo>
                <a:cubicBezTo>
                  <a:pt x="635" y="3169"/>
                  <a:pt x="627" y="3175"/>
                  <a:pt x="620" y="3188"/>
                </a:cubicBezTo>
                <a:cubicBezTo>
                  <a:pt x="617" y="3194"/>
                  <a:pt x="615" y="3200"/>
                  <a:pt x="612" y="3205"/>
                </a:cubicBezTo>
                <a:cubicBezTo>
                  <a:pt x="609" y="3211"/>
                  <a:pt x="603" y="3215"/>
                  <a:pt x="600" y="3221"/>
                </a:cubicBezTo>
                <a:cubicBezTo>
                  <a:pt x="590" y="3240"/>
                  <a:pt x="585" y="3251"/>
                  <a:pt x="577" y="3271"/>
                </a:cubicBezTo>
                <a:cubicBezTo>
                  <a:pt x="568" y="3283"/>
                  <a:pt x="564" y="3301"/>
                  <a:pt x="557" y="3316"/>
                </a:cubicBezTo>
                <a:cubicBezTo>
                  <a:pt x="551" y="3328"/>
                  <a:pt x="548" y="3336"/>
                  <a:pt x="541" y="3349"/>
                </a:cubicBezTo>
                <a:cubicBezTo>
                  <a:pt x="539" y="3355"/>
                  <a:pt x="533" y="3359"/>
                  <a:pt x="530" y="3365"/>
                </a:cubicBezTo>
                <a:cubicBezTo>
                  <a:pt x="527" y="3370"/>
                  <a:pt x="525" y="3376"/>
                  <a:pt x="522" y="3381"/>
                </a:cubicBezTo>
                <a:cubicBezTo>
                  <a:pt x="514" y="3395"/>
                  <a:pt x="507" y="3402"/>
                  <a:pt x="498" y="3414"/>
                </a:cubicBezTo>
                <a:cubicBezTo>
                  <a:pt x="490" y="3427"/>
                  <a:pt x="486" y="3436"/>
                  <a:pt x="475" y="3447"/>
                </a:cubicBezTo>
                <a:cubicBezTo>
                  <a:pt x="470" y="3452"/>
                  <a:pt x="464" y="3454"/>
                  <a:pt x="459" y="3459"/>
                </a:cubicBezTo>
                <a:cubicBezTo>
                  <a:pt x="455" y="3464"/>
                  <a:pt x="453" y="3471"/>
                  <a:pt x="448" y="3476"/>
                </a:cubicBezTo>
                <a:cubicBezTo>
                  <a:pt x="443" y="3481"/>
                  <a:pt x="437" y="3483"/>
                  <a:pt x="432" y="3488"/>
                </a:cubicBezTo>
                <a:cubicBezTo>
                  <a:pt x="421" y="3499"/>
                  <a:pt x="416" y="3509"/>
                  <a:pt x="409" y="3521"/>
                </a:cubicBezTo>
                <a:cubicBezTo>
                  <a:pt x="406" y="3526"/>
                  <a:pt x="405" y="3532"/>
                  <a:pt x="401" y="3537"/>
                </a:cubicBezTo>
                <a:cubicBezTo>
                  <a:pt x="397" y="3543"/>
                  <a:pt x="389" y="3544"/>
                  <a:pt x="385" y="3550"/>
                </a:cubicBezTo>
                <a:cubicBezTo>
                  <a:pt x="381" y="3555"/>
                  <a:pt x="378" y="3561"/>
                  <a:pt x="373" y="3566"/>
                </a:cubicBezTo>
                <a:cubicBezTo>
                  <a:pt x="369" y="3571"/>
                  <a:pt x="363" y="3573"/>
                  <a:pt x="358" y="3578"/>
                </a:cubicBezTo>
                <a:cubicBezTo>
                  <a:pt x="353" y="3584"/>
                  <a:pt x="351" y="3590"/>
                  <a:pt x="346" y="3595"/>
                </a:cubicBezTo>
                <a:cubicBezTo>
                  <a:pt x="341" y="3600"/>
                  <a:pt x="335" y="3602"/>
                  <a:pt x="330" y="3607"/>
                </a:cubicBezTo>
                <a:cubicBezTo>
                  <a:pt x="326" y="3612"/>
                  <a:pt x="324" y="3618"/>
                  <a:pt x="319" y="3624"/>
                </a:cubicBezTo>
                <a:cubicBezTo>
                  <a:pt x="314" y="3629"/>
                  <a:pt x="308" y="3632"/>
                  <a:pt x="303" y="3636"/>
                </a:cubicBezTo>
                <a:cubicBezTo>
                  <a:pt x="297" y="3641"/>
                  <a:pt x="294" y="3648"/>
                  <a:pt x="287" y="3652"/>
                </a:cubicBezTo>
                <a:cubicBezTo>
                  <a:pt x="283" y="3655"/>
                  <a:pt x="278" y="3657"/>
                  <a:pt x="272" y="3660"/>
                </a:cubicBezTo>
                <a:cubicBezTo>
                  <a:pt x="266" y="3664"/>
                  <a:pt x="262" y="3669"/>
                  <a:pt x="256" y="3673"/>
                </a:cubicBezTo>
                <a:cubicBezTo>
                  <a:pt x="243" y="3681"/>
                  <a:pt x="238" y="3689"/>
                  <a:pt x="225" y="3697"/>
                </a:cubicBezTo>
                <a:cubicBezTo>
                  <a:pt x="220" y="3700"/>
                  <a:pt x="215" y="3703"/>
                  <a:pt x="209" y="3706"/>
                </a:cubicBezTo>
                <a:cubicBezTo>
                  <a:pt x="203" y="3709"/>
                  <a:pt x="200" y="3715"/>
                  <a:pt x="194" y="3718"/>
                </a:cubicBezTo>
                <a:cubicBezTo>
                  <a:pt x="189" y="3720"/>
                  <a:pt x="183" y="3720"/>
                  <a:pt x="178" y="3722"/>
                </a:cubicBezTo>
                <a:cubicBezTo>
                  <a:pt x="172" y="3724"/>
                  <a:pt x="168" y="3728"/>
                  <a:pt x="162" y="3730"/>
                </a:cubicBezTo>
                <a:cubicBezTo>
                  <a:pt x="152" y="3733"/>
                  <a:pt x="142" y="3734"/>
                  <a:pt x="131" y="3738"/>
                </a:cubicBezTo>
                <a:cubicBezTo>
                  <a:pt x="125" y="3741"/>
                  <a:pt x="121" y="3745"/>
                  <a:pt x="115" y="3747"/>
                </a:cubicBezTo>
                <a:cubicBezTo>
                  <a:pt x="104" y="3752"/>
                  <a:pt x="97" y="3760"/>
                  <a:pt x="84" y="3763"/>
                </a:cubicBezTo>
                <a:cubicBezTo>
                  <a:pt x="73" y="3765"/>
                  <a:pt x="64" y="3759"/>
                  <a:pt x="53" y="3763"/>
                </a:cubicBezTo>
                <a:cubicBezTo>
                  <a:pt x="40" y="3768"/>
                  <a:pt x="36" y="3784"/>
                  <a:pt x="26" y="3792"/>
                </a:cubicBezTo>
                <a:cubicBezTo>
                  <a:pt x="16" y="3799"/>
                  <a:pt x="11" y="3804"/>
                  <a:pt x="0" y="3811"/>
                </a:cubicBezTo>
                <a:close/>
              </a:path>
            </a:pathLst>
          </a:custGeom>
          <a:gradFill rotWithShape="1">
            <a:gsLst>
              <a:gs pos="0">
                <a:srgbClr val="959595"/>
              </a:gs>
              <a:gs pos="50000">
                <a:srgbClr val="D6D6D6"/>
              </a:gs>
              <a:gs pos="100000">
                <a:srgbClr val="FFFFFF"/>
              </a:gs>
            </a:gsLst>
            <a:lin ang="2700000" scaled="1"/>
          </a:gradFill>
          <a:ln w="1" cap="flat">
            <a:solidFill>
              <a:srgbClr val="999999"/>
            </a:solidFill>
            <a:prstDash val="solid"/>
            <a:miter lim="800000"/>
            <a:headEnd/>
            <a:tailEnd/>
          </a:ln>
        </p:spPr>
        <p:txBody>
          <a:bodyPr/>
          <a:lstStyle/>
          <a:p>
            <a:endParaRPr lang="es-ES"/>
          </a:p>
        </p:txBody>
      </p:sp>
      <p:sp>
        <p:nvSpPr>
          <p:cNvPr id="4" name="Rectángulo 3">
            <a:extLst>
              <a:ext uri="{FF2B5EF4-FFF2-40B4-BE49-F238E27FC236}">
                <a16:creationId xmlns:a16="http://schemas.microsoft.com/office/drawing/2014/main" id="{1FF024A1-E505-4679-A058-83E9E51B5C1C}"/>
              </a:ext>
            </a:extLst>
          </p:cNvPr>
          <p:cNvSpPr/>
          <p:nvPr/>
        </p:nvSpPr>
        <p:spPr>
          <a:xfrm>
            <a:off x="9191745" y="2335863"/>
            <a:ext cx="698499" cy="285095"/>
          </a:xfrm>
          <a:prstGeom prst="rect">
            <a:avLst/>
          </a:prstGeom>
          <a:solidFill>
            <a:schemeClr val="accent6">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 name="CuadroTexto 106">
            <a:extLst>
              <a:ext uri="{FF2B5EF4-FFF2-40B4-BE49-F238E27FC236}">
                <a16:creationId xmlns:a16="http://schemas.microsoft.com/office/drawing/2014/main" id="{8A71BD38-80DE-49AD-A84D-07C15B23B43F}"/>
              </a:ext>
            </a:extLst>
          </p:cNvPr>
          <p:cNvSpPr txBox="1"/>
          <p:nvPr/>
        </p:nvSpPr>
        <p:spPr>
          <a:xfrm>
            <a:off x="9913488" y="2294777"/>
            <a:ext cx="1460310"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Pericial</a:t>
            </a:r>
          </a:p>
        </p:txBody>
      </p:sp>
      <p:sp>
        <p:nvSpPr>
          <p:cNvPr id="108" name="Rectángulo 107">
            <a:extLst>
              <a:ext uri="{FF2B5EF4-FFF2-40B4-BE49-F238E27FC236}">
                <a16:creationId xmlns:a16="http://schemas.microsoft.com/office/drawing/2014/main" id="{A4C9C968-043B-480E-A48A-456B862A961F}"/>
              </a:ext>
            </a:extLst>
          </p:cNvPr>
          <p:cNvSpPr/>
          <p:nvPr/>
        </p:nvSpPr>
        <p:spPr>
          <a:xfrm>
            <a:off x="9191744" y="2847038"/>
            <a:ext cx="698499" cy="285095"/>
          </a:xfrm>
          <a:prstGeom prst="rect">
            <a:avLst/>
          </a:prstGeom>
          <a:solidFill>
            <a:schemeClr val="accent6">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CuadroTexto 108">
            <a:extLst>
              <a:ext uri="{FF2B5EF4-FFF2-40B4-BE49-F238E27FC236}">
                <a16:creationId xmlns:a16="http://schemas.microsoft.com/office/drawing/2014/main" id="{90860759-1F90-44F3-8129-8DF965680CAB}"/>
              </a:ext>
            </a:extLst>
          </p:cNvPr>
          <p:cNvSpPr txBox="1"/>
          <p:nvPr/>
        </p:nvSpPr>
        <p:spPr>
          <a:xfrm>
            <a:off x="9913488" y="2759002"/>
            <a:ext cx="1460310"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Pericial válida, pero modulan</a:t>
            </a:r>
          </a:p>
        </p:txBody>
      </p:sp>
      <p:sp>
        <p:nvSpPr>
          <p:cNvPr id="110" name="Rectángulo 109">
            <a:extLst>
              <a:ext uri="{FF2B5EF4-FFF2-40B4-BE49-F238E27FC236}">
                <a16:creationId xmlns:a16="http://schemas.microsoft.com/office/drawing/2014/main" id="{94CFAA13-6664-4302-93D0-58F1BC6F1859}"/>
              </a:ext>
            </a:extLst>
          </p:cNvPr>
          <p:cNvSpPr/>
          <p:nvPr/>
        </p:nvSpPr>
        <p:spPr>
          <a:xfrm>
            <a:off x="9191744" y="3488433"/>
            <a:ext cx="698499" cy="285095"/>
          </a:xfrm>
          <a:prstGeom prst="rect">
            <a:avLst/>
          </a:prstGeom>
          <a:solidFill>
            <a:schemeClr val="accent4">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1" name="CuadroTexto 110">
            <a:extLst>
              <a:ext uri="{FF2B5EF4-FFF2-40B4-BE49-F238E27FC236}">
                <a16:creationId xmlns:a16="http://schemas.microsoft.com/office/drawing/2014/main" id="{1C620138-1217-444C-A559-A25470D39097}"/>
              </a:ext>
            </a:extLst>
          </p:cNvPr>
          <p:cNvSpPr txBox="1"/>
          <p:nvPr/>
        </p:nvSpPr>
        <p:spPr>
          <a:xfrm>
            <a:off x="9913488" y="3406656"/>
            <a:ext cx="1460310"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Estimación directa (8-10%)</a:t>
            </a:r>
          </a:p>
        </p:txBody>
      </p:sp>
      <p:sp>
        <p:nvSpPr>
          <p:cNvPr id="112" name="Rectángulo 111">
            <a:extLst>
              <a:ext uri="{FF2B5EF4-FFF2-40B4-BE49-F238E27FC236}">
                <a16:creationId xmlns:a16="http://schemas.microsoft.com/office/drawing/2014/main" id="{FA10BA4F-693F-4411-879B-74AB25EDFBE9}"/>
              </a:ext>
            </a:extLst>
          </p:cNvPr>
          <p:cNvSpPr/>
          <p:nvPr/>
        </p:nvSpPr>
        <p:spPr>
          <a:xfrm>
            <a:off x="9191744" y="4102811"/>
            <a:ext cx="698499" cy="285095"/>
          </a:xfrm>
          <a:prstGeom prst="rect">
            <a:avLst/>
          </a:prstGeom>
          <a:solidFill>
            <a:srgbClr val="FF717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CuadroTexto 112">
            <a:extLst>
              <a:ext uri="{FF2B5EF4-FFF2-40B4-BE49-F238E27FC236}">
                <a16:creationId xmlns:a16="http://schemas.microsoft.com/office/drawing/2014/main" id="{2A8484D7-41DF-4B73-824F-77981CEFAB51}"/>
              </a:ext>
            </a:extLst>
          </p:cNvPr>
          <p:cNvSpPr txBox="1"/>
          <p:nvPr/>
        </p:nvSpPr>
        <p:spPr>
          <a:xfrm>
            <a:off x="9913488" y="4016710"/>
            <a:ext cx="1460310"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Estimación directa (5%)</a:t>
            </a:r>
          </a:p>
        </p:txBody>
      </p:sp>
    </p:spTree>
    <p:extLst>
      <p:ext uri="{BB962C8B-B14F-4D97-AF65-F5344CB8AC3E}">
        <p14:creationId xmlns:p14="http://schemas.microsoft.com/office/powerpoint/2010/main" val="747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ppt_x"/>
                                          </p:val>
                                        </p:tav>
                                        <p:tav tm="100000">
                                          <p:val>
                                            <p:strVal val="#ppt_x"/>
                                          </p:val>
                                        </p:tav>
                                      </p:tavLst>
                                    </p:anim>
                                    <p:anim calcmode="lin" valueType="num">
                                      <p:cBhvr additive="base">
                                        <p:cTn id="3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ppt_x"/>
                                          </p:val>
                                        </p:tav>
                                        <p:tav tm="100000">
                                          <p:val>
                                            <p:strVal val="#ppt_x"/>
                                          </p:val>
                                        </p:tav>
                                      </p:tavLst>
                                    </p:anim>
                                    <p:anim calcmode="lin" valueType="num">
                                      <p:cBhvr additive="base">
                                        <p:cTn id="4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ppt_x"/>
                                          </p:val>
                                        </p:tav>
                                        <p:tav tm="100000">
                                          <p:val>
                                            <p:strVal val="#ppt_x"/>
                                          </p:val>
                                        </p:tav>
                                      </p:tavLst>
                                    </p:anim>
                                    <p:anim calcmode="lin" valueType="num">
                                      <p:cBhvr additive="base">
                                        <p:cTn id="5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additive="base">
                                        <p:cTn id="67" dur="500" fill="hold"/>
                                        <p:tgtEl>
                                          <p:spTgt spid="51"/>
                                        </p:tgtEl>
                                        <p:attrNameLst>
                                          <p:attrName>ppt_x</p:attrName>
                                        </p:attrNameLst>
                                      </p:cBhvr>
                                      <p:tavLst>
                                        <p:tav tm="0">
                                          <p:val>
                                            <p:strVal val="#ppt_x"/>
                                          </p:val>
                                        </p:tav>
                                        <p:tav tm="100000">
                                          <p:val>
                                            <p:strVal val="#ppt_x"/>
                                          </p:val>
                                        </p:tav>
                                      </p:tavLst>
                                    </p:anim>
                                    <p:anim calcmode="lin" valueType="num">
                                      <p:cBhvr additive="base">
                                        <p:cTn id="6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additive="base">
                                        <p:cTn id="85" dur="500" fill="hold"/>
                                        <p:tgtEl>
                                          <p:spTgt spid="84"/>
                                        </p:tgtEl>
                                        <p:attrNameLst>
                                          <p:attrName>ppt_x</p:attrName>
                                        </p:attrNameLst>
                                      </p:cBhvr>
                                      <p:tavLst>
                                        <p:tav tm="0">
                                          <p:val>
                                            <p:strVal val="#ppt_x"/>
                                          </p:val>
                                        </p:tav>
                                        <p:tav tm="100000">
                                          <p:val>
                                            <p:strVal val="#ppt_x"/>
                                          </p:val>
                                        </p:tav>
                                      </p:tavLst>
                                    </p:anim>
                                    <p:anim calcmode="lin" valueType="num">
                                      <p:cBhvr additive="base">
                                        <p:cTn id="86"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ppt_x"/>
                                          </p:val>
                                        </p:tav>
                                        <p:tav tm="100000">
                                          <p:val>
                                            <p:strVal val="#ppt_x"/>
                                          </p:val>
                                        </p:tav>
                                      </p:tavLst>
                                    </p:anim>
                                    <p:anim calcmode="lin" valueType="num">
                                      <p:cBhvr additive="base">
                                        <p:cTn id="9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additive="base">
                                        <p:cTn id="97" dur="500" fill="hold"/>
                                        <p:tgtEl>
                                          <p:spTgt spid="75"/>
                                        </p:tgtEl>
                                        <p:attrNameLst>
                                          <p:attrName>ppt_x</p:attrName>
                                        </p:attrNameLst>
                                      </p:cBhvr>
                                      <p:tavLst>
                                        <p:tav tm="0">
                                          <p:val>
                                            <p:strVal val="#ppt_x"/>
                                          </p:val>
                                        </p:tav>
                                        <p:tav tm="100000">
                                          <p:val>
                                            <p:strVal val="#ppt_x"/>
                                          </p:val>
                                        </p:tav>
                                      </p:tavLst>
                                    </p:anim>
                                    <p:anim calcmode="lin" valueType="num">
                                      <p:cBhvr additive="base">
                                        <p:cTn id="9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additive="base">
                                        <p:cTn id="103" dur="500" fill="hold"/>
                                        <p:tgtEl>
                                          <p:spTgt spid="74"/>
                                        </p:tgtEl>
                                        <p:attrNameLst>
                                          <p:attrName>ppt_x</p:attrName>
                                        </p:attrNameLst>
                                      </p:cBhvr>
                                      <p:tavLst>
                                        <p:tav tm="0">
                                          <p:val>
                                            <p:strVal val="#ppt_x"/>
                                          </p:val>
                                        </p:tav>
                                        <p:tav tm="100000">
                                          <p:val>
                                            <p:strVal val="#ppt_x"/>
                                          </p:val>
                                        </p:tav>
                                      </p:tavLst>
                                    </p:anim>
                                    <p:anim calcmode="lin" valueType="num">
                                      <p:cBhvr additive="base">
                                        <p:cTn id="10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3"/>
                                        </p:tgtEl>
                                        <p:attrNameLst>
                                          <p:attrName>style.visibility</p:attrName>
                                        </p:attrNameLst>
                                      </p:cBhvr>
                                      <p:to>
                                        <p:strVal val="visible"/>
                                      </p:to>
                                    </p:set>
                                    <p:anim calcmode="lin" valueType="num">
                                      <p:cBhvr additive="base">
                                        <p:cTn id="109" dur="500" fill="hold"/>
                                        <p:tgtEl>
                                          <p:spTgt spid="73"/>
                                        </p:tgtEl>
                                        <p:attrNameLst>
                                          <p:attrName>ppt_x</p:attrName>
                                        </p:attrNameLst>
                                      </p:cBhvr>
                                      <p:tavLst>
                                        <p:tav tm="0">
                                          <p:val>
                                            <p:strVal val="#ppt_x"/>
                                          </p:val>
                                        </p:tav>
                                        <p:tav tm="100000">
                                          <p:val>
                                            <p:strVal val="#ppt_x"/>
                                          </p:val>
                                        </p:tav>
                                      </p:tavLst>
                                    </p:anim>
                                    <p:anim calcmode="lin" valueType="num">
                                      <p:cBhvr additive="base">
                                        <p:cTn id="11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6"/>
                                        </p:tgtEl>
                                        <p:attrNameLst>
                                          <p:attrName>style.visibility</p:attrName>
                                        </p:attrNameLst>
                                      </p:cBhvr>
                                      <p:to>
                                        <p:strVal val="visible"/>
                                      </p:to>
                                    </p:set>
                                    <p:anim calcmode="lin" valueType="num">
                                      <p:cBhvr additive="base">
                                        <p:cTn id="121" dur="500" fill="hold"/>
                                        <p:tgtEl>
                                          <p:spTgt spid="86"/>
                                        </p:tgtEl>
                                        <p:attrNameLst>
                                          <p:attrName>ppt_x</p:attrName>
                                        </p:attrNameLst>
                                      </p:cBhvr>
                                      <p:tavLst>
                                        <p:tav tm="0">
                                          <p:val>
                                            <p:strVal val="#ppt_x"/>
                                          </p:val>
                                        </p:tav>
                                        <p:tav tm="100000">
                                          <p:val>
                                            <p:strVal val="#ppt_x"/>
                                          </p:val>
                                        </p:tav>
                                      </p:tavLst>
                                    </p:anim>
                                    <p:anim calcmode="lin" valueType="num">
                                      <p:cBhvr additive="base">
                                        <p:cTn id="12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anim calcmode="lin" valueType="num">
                                      <p:cBhvr additive="base">
                                        <p:cTn id="127" dur="500" fill="hold"/>
                                        <p:tgtEl>
                                          <p:spTgt spid="85"/>
                                        </p:tgtEl>
                                        <p:attrNameLst>
                                          <p:attrName>ppt_x</p:attrName>
                                        </p:attrNameLst>
                                      </p:cBhvr>
                                      <p:tavLst>
                                        <p:tav tm="0">
                                          <p:val>
                                            <p:strVal val="#ppt_x"/>
                                          </p:val>
                                        </p:tav>
                                        <p:tav tm="100000">
                                          <p:val>
                                            <p:strVal val="#ppt_x"/>
                                          </p:val>
                                        </p:tav>
                                      </p:tavLst>
                                    </p:anim>
                                    <p:anim calcmode="lin" valueType="num">
                                      <p:cBhvr additive="base">
                                        <p:cTn id="12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additive="base">
                                        <p:cTn id="133" dur="500" fill="hold"/>
                                        <p:tgtEl>
                                          <p:spTgt spid="42"/>
                                        </p:tgtEl>
                                        <p:attrNameLst>
                                          <p:attrName>ppt_x</p:attrName>
                                        </p:attrNameLst>
                                      </p:cBhvr>
                                      <p:tavLst>
                                        <p:tav tm="0">
                                          <p:val>
                                            <p:strVal val="#ppt_x"/>
                                          </p:val>
                                        </p:tav>
                                        <p:tav tm="100000">
                                          <p:val>
                                            <p:strVal val="#ppt_x"/>
                                          </p:val>
                                        </p:tav>
                                      </p:tavLst>
                                    </p:anim>
                                    <p:anim calcmode="lin" valueType="num">
                                      <p:cBhvr additive="base">
                                        <p:cTn id="1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500" fill="hold"/>
                                        <p:tgtEl>
                                          <p:spTgt spid="44"/>
                                        </p:tgtEl>
                                        <p:attrNameLst>
                                          <p:attrName>ppt_x</p:attrName>
                                        </p:attrNameLst>
                                      </p:cBhvr>
                                      <p:tavLst>
                                        <p:tav tm="0">
                                          <p:val>
                                            <p:strVal val="#ppt_x"/>
                                          </p:val>
                                        </p:tav>
                                        <p:tav tm="100000">
                                          <p:val>
                                            <p:strVal val="#ppt_x"/>
                                          </p:val>
                                        </p:tav>
                                      </p:tavLst>
                                    </p:anim>
                                    <p:anim calcmode="lin" valueType="num">
                                      <p:cBhvr additive="base">
                                        <p:cTn id="14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additive="base">
                                        <p:cTn id="145" dur="500" fill="hold"/>
                                        <p:tgtEl>
                                          <p:spTgt spid="43"/>
                                        </p:tgtEl>
                                        <p:attrNameLst>
                                          <p:attrName>ppt_x</p:attrName>
                                        </p:attrNameLst>
                                      </p:cBhvr>
                                      <p:tavLst>
                                        <p:tav tm="0">
                                          <p:val>
                                            <p:strVal val="#ppt_x"/>
                                          </p:val>
                                        </p:tav>
                                        <p:tav tm="100000">
                                          <p:val>
                                            <p:strVal val="#ppt_x"/>
                                          </p:val>
                                        </p:tav>
                                      </p:tavLst>
                                    </p:anim>
                                    <p:anim calcmode="lin" valueType="num">
                                      <p:cBhvr additive="base">
                                        <p:cTn id="14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500" fill="hold"/>
                                        <p:tgtEl>
                                          <p:spTgt spid="47"/>
                                        </p:tgtEl>
                                        <p:attrNameLst>
                                          <p:attrName>ppt_x</p:attrName>
                                        </p:attrNameLst>
                                      </p:cBhvr>
                                      <p:tavLst>
                                        <p:tav tm="0">
                                          <p:val>
                                            <p:strVal val="#ppt_x"/>
                                          </p:val>
                                        </p:tav>
                                        <p:tav tm="100000">
                                          <p:val>
                                            <p:strVal val="#ppt_x"/>
                                          </p:val>
                                        </p:tav>
                                      </p:tavLst>
                                    </p:anim>
                                    <p:anim calcmode="lin" valueType="num">
                                      <p:cBhvr additive="base">
                                        <p:cTn id="15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48"/>
                                        </p:tgtEl>
                                        <p:attrNameLst>
                                          <p:attrName>style.visibility</p:attrName>
                                        </p:attrNameLst>
                                      </p:cBhvr>
                                      <p:to>
                                        <p:strVal val="visible"/>
                                      </p:to>
                                    </p:set>
                                    <p:anim calcmode="lin" valueType="num">
                                      <p:cBhvr additive="base">
                                        <p:cTn id="157" dur="500" fill="hold"/>
                                        <p:tgtEl>
                                          <p:spTgt spid="48"/>
                                        </p:tgtEl>
                                        <p:attrNameLst>
                                          <p:attrName>ppt_x</p:attrName>
                                        </p:attrNameLst>
                                      </p:cBhvr>
                                      <p:tavLst>
                                        <p:tav tm="0">
                                          <p:val>
                                            <p:strVal val="#ppt_x"/>
                                          </p:val>
                                        </p:tav>
                                        <p:tav tm="100000">
                                          <p:val>
                                            <p:strVal val="#ppt_x"/>
                                          </p:val>
                                        </p:tav>
                                      </p:tavLst>
                                    </p:anim>
                                    <p:anim calcmode="lin" valueType="num">
                                      <p:cBhvr additive="base">
                                        <p:cTn id="15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45"/>
                                        </p:tgtEl>
                                        <p:attrNameLst>
                                          <p:attrName>style.visibility</p:attrName>
                                        </p:attrNameLst>
                                      </p:cBhvr>
                                      <p:to>
                                        <p:strVal val="visible"/>
                                      </p:to>
                                    </p:set>
                                    <p:anim calcmode="lin" valueType="num">
                                      <p:cBhvr additive="base">
                                        <p:cTn id="163" dur="500" fill="hold"/>
                                        <p:tgtEl>
                                          <p:spTgt spid="45"/>
                                        </p:tgtEl>
                                        <p:attrNameLst>
                                          <p:attrName>ppt_x</p:attrName>
                                        </p:attrNameLst>
                                      </p:cBhvr>
                                      <p:tavLst>
                                        <p:tav tm="0">
                                          <p:val>
                                            <p:strVal val="#ppt_x"/>
                                          </p:val>
                                        </p:tav>
                                        <p:tav tm="100000">
                                          <p:val>
                                            <p:strVal val="#ppt_x"/>
                                          </p:val>
                                        </p:tav>
                                      </p:tavLst>
                                    </p:anim>
                                    <p:anim calcmode="lin" valueType="num">
                                      <p:cBhvr additive="base">
                                        <p:cTn id="16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7" presetClass="entr" presetSubtype="4" fill="hold" grpId="0" nodeType="clickEffect">
                                  <p:stCondLst>
                                    <p:cond delay="0"/>
                                  </p:stCondLst>
                                  <p:childTnLst>
                                    <p:set>
                                      <p:cBhvr>
                                        <p:cTn id="174" dur="1" fill="hold">
                                          <p:stCondLst>
                                            <p:cond delay="0"/>
                                          </p:stCondLst>
                                        </p:cTn>
                                        <p:tgtEl>
                                          <p:spTgt spid="50"/>
                                        </p:tgtEl>
                                        <p:attrNameLst>
                                          <p:attrName>style.visibility</p:attrName>
                                        </p:attrNameLst>
                                      </p:cBhvr>
                                      <p:to>
                                        <p:strVal val="visible"/>
                                      </p:to>
                                    </p:set>
                                    <p:anim calcmode="lin" valueType="num">
                                      <p:cBhvr additive="base">
                                        <p:cTn id="175" dur="5000" fill="hold"/>
                                        <p:tgtEl>
                                          <p:spTgt spid="50"/>
                                        </p:tgtEl>
                                        <p:attrNameLst>
                                          <p:attrName>ppt_x</p:attrName>
                                        </p:attrNameLst>
                                      </p:cBhvr>
                                      <p:tavLst>
                                        <p:tav tm="0">
                                          <p:val>
                                            <p:strVal val="#ppt_x"/>
                                          </p:val>
                                        </p:tav>
                                        <p:tav tm="100000">
                                          <p:val>
                                            <p:strVal val="#ppt_x"/>
                                          </p:val>
                                        </p:tav>
                                      </p:tavLst>
                                    </p:anim>
                                    <p:anim calcmode="lin" valueType="num">
                                      <p:cBhvr additive="base">
                                        <p:cTn id="176" dur="50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46"/>
                                        </p:tgtEl>
                                        <p:attrNameLst>
                                          <p:attrName>style.visibility</p:attrName>
                                        </p:attrNameLst>
                                      </p:cBhvr>
                                      <p:to>
                                        <p:strVal val="visible"/>
                                      </p:to>
                                    </p:set>
                                    <p:anim calcmode="lin" valueType="num">
                                      <p:cBhvr additive="base">
                                        <p:cTn id="181" dur="500" fill="hold"/>
                                        <p:tgtEl>
                                          <p:spTgt spid="46"/>
                                        </p:tgtEl>
                                        <p:attrNameLst>
                                          <p:attrName>ppt_x</p:attrName>
                                        </p:attrNameLst>
                                      </p:cBhvr>
                                      <p:tavLst>
                                        <p:tav tm="0">
                                          <p:val>
                                            <p:strVal val="#ppt_x"/>
                                          </p:val>
                                        </p:tav>
                                        <p:tav tm="100000">
                                          <p:val>
                                            <p:strVal val="#ppt_x"/>
                                          </p:val>
                                        </p:tav>
                                      </p:tavLst>
                                    </p:anim>
                                    <p:anim calcmode="lin" valueType="num">
                                      <p:cBhvr additive="base">
                                        <p:cTn id="18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54"/>
                                        </p:tgtEl>
                                        <p:attrNameLst>
                                          <p:attrName>style.visibility</p:attrName>
                                        </p:attrNameLst>
                                      </p:cBhvr>
                                      <p:to>
                                        <p:strVal val="visible"/>
                                      </p:to>
                                    </p:set>
                                    <p:anim calcmode="lin" valueType="num">
                                      <p:cBhvr additive="base">
                                        <p:cTn id="187" dur="500" fill="hold"/>
                                        <p:tgtEl>
                                          <p:spTgt spid="54"/>
                                        </p:tgtEl>
                                        <p:attrNameLst>
                                          <p:attrName>ppt_x</p:attrName>
                                        </p:attrNameLst>
                                      </p:cBhvr>
                                      <p:tavLst>
                                        <p:tav tm="0">
                                          <p:val>
                                            <p:strVal val="#ppt_x"/>
                                          </p:val>
                                        </p:tav>
                                        <p:tav tm="100000">
                                          <p:val>
                                            <p:strVal val="#ppt_x"/>
                                          </p:val>
                                        </p:tav>
                                      </p:tavLst>
                                    </p:anim>
                                    <p:anim calcmode="lin" valueType="num">
                                      <p:cBhvr additive="base">
                                        <p:cTn id="18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53"/>
                                        </p:tgtEl>
                                        <p:attrNameLst>
                                          <p:attrName>style.visibility</p:attrName>
                                        </p:attrNameLst>
                                      </p:cBhvr>
                                      <p:to>
                                        <p:strVal val="visible"/>
                                      </p:to>
                                    </p:set>
                                    <p:anim calcmode="lin" valueType="num">
                                      <p:cBhvr additive="base">
                                        <p:cTn id="193" dur="500" fill="hold"/>
                                        <p:tgtEl>
                                          <p:spTgt spid="53"/>
                                        </p:tgtEl>
                                        <p:attrNameLst>
                                          <p:attrName>ppt_x</p:attrName>
                                        </p:attrNameLst>
                                      </p:cBhvr>
                                      <p:tavLst>
                                        <p:tav tm="0">
                                          <p:val>
                                            <p:strVal val="#ppt_x"/>
                                          </p:val>
                                        </p:tav>
                                        <p:tav tm="100000">
                                          <p:val>
                                            <p:strVal val="#ppt_x"/>
                                          </p:val>
                                        </p:tav>
                                      </p:tavLst>
                                    </p:anim>
                                    <p:anim calcmode="lin" valueType="num">
                                      <p:cBhvr additive="base">
                                        <p:cTn id="19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77"/>
                                        </p:tgtEl>
                                        <p:attrNameLst>
                                          <p:attrName>style.visibility</p:attrName>
                                        </p:attrNameLst>
                                      </p:cBhvr>
                                      <p:to>
                                        <p:strVal val="visible"/>
                                      </p:to>
                                    </p:set>
                                    <p:anim calcmode="lin" valueType="num">
                                      <p:cBhvr additive="base">
                                        <p:cTn id="199" dur="500" fill="hold"/>
                                        <p:tgtEl>
                                          <p:spTgt spid="77"/>
                                        </p:tgtEl>
                                        <p:attrNameLst>
                                          <p:attrName>ppt_x</p:attrName>
                                        </p:attrNameLst>
                                      </p:cBhvr>
                                      <p:tavLst>
                                        <p:tav tm="0">
                                          <p:val>
                                            <p:strVal val="#ppt_x"/>
                                          </p:val>
                                        </p:tav>
                                        <p:tav tm="100000">
                                          <p:val>
                                            <p:strVal val="#ppt_x"/>
                                          </p:val>
                                        </p:tav>
                                      </p:tavLst>
                                    </p:anim>
                                    <p:anim calcmode="lin" valueType="num">
                                      <p:cBhvr additive="base">
                                        <p:cTn id="20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59"/>
                                        </p:tgtEl>
                                        <p:attrNameLst>
                                          <p:attrName>style.visibility</p:attrName>
                                        </p:attrNameLst>
                                      </p:cBhvr>
                                      <p:to>
                                        <p:strVal val="visible"/>
                                      </p:to>
                                    </p:set>
                                    <p:anim calcmode="lin" valueType="num">
                                      <p:cBhvr additive="base">
                                        <p:cTn id="205" dur="500" fill="hold"/>
                                        <p:tgtEl>
                                          <p:spTgt spid="59"/>
                                        </p:tgtEl>
                                        <p:attrNameLst>
                                          <p:attrName>ppt_x</p:attrName>
                                        </p:attrNameLst>
                                      </p:cBhvr>
                                      <p:tavLst>
                                        <p:tav tm="0">
                                          <p:val>
                                            <p:strVal val="#ppt_x"/>
                                          </p:val>
                                        </p:tav>
                                        <p:tav tm="100000">
                                          <p:val>
                                            <p:strVal val="#ppt_x"/>
                                          </p:val>
                                        </p:tav>
                                      </p:tavLst>
                                    </p:anim>
                                    <p:anim calcmode="lin" valueType="num">
                                      <p:cBhvr additive="base">
                                        <p:cTn id="20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78"/>
                                        </p:tgtEl>
                                        <p:attrNameLst>
                                          <p:attrName>style.visibility</p:attrName>
                                        </p:attrNameLst>
                                      </p:cBhvr>
                                      <p:to>
                                        <p:strVal val="visible"/>
                                      </p:to>
                                    </p:set>
                                    <p:anim calcmode="lin" valueType="num">
                                      <p:cBhvr additive="base">
                                        <p:cTn id="211" dur="500" fill="hold"/>
                                        <p:tgtEl>
                                          <p:spTgt spid="78"/>
                                        </p:tgtEl>
                                        <p:attrNameLst>
                                          <p:attrName>ppt_x</p:attrName>
                                        </p:attrNameLst>
                                      </p:cBhvr>
                                      <p:tavLst>
                                        <p:tav tm="0">
                                          <p:val>
                                            <p:strVal val="#ppt_x"/>
                                          </p:val>
                                        </p:tav>
                                        <p:tav tm="100000">
                                          <p:val>
                                            <p:strVal val="#ppt_x"/>
                                          </p:val>
                                        </p:tav>
                                      </p:tavLst>
                                    </p:anim>
                                    <p:anim calcmode="lin" valueType="num">
                                      <p:cBhvr additive="base">
                                        <p:cTn id="21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64"/>
                                        </p:tgtEl>
                                        <p:attrNameLst>
                                          <p:attrName>style.visibility</p:attrName>
                                        </p:attrNameLst>
                                      </p:cBhvr>
                                      <p:to>
                                        <p:strVal val="visible"/>
                                      </p:to>
                                    </p:set>
                                    <p:anim calcmode="lin" valueType="num">
                                      <p:cBhvr additive="base">
                                        <p:cTn id="217" dur="500" fill="hold"/>
                                        <p:tgtEl>
                                          <p:spTgt spid="64"/>
                                        </p:tgtEl>
                                        <p:attrNameLst>
                                          <p:attrName>ppt_x</p:attrName>
                                        </p:attrNameLst>
                                      </p:cBhvr>
                                      <p:tavLst>
                                        <p:tav tm="0">
                                          <p:val>
                                            <p:strVal val="#ppt_x"/>
                                          </p:val>
                                        </p:tav>
                                        <p:tav tm="100000">
                                          <p:val>
                                            <p:strVal val="#ppt_x"/>
                                          </p:val>
                                        </p:tav>
                                      </p:tavLst>
                                    </p:anim>
                                    <p:anim calcmode="lin" valueType="num">
                                      <p:cBhvr additive="base">
                                        <p:cTn id="21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90"/>
                                        </p:tgtEl>
                                        <p:attrNameLst>
                                          <p:attrName>style.visibility</p:attrName>
                                        </p:attrNameLst>
                                      </p:cBhvr>
                                      <p:to>
                                        <p:strVal val="visible"/>
                                      </p:to>
                                    </p:set>
                                    <p:anim calcmode="lin" valueType="num">
                                      <p:cBhvr additive="base">
                                        <p:cTn id="223" dur="500" fill="hold"/>
                                        <p:tgtEl>
                                          <p:spTgt spid="90"/>
                                        </p:tgtEl>
                                        <p:attrNameLst>
                                          <p:attrName>ppt_x</p:attrName>
                                        </p:attrNameLst>
                                      </p:cBhvr>
                                      <p:tavLst>
                                        <p:tav tm="0">
                                          <p:val>
                                            <p:strVal val="#ppt_x"/>
                                          </p:val>
                                        </p:tav>
                                        <p:tav tm="100000">
                                          <p:val>
                                            <p:strVal val="#ppt_x"/>
                                          </p:val>
                                        </p:tav>
                                      </p:tavLst>
                                    </p:anim>
                                    <p:anim calcmode="lin" valueType="num">
                                      <p:cBhvr additive="base">
                                        <p:cTn id="22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63"/>
                                        </p:tgtEl>
                                        <p:attrNameLst>
                                          <p:attrName>style.visibility</p:attrName>
                                        </p:attrNameLst>
                                      </p:cBhvr>
                                      <p:to>
                                        <p:strVal val="visible"/>
                                      </p:to>
                                    </p:set>
                                    <p:anim calcmode="lin" valueType="num">
                                      <p:cBhvr additive="base">
                                        <p:cTn id="229" dur="500" fill="hold"/>
                                        <p:tgtEl>
                                          <p:spTgt spid="63"/>
                                        </p:tgtEl>
                                        <p:attrNameLst>
                                          <p:attrName>ppt_x</p:attrName>
                                        </p:attrNameLst>
                                      </p:cBhvr>
                                      <p:tavLst>
                                        <p:tav tm="0">
                                          <p:val>
                                            <p:strVal val="#ppt_x"/>
                                          </p:val>
                                        </p:tav>
                                        <p:tav tm="100000">
                                          <p:val>
                                            <p:strVal val="#ppt_x"/>
                                          </p:val>
                                        </p:tav>
                                      </p:tavLst>
                                    </p:anim>
                                    <p:anim calcmode="lin" valueType="num">
                                      <p:cBhvr additive="base">
                                        <p:cTn id="23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additive="base">
                                        <p:cTn id="235" dur="500" fill="hold"/>
                                        <p:tgtEl>
                                          <p:spTgt spid="40"/>
                                        </p:tgtEl>
                                        <p:attrNameLst>
                                          <p:attrName>ppt_x</p:attrName>
                                        </p:attrNameLst>
                                      </p:cBhvr>
                                      <p:tavLst>
                                        <p:tav tm="0">
                                          <p:val>
                                            <p:strVal val="#ppt_x"/>
                                          </p:val>
                                        </p:tav>
                                        <p:tav tm="100000">
                                          <p:val>
                                            <p:strVal val="#ppt_x"/>
                                          </p:val>
                                        </p:tav>
                                      </p:tavLst>
                                    </p:anim>
                                    <p:anim calcmode="lin" valueType="num">
                                      <p:cBhvr additive="base">
                                        <p:cTn id="23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76"/>
                                        </p:tgtEl>
                                        <p:attrNameLst>
                                          <p:attrName>style.visibility</p:attrName>
                                        </p:attrNameLst>
                                      </p:cBhvr>
                                      <p:to>
                                        <p:strVal val="visible"/>
                                      </p:to>
                                    </p:set>
                                    <p:anim calcmode="lin" valueType="num">
                                      <p:cBhvr additive="base">
                                        <p:cTn id="241" dur="500" fill="hold"/>
                                        <p:tgtEl>
                                          <p:spTgt spid="76"/>
                                        </p:tgtEl>
                                        <p:attrNameLst>
                                          <p:attrName>ppt_x</p:attrName>
                                        </p:attrNameLst>
                                      </p:cBhvr>
                                      <p:tavLst>
                                        <p:tav tm="0">
                                          <p:val>
                                            <p:strVal val="#ppt_x"/>
                                          </p:val>
                                        </p:tav>
                                        <p:tav tm="100000">
                                          <p:val>
                                            <p:strVal val="#ppt_x"/>
                                          </p:val>
                                        </p:tav>
                                      </p:tavLst>
                                    </p:anim>
                                    <p:anim calcmode="lin" valueType="num">
                                      <p:cBhvr additive="base">
                                        <p:cTn id="24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4" fill="hold" grpId="0" nodeType="clickEffect">
                                  <p:stCondLst>
                                    <p:cond delay="0"/>
                                  </p:stCondLst>
                                  <p:childTnLst>
                                    <p:set>
                                      <p:cBhvr>
                                        <p:cTn id="246" dur="1" fill="hold">
                                          <p:stCondLst>
                                            <p:cond delay="0"/>
                                          </p:stCondLst>
                                        </p:cTn>
                                        <p:tgtEl>
                                          <p:spTgt spid="79"/>
                                        </p:tgtEl>
                                        <p:attrNameLst>
                                          <p:attrName>style.visibility</p:attrName>
                                        </p:attrNameLst>
                                      </p:cBhvr>
                                      <p:to>
                                        <p:strVal val="visible"/>
                                      </p:to>
                                    </p:set>
                                    <p:anim calcmode="lin" valueType="num">
                                      <p:cBhvr additive="base">
                                        <p:cTn id="247" dur="500" fill="hold"/>
                                        <p:tgtEl>
                                          <p:spTgt spid="79"/>
                                        </p:tgtEl>
                                        <p:attrNameLst>
                                          <p:attrName>ppt_x</p:attrName>
                                        </p:attrNameLst>
                                      </p:cBhvr>
                                      <p:tavLst>
                                        <p:tav tm="0">
                                          <p:val>
                                            <p:strVal val="#ppt_x"/>
                                          </p:val>
                                        </p:tav>
                                        <p:tav tm="100000">
                                          <p:val>
                                            <p:strVal val="#ppt_x"/>
                                          </p:val>
                                        </p:tav>
                                      </p:tavLst>
                                    </p:anim>
                                    <p:anim calcmode="lin" valueType="num">
                                      <p:cBhvr additive="base">
                                        <p:cTn id="24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88"/>
                                        </p:tgtEl>
                                        <p:attrNameLst>
                                          <p:attrName>style.visibility</p:attrName>
                                        </p:attrNameLst>
                                      </p:cBhvr>
                                      <p:to>
                                        <p:strVal val="visible"/>
                                      </p:to>
                                    </p:set>
                                    <p:anim calcmode="lin" valueType="num">
                                      <p:cBhvr additive="base">
                                        <p:cTn id="253" dur="500" fill="hold"/>
                                        <p:tgtEl>
                                          <p:spTgt spid="88"/>
                                        </p:tgtEl>
                                        <p:attrNameLst>
                                          <p:attrName>ppt_x</p:attrName>
                                        </p:attrNameLst>
                                      </p:cBhvr>
                                      <p:tavLst>
                                        <p:tav tm="0">
                                          <p:val>
                                            <p:strVal val="#ppt_x"/>
                                          </p:val>
                                        </p:tav>
                                        <p:tav tm="100000">
                                          <p:val>
                                            <p:strVal val="#ppt_x"/>
                                          </p:val>
                                        </p:tav>
                                      </p:tavLst>
                                    </p:anim>
                                    <p:anim calcmode="lin" valueType="num">
                                      <p:cBhvr additive="base">
                                        <p:cTn id="25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87"/>
                                        </p:tgtEl>
                                        <p:attrNameLst>
                                          <p:attrName>style.visibility</p:attrName>
                                        </p:attrNameLst>
                                      </p:cBhvr>
                                      <p:to>
                                        <p:strVal val="visible"/>
                                      </p:to>
                                    </p:set>
                                    <p:anim calcmode="lin" valueType="num">
                                      <p:cBhvr additive="base">
                                        <p:cTn id="259" dur="500" fill="hold"/>
                                        <p:tgtEl>
                                          <p:spTgt spid="87"/>
                                        </p:tgtEl>
                                        <p:attrNameLst>
                                          <p:attrName>ppt_x</p:attrName>
                                        </p:attrNameLst>
                                      </p:cBhvr>
                                      <p:tavLst>
                                        <p:tav tm="0">
                                          <p:val>
                                            <p:strVal val="#ppt_x"/>
                                          </p:val>
                                        </p:tav>
                                        <p:tav tm="100000">
                                          <p:val>
                                            <p:strVal val="#ppt_x"/>
                                          </p:val>
                                        </p:tav>
                                      </p:tavLst>
                                    </p:anim>
                                    <p:anim calcmode="lin" valueType="num">
                                      <p:cBhvr additive="base">
                                        <p:cTn id="2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89"/>
                                        </p:tgtEl>
                                        <p:attrNameLst>
                                          <p:attrName>style.visibility</p:attrName>
                                        </p:attrNameLst>
                                      </p:cBhvr>
                                      <p:to>
                                        <p:strVal val="visible"/>
                                      </p:to>
                                    </p:set>
                                    <p:anim calcmode="lin" valueType="num">
                                      <p:cBhvr additive="base">
                                        <p:cTn id="265" dur="500" fill="hold"/>
                                        <p:tgtEl>
                                          <p:spTgt spid="89"/>
                                        </p:tgtEl>
                                        <p:attrNameLst>
                                          <p:attrName>ppt_x</p:attrName>
                                        </p:attrNameLst>
                                      </p:cBhvr>
                                      <p:tavLst>
                                        <p:tav tm="0">
                                          <p:val>
                                            <p:strVal val="#ppt_x"/>
                                          </p:val>
                                        </p:tav>
                                        <p:tav tm="100000">
                                          <p:val>
                                            <p:strVal val="#ppt_x"/>
                                          </p:val>
                                        </p:tav>
                                      </p:tavLst>
                                    </p:anim>
                                    <p:anim calcmode="lin" valueType="num">
                                      <p:cBhvr additive="base">
                                        <p:cTn id="26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38"/>
                                        </p:tgtEl>
                                        <p:attrNameLst>
                                          <p:attrName>style.visibility</p:attrName>
                                        </p:attrNameLst>
                                      </p:cBhvr>
                                      <p:to>
                                        <p:strVal val="visible"/>
                                      </p:to>
                                    </p:set>
                                    <p:anim calcmode="lin" valueType="num">
                                      <p:cBhvr additive="base">
                                        <p:cTn id="271" dur="500" fill="hold"/>
                                        <p:tgtEl>
                                          <p:spTgt spid="38"/>
                                        </p:tgtEl>
                                        <p:attrNameLst>
                                          <p:attrName>ppt_x</p:attrName>
                                        </p:attrNameLst>
                                      </p:cBhvr>
                                      <p:tavLst>
                                        <p:tav tm="0">
                                          <p:val>
                                            <p:strVal val="#ppt_x"/>
                                          </p:val>
                                        </p:tav>
                                        <p:tav tm="100000">
                                          <p:val>
                                            <p:strVal val="#ppt_x"/>
                                          </p:val>
                                        </p:tav>
                                      </p:tavLst>
                                    </p:anim>
                                    <p:anim calcmode="lin" valueType="num">
                                      <p:cBhvr additive="base">
                                        <p:cTn id="27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81"/>
                                        </p:tgtEl>
                                        <p:attrNameLst>
                                          <p:attrName>style.visibility</p:attrName>
                                        </p:attrNameLst>
                                      </p:cBhvr>
                                      <p:to>
                                        <p:strVal val="visible"/>
                                      </p:to>
                                    </p:set>
                                    <p:anim calcmode="lin" valueType="num">
                                      <p:cBhvr additive="base">
                                        <p:cTn id="277" dur="500" fill="hold"/>
                                        <p:tgtEl>
                                          <p:spTgt spid="81"/>
                                        </p:tgtEl>
                                        <p:attrNameLst>
                                          <p:attrName>ppt_x</p:attrName>
                                        </p:attrNameLst>
                                      </p:cBhvr>
                                      <p:tavLst>
                                        <p:tav tm="0">
                                          <p:val>
                                            <p:strVal val="#ppt_x"/>
                                          </p:val>
                                        </p:tav>
                                        <p:tav tm="100000">
                                          <p:val>
                                            <p:strVal val="#ppt_x"/>
                                          </p:val>
                                        </p:tav>
                                      </p:tavLst>
                                    </p:anim>
                                    <p:anim calcmode="lin" valueType="num">
                                      <p:cBhvr additive="base">
                                        <p:cTn id="27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4" fill="hold" grpId="0" nodeType="click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500" fill="hold"/>
                                        <p:tgtEl>
                                          <p:spTgt spid="80"/>
                                        </p:tgtEl>
                                        <p:attrNameLst>
                                          <p:attrName>ppt_x</p:attrName>
                                        </p:attrNameLst>
                                      </p:cBhvr>
                                      <p:tavLst>
                                        <p:tav tm="0">
                                          <p:val>
                                            <p:strVal val="#ppt_x"/>
                                          </p:val>
                                        </p:tav>
                                        <p:tav tm="100000">
                                          <p:val>
                                            <p:strVal val="#ppt_x"/>
                                          </p:val>
                                        </p:tav>
                                      </p:tavLst>
                                    </p:anim>
                                    <p:anim calcmode="lin" valueType="num">
                                      <p:cBhvr additive="base">
                                        <p:cTn id="28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 presetClass="entr" presetSubtype="4" fill="hold" grpId="0" nodeType="clickEffect">
                                  <p:stCondLst>
                                    <p:cond delay="0"/>
                                  </p:stCondLst>
                                  <p:childTnLst>
                                    <p:set>
                                      <p:cBhvr>
                                        <p:cTn id="288" dur="1" fill="hold">
                                          <p:stCondLst>
                                            <p:cond delay="0"/>
                                          </p:stCondLst>
                                        </p:cTn>
                                        <p:tgtEl>
                                          <p:spTgt spid="37"/>
                                        </p:tgtEl>
                                        <p:attrNameLst>
                                          <p:attrName>style.visibility</p:attrName>
                                        </p:attrNameLst>
                                      </p:cBhvr>
                                      <p:to>
                                        <p:strVal val="visible"/>
                                      </p:to>
                                    </p:set>
                                    <p:anim calcmode="lin" valueType="num">
                                      <p:cBhvr additive="base">
                                        <p:cTn id="289" dur="500" fill="hold"/>
                                        <p:tgtEl>
                                          <p:spTgt spid="37"/>
                                        </p:tgtEl>
                                        <p:attrNameLst>
                                          <p:attrName>ppt_x</p:attrName>
                                        </p:attrNameLst>
                                      </p:cBhvr>
                                      <p:tavLst>
                                        <p:tav tm="0">
                                          <p:val>
                                            <p:strVal val="#ppt_x"/>
                                          </p:val>
                                        </p:tav>
                                        <p:tav tm="100000">
                                          <p:val>
                                            <p:strVal val="#ppt_x"/>
                                          </p:val>
                                        </p:tav>
                                      </p:tavLst>
                                    </p:anim>
                                    <p:anim calcmode="lin" valueType="num">
                                      <p:cBhvr additive="base">
                                        <p:cTn id="29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2" presetClass="entr" presetSubtype="4" fill="hold" grpId="0" nodeType="clickEffect">
                                  <p:stCondLst>
                                    <p:cond delay="0"/>
                                  </p:stCondLst>
                                  <p:childTnLst>
                                    <p:set>
                                      <p:cBhvr>
                                        <p:cTn id="294" dur="1" fill="hold">
                                          <p:stCondLst>
                                            <p:cond delay="0"/>
                                          </p:stCondLst>
                                        </p:cTn>
                                        <p:tgtEl>
                                          <p:spTgt spid="82"/>
                                        </p:tgtEl>
                                        <p:attrNameLst>
                                          <p:attrName>style.visibility</p:attrName>
                                        </p:attrNameLst>
                                      </p:cBhvr>
                                      <p:to>
                                        <p:strVal val="visible"/>
                                      </p:to>
                                    </p:set>
                                    <p:anim calcmode="lin" valueType="num">
                                      <p:cBhvr additive="base">
                                        <p:cTn id="295" dur="500" fill="hold"/>
                                        <p:tgtEl>
                                          <p:spTgt spid="82"/>
                                        </p:tgtEl>
                                        <p:attrNameLst>
                                          <p:attrName>ppt_x</p:attrName>
                                        </p:attrNameLst>
                                      </p:cBhvr>
                                      <p:tavLst>
                                        <p:tav tm="0">
                                          <p:val>
                                            <p:strVal val="#ppt_x"/>
                                          </p:val>
                                        </p:tav>
                                        <p:tav tm="100000">
                                          <p:val>
                                            <p:strVal val="#ppt_x"/>
                                          </p:val>
                                        </p:tav>
                                      </p:tavLst>
                                    </p:anim>
                                    <p:anim calcmode="lin" valueType="num">
                                      <p:cBhvr additive="base">
                                        <p:cTn id="29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2" presetClass="entr" presetSubtype="4" fill="hold" nodeType="clickEffect">
                                  <p:stCondLst>
                                    <p:cond delay="0"/>
                                  </p:stCondLst>
                                  <p:childTnLst>
                                    <p:set>
                                      <p:cBhvr>
                                        <p:cTn id="300" dur="1" fill="hold">
                                          <p:stCondLst>
                                            <p:cond delay="0"/>
                                          </p:stCondLst>
                                        </p:cTn>
                                        <p:tgtEl>
                                          <p:spTgt spid="91"/>
                                        </p:tgtEl>
                                        <p:attrNameLst>
                                          <p:attrName>style.visibility</p:attrName>
                                        </p:attrNameLst>
                                      </p:cBhvr>
                                      <p:to>
                                        <p:strVal val="visible"/>
                                      </p:to>
                                    </p:set>
                                    <p:anim calcmode="lin" valueType="num">
                                      <p:cBhvr additive="base">
                                        <p:cTn id="301" dur="500" fill="hold"/>
                                        <p:tgtEl>
                                          <p:spTgt spid="91"/>
                                        </p:tgtEl>
                                        <p:attrNameLst>
                                          <p:attrName>ppt_x</p:attrName>
                                        </p:attrNameLst>
                                      </p:cBhvr>
                                      <p:tavLst>
                                        <p:tav tm="0">
                                          <p:val>
                                            <p:strVal val="#ppt_x"/>
                                          </p:val>
                                        </p:tav>
                                        <p:tav tm="100000">
                                          <p:val>
                                            <p:strVal val="#ppt_x"/>
                                          </p:val>
                                        </p:tav>
                                      </p:tavLst>
                                    </p:anim>
                                    <p:anim calcmode="lin" valueType="num">
                                      <p:cBhvr additive="base">
                                        <p:cTn id="30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2" presetClass="entr" presetSubtype="4" fill="hold" nodeType="click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500" fill="hold"/>
                                        <p:tgtEl>
                                          <p:spTgt spid="95"/>
                                        </p:tgtEl>
                                        <p:attrNameLst>
                                          <p:attrName>ppt_x</p:attrName>
                                        </p:attrNameLst>
                                      </p:cBhvr>
                                      <p:tavLst>
                                        <p:tav tm="0">
                                          <p:val>
                                            <p:strVal val="#ppt_x"/>
                                          </p:val>
                                        </p:tav>
                                        <p:tav tm="100000">
                                          <p:val>
                                            <p:strVal val="#ppt_x"/>
                                          </p:val>
                                        </p:tav>
                                      </p:tavLst>
                                    </p:anim>
                                    <p:anim calcmode="lin" valueType="num">
                                      <p:cBhvr additive="base">
                                        <p:cTn id="30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presetID="2" presetClass="entr" presetSubtype="4" fill="hold" nodeType="clickEffect">
                                  <p:stCondLst>
                                    <p:cond delay="0"/>
                                  </p:stCondLst>
                                  <p:childTnLst>
                                    <p:set>
                                      <p:cBhvr>
                                        <p:cTn id="312" dur="1" fill="hold">
                                          <p:stCondLst>
                                            <p:cond delay="0"/>
                                          </p:stCondLst>
                                        </p:cTn>
                                        <p:tgtEl>
                                          <p:spTgt spid="100"/>
                                        </p:tgtEl>
                                        <p:attrNameLst>
                                          <p:attrName>style.visibility</p:attrName>
                                        </p:attrNameLst>
                                      </p:cBhvr>
                                      <p:to>
                                        <p:strVal val="visible"/>
                                      </p:to>
                                    </p:set>
                                    <p:anim calcmode="lin" valueType="num">
                                      <p:cBhvr additive="base">
                                        <p:cTn id="313" dur="500" fill="hold"/>
                                        <p:tgtEl>
                                          <p:spTgt spid="100"/>
                                        </p:tgtEl>
                                        <p:attrNameLst>
                                          <p:attrName>ppt_x</p:attrName>
                                        </p:attrNameLst>
                                      </p:cBhvr>
                                      <p:tavLst>
                                        <p:tav tm="0">
                                          <p:val>
                                            <p:strVal val="#ppt_x"/>
                                          </p:val>
                                        </p:tav>
                                        <p:tav tm="100000">
                                          <p:val>
                                            <p:strVal val="#ppt_x"/>
                                          </p:val>
                                        </p:tav>
                                      </p:tavLst>
                                    </p:anim>
                                    <p:anim calcmode="lin" valueType="num">
                                      <p:cBhvr additive="base">
                                        <p:cTn id="3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61" grpId="0" animBg="1"/>
      <p:bldP spid="62" grpId="0" animBg="1"/>
      <p:bldP spid="63" grpId="0" animBg="1"/>
      <p:bldP spid="64"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600" b="1" dirty="0">
                <a:solidFill>
                  <a:srgbClr val="1D1D19"/>
                </a:solidFill>
              </a:rPr>
              <a:t>En Apelación</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EJEMPLO PRÁCTICO: EL CÁRTEL DE CAMIONES</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4" name="Gráfico 3">
            <a:extLst>
              <a:ext uri="{FF2B5EF4-FFF2-40B4-BE49-F238E27FC236}">
                <a16:creationId xmlns:a16="http://schemas.microsoft.com/office/drawing/2014/main" id="{79A30798-F678-7BD5-E919-C1DDCFF11F01}"/>
              </a:ext>
            </a:extLst>
          </p:cNvPr>
          <p:cNvGraphicFramePr>
            <a:graphicFrameLocks/>
          </p:cNvGraphicFramePr>
          <p:nvPr/>
        </p:nvGraphicFramePr>
        <p:xfrm>
          <a:off x="1426089" y="1888724"/>
          <a:ext cx="4512798" cy="3098055"/>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CC839207-CABA-E300-AF7D-EFE77ACE1F53}"/>
              </a:ext>
            </a:extLst>
          </p:cNvPr>
          <p:cNvSpPr txBox="1"/>
          <p:nvPr/>
        </p:nvSpPr>
        <p:spPr>
          <a:xfrm>
            <a:off x="6095999" y="2620329"/>
            <a:ext cx="6264434" cy="954107"/>
          </a:xfrm>
          <a:prstGeom prst="rect">
            <a:avLst/>
          </a:prstGeom>
          <a:noFill/>
        </p:spPr>
        <p:txBody>
          <a:bodyPr wrap="square" rtlCol="0">
            <a:spAutoFit/>
          </a:bodyPr>
          <a:lstStyle/>
          <a:p>
            <a:r>
              <a:rPr lang="es-ES_tradnl" sz="2800" dirty="0">
                <a:latin typeface="Heldane Display" panose="02020503030202060203" pitchFamily="18" charset="0"/>
                <a:cs typeface="Arial" panose="020B0604020202020204" pitchFamily="34" charset="0"/>
              </a:rPr>
              <a:t>“</a:t>
            </a:r>
            <a:r>
              <a:rPr lang="es-ES_tradnl" sz="2800" i="1" dirty="0">
                <a:latin typeface="Heldane Display" panose="02020503030202060203" pitchFamily="18" charset="0"/>
                <a:cs typeface="Arial" panose="020B0604020202020204" pitchFamily="34" charset="0"/>
              </a:rPr>
              <a:t>Un alto porcentaje de éxito </a:t>
            </a:r>
            <a:br>
              <a:rPr lang="es-ES_tradnl" sz="2800" i="1" dirty="0">
                <a:latin typeface="Heldane Display" panose="02020503030202060203" pitchFamily="18" charset="0"/>
                <a:cs typeface="Arial" panose="020B0604020202020204" pitchFamily="34" charset="0"/>
              </a:rPr>
            </a:br>
            <a:r>
              <a:rPr lang="es-ES_tradnl" sz="2800" i="1" dirty="0">
                <a:latin typeface="Heldane Display" panose="02020503030202060203" pitchFamily="18" charset="0"/>
                <a:cs typeface="Arial" panose="020B0604020202020204" pitchFamily="34" charset="0"/>
              </a:rPr>
              <a:t>en apelación </a:t>
            </a:r>
            <a:r>
              <a:rPr lang="es-ES_tradnl" sz="2800" dirty="0">
                <a:latin typeface="Heldane Display" panose="02020503030202060203" pitchFamily="18" charset="0"/>
                <a:cs typeface="Arial" panose="020B0604020202020204" pitchFamily="34" charset="0"/>
              </a:rPr>
              <a:t>”</a:t>
            </a:r>
          </a:p>
        </p:txBody>
      </p:sp>
      <p:grpSp>
        <p:nvGrpSpPr>
          <p:cNvPr id="10" name="Grupo 9">
            <a:extLst>
              <a:ext uri="{FF2B5EF4-FFF2-40B4-BE49-F238E27FC236}">
                <a16:creationId xmlns:a16="http://schemas.microsoft.com/office/drawing/2014/main" id="{D1C24013-05EB-EA19-5565-CF156DC5EDF8}"/>
              </a:ext>
            </a:extLst>
          </p:cNvPr>
          <p:cNvGrpSpPr/>
          <p:nvPr/>
        </p:nvGrpSpPr>
        <p:grpSpPr>
          <a:xfrm>
            <a:off x="1540552" y="5217703"/>
            <a:ext cx="2956034" cy="390058"/>
            <a:chOff x="867626" y="1089401"/>
            <a:chExt cx="3960936" cy="369332"/>
          </a:xfrm>
        </p:grpSpPr>
        <p:sp>
          <p:nvSpPr>
            <p:cNvPr id="11" name="CuadroTexto 10">
              <a:extLst>
                <a:ext uri="{FF2B5EF4-FFF2-40B4-BE49-F238E27FC236}">
                  <a16:creationId xmlns:a16="http://schemas.microsoft.com/office/drawing/2014/main" id="{B17CF9CB-DD32-210D-5B9A-CDF2782FF378}"/>
                </a:ext>
              </a:extLst>
            </p:cNvPr>
            <p:cNvSpPr txBox="1"/>
            <p:nvPr/>
          </p:nvSpPr>
          <p:spPr>
            <a:xfrm>
              <a:off x="1060739" y="1089401"/>
              <a:ext cx="3767823" cy="369332"/>
            </a:xfrm>
            <a:prstGeom prst="rect">
              <a:avLst/>
            </a:prstGeom>
            <a:noFill/>
          </p:spPr>
          <p:txBody>
            <a:bodyPr wrap="square" rtlCol="0">
              <a:spAutoFit/>
            </a:bodyPr>
            <a:lstStyle/>
            <a:p>
              <a:r>
                <a:rPr lang="es-ES_tradnl" sz="1600" dirty="0">
                  <a:latin typeface="Arial" panose="020B0604020202020204" pitchFamily="34" charset="0"/>
                  <a:cs typeface="Arial" panose="020B0604020202020204" pitchFamily="34" charset="0"/>
                </a:rPr>
                <a:t>En contra del perjudicado(*)</a:t>
              </a:r>
            </a:p>
          </p:txBody>
        </p:sp>
        <p:sp>
          <p:nvSpPr>
            <p:cNvPr id="13" name="Rectángulo 12">
              <a:extLst>
                <a:ext uri="{FF2B5EF4-FFF2-40B4-BE49-F238E27FC236}">
                  <a16:creationId xmlns:a16="http://schemas.microsoft.com/office/drawing/2014/main" id="{806D976F-30EB-1B7A-5F82-0A84EE86E056}"/>
                </a:ext>
              </a:extLst>
            </p:cNvPr>
            <p:cNvSpPr/>
            <p:nvPr/>
          </p:nvSpPr>
          <p:spPr>
            <a:xfrm>
              <a:off x="867626" y="1199834"/>
              <a:ext cx="128741" cy="13252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4" name="Grupo 13">
            <a:extLst>
              <a:ext uri="{FF2B5EF4-FFF2-40B4-BE49-F238E27FC236}">
                <a16:creationId xmlns:a16="http://schemas.microsoft.com/office/drawing/2014/main" id="{C3E9E444-3942-B700-099D-3673CA35012C}"/>
              </a:ext>
            </a:extLst>
          </p:cNvPr>
          <p:cNvGrpSpPr/>
          <p:nvPr/>
        </p:nvGrpSpPr>
        <p:grpSpPr>
          <a:xfrm>
            <a:off x="4496586" y="5197136"/>
            <a:ext cx="3960936" cy="338554"/>
            <a:chOff x="153863" y="1371600"/>
            <a:chExt cx="4057651" cy="359392"/>
          </a:xfrm>
        </p:grpSpPr>
        <p:sp>
          <p:nvSpPr>
            <p:cNvPr id="15" name="CuadroTexto 14">
              <a:extLst>
                <a:ext uri="{FF2B5EF4-FFF2-40B4-BE49-F238E27FC236}">
                  <a16:creationId xmlns:a16="http://schemas.microsoft.com/office/drawing/2014/main" id="{720149E0-A05C-7823-DC13-3B423BD86D8F}"/>
                </a:ext>
              </a:extLst>
            </p:cNvPr>
            <p:cNvSpPr txBox="1"/>
            <p:nvPr/>
          </p:nvSpPr>
          <p:spPr>
            <a:xfrm>
              <a:off x="351691" y="1371600"/>
              <a:ext cx="3859823" cy="359392"/>
            </a:xfrm>
            <a:prstGeom prst="rect">
              <a:avLst/>
            </a:prstGeom>
            <a:noFill/>
          </p:spPr>
          <p:txBody>
            <a:bodyPr wrap="square" rtlCol="0">
              <a:spAutoFit/>
            </a:bodyPr>
            <a:lstStyle/>
            <a:p>
              <a:r>
                <a:rPr lang="es-ES_tradnl" sz="1600" dirty="0">
                  <a:latin typeface="Arial" panose="020B0604020202020204" pitchFamily="34" charset="0"/>
                  <a:cs typeface="Arial" panose="020B0604020202020204" pitchFamily="34" charset="0"/>
                </a:rPr>
                <a:t>A favor del perjudicado (*)</a:t>
              </a:r>
            </a:p>
          </p:txBody>
        </p:sp>
        <p:sp>
          <p:nvSpPr>
            <p:cNvPr id="16" name="Rectángulo 15">
              <a:extLst>
                <a:ext uri="{FF2B5EF4-FFF2-40B4-BE49-F238E27FC236}">
                  <a16:creationId xmlns:a16="http://schemas.microsoft.com/office/drawing/2014/main" id="{DD8BA020-DC65-82FF-07BC-D3CEE0AFD2B5}"/>
                </a:ext>
              </a:extLst>
            </p:cNvPr>
            <p:cNvSpPr/>
            <p:nvPr/>
          </p:nvSpPr>
          <p:spPr>
            <a:xfrm>
              <a:off x="153863" y="1488830"/>
              <a:ext cx="131885" cy="1406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grpSp>
      <p:grpSp>
        <p:nvGrpSpPr>
          <p:cNvPr id="17" name="Grupo 16">
            <a:extLst>
              <a:ext uri="{FF2B5EF4-FFF2-40B4-BE49-F238E27FC236}">
                <a16:creationId xmlns:a16="http://schemas.microsoft.com/office/drawing/2014/main" id="{4B43B73A-328C-AE76-122A-C122A423C466}"/>
              </a:ext>
            </a:extLst>
          </p:cNvPr>
          <p:cNvGrpSpPr/>
          <p:nvPr/>
        </p:nvGrpSpPr>
        <p:grpSpPr>
          <a:xfrm>
            <a:off x="7437241" y="5197135"/>
            <a:ext cx="3960936" cy="338554"/>
            <a:chOff x="153863" y="1371600"/>
            <a:chExt cx="4057651" cy="359392"/>
          </a:xfrm>
        </p:grpSpPr>
        <p:sp>
          <p:nvSpPr>
            <p:cNvPr id="19" name="CuadroTexto 18">
              <a:extLst>
                <a:ext uri="{FF2B5EF4-FFF2-40B4-BE49-F238E27FC236}">
                  <a16:creationId xmlns:a16="http://schemas.microsoft.com/office/drawing/2014/main" id="{C317945D-6E82-EA79-6793-7F85AFD83C52}"/>
                </a:ext>
              </a:extLst>
            </p:cNvPr>
            <p:cNvSpPr txBox="1"/>
            <p:nvPr/>
          </p:nvSpPr>
          <p:spPr>
            <a:xfrm>
              <a:off x="351691" y="1371600"/>
              <a:ext cx="3859823" cy="359392"/>
            </a:xfrm>
            <a:prstGeom prst="rect">
              <a:avLst/>
            </a:prstGeom>
            <a:noFill/>
          </p:spPr>
          <p:txBody>
            <a:bodyPr wrap="square" rtlCol="0">
              <a:spAutoFit/>
            </a:bodyPr>
            <a:lstStyle/>
            <a:p>
              <a:r>
                <a:rPr lang="es-ES_tradnl" sz="1600" dirty="0">
                  <a:latin typeface="Arial" panose="020B0604020202020204" pitchFamily="34" charset="0"/>
                  <a:cs typeface="Arial" panose="020B0604020202020204" pitchFamily="34" charset="0"/>
                </a:rPr>
                <a:t>Anulación del procedimiento</a:t>
              </a:r>
            </a:p>
          </p:txBody>
        </p:sp>
        <p:sp>
          <p:nvSpPr>
            <p:cNvPr id="20" name="Rectángulo 19">
              <a:extLst>
                <a:ext uri="{FF2B5EF4-FFF2-40B4-BE49-F238E27FC236}">
                  <a16:creationId xmlns:a16="http://schemas.microsoft.com/office/drawing/2014/main" id="{C5815B05-97E1-669D-C201-B3E769713BD9}"/>
                </a:ext>
              </a:extLst>
            </p:cNvPr>
            <p:cNvSpPr/>
            <p:nvPr/>
          </p:nvSpPr>
          <p:spPr>
            <a:xfrm>
              <a:off x="153863" y="1488830"/>
              <a:ext cx="131885" cy="140677"/>
            </a:xfrm>
            <a:prstGeom prst="rect">
              <a:avLst/>
            </a:prstGeom>
            <a:solidFill>
              <a:srgbClr val="77B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895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000" b="1" cap="small" dirty="0">
                <a:solidFill>
                  <a:srgbClr val="1D1D19"/>
                </a:solidFill>
                <a:latin typeface="Arial" panose="020B0604020202020204" pitchFamily="34" charset="0"/>
                <a:cs typeface="Arial" panose="020B0604020202020204" pitchFamily="34" charset="0"/>
              </a:rPr>
              <a:t>EJEMPLO PRÁCTICO: EL CÁRTEL DE CAMIONES</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5" name="Gráfico 4">
            <a:extLst>
              <a:ext uri="{FF2B5EF4-FFF2-40B4-BE49-F238E27FC236}">
                <a16:creationId xmlns:a16="http://schemas.microsoft.com/office/drawing/2014/main" id="{5ED4DDD3-C511-176F-C6BC-885512463D12}"/>
              </a:ext>
            </a:extLst>
          </p:cNvPr>
          <p:cNvGraphicFramePr>
            <a:graphicFrameLocks/>
          </p:cNvGraphicFramePr>
          <p:nvPr/>
        </p:nvGraphicFramePr>
        <p:xfrm>
          <a:off x="382707" y="1588373"/>
          <a:ext cx="4654989" cy="3040524"/>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ector recto 8">
            <a:extLst>
              <a:ext uri="{FF2B5EF4-FFF2-40B4-BE49-F238E27FC236}">
                <a16:creationId xmlns:a16="http://schemas.microsoft.com/office/drawing/2014/main" id="{B9ED51CD-F733-5A68-24D4-6376CE4A4906}"/>
              </a:ext>
            </a:extLst>
          </p:cNvPr>
          <p:cNvCxnSpPr>
            <a:cxnSpLocks/>
          </p:cNvCxnSpPr>
          <p:nvPr/>
        </p:nvCxnSpPr>
        <p:spPr>
          <a:xfrm>
            <a:off x="4327971" y="3103770"/>
            <a:ext cx="432565" cy="48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B910A861-D367-182F-4261-2C03513D5AF5}"/>
              </a:ext>
            </a:extLst>
          </p:cNvPr>
          <p:cNvCxnSpPr>
            <a:cxnSpLocks/>
          </p:cNvCxnSpPr>
          <p:nvPr/>
        </p:nvCxnSpPr>
        <p:spPr>
          <a:xfrm>
            <a:off x="4760536" y="2412948"/>
            <a:ext cx="0" cy="2143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AB58D678-A57E-6E93-C887-A18A0D28020B}"/>
              </a:ext>
            </a:extLst>
          </p:cNvPr>
          <p:cNvCxnSpPr>
            <a:cxnSpLocks/>
          </p:cNvCxnSpPr>
          <p:nvPr/>
        </p:nvCxnSpPr>
        <p:spPr>
          <a:xfrm>
            <a:off x="4760536" y="4556126"/>
            <a:ext cx="12193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F3E05F6-828A-B683-AE48-F9AD48C87C20}"/>
              </a:ext>
            </a:extLst>
          </p:cNvPr>
          <p:cNvCxnSpPr>
            <a:cxnSpLocks/>
          </p:cNvCxnSpPr>
          <p:nvPr/>
        </p:nvCxnSpPr>
        <p:spPr>
          <a:xfrm>
            <a:off x="4760536" y="2400490"/>
            <a:ext cx="1335463" cy="4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EBF3FC17-5EDD-FDEB-30C3-40DD5D9DA03A}"/>
              </a:ext>
            </a:extLst>
          </p:cNvPr>
          <p:cNvSpPr txBox="1"/>
          <p:nvPr/>
        </p:nvSpPr>
        <p:spPr>
          <a:xfrm>
            <a:off x="4663966" y="2086553"/>
            <a:ext cx="2123603" cy="307777"/>
          </a:xfrm>
          <a:prstGeom prst="rect">
            <a:avLst/>
          </a:prstGeom>
          <a:noFill/>
        </p:spPr>
        <p:txBody>
          <a:bodyPr wrap="square" rtlCol="0">
            <a:spAutoFit/>
          </a:bodyPr>
          <a:lstStyle/>
          <a:p>
            <a:r>
              <a:rPr lang="es-ES_tradnl" sz="1400" b="1" cap="small" dirty="0">
                <a:latin typeface="Arial" panose="020B0604020202020204" pitchFamily="34" charset="0"/>
                <a:cs typeface="Arial" panose="020B0604020202020204" pitchFamily="34" charset="0"/>
              </a:rPr>
              <a:t>estimación directa</a:t>
            </a:r>
          </a:p>
        </p:txBody>
      </p:sp>
      <p:sp>
        <p:nvSpPr>
          <p:cNvPr id="30" name="CuadroTexto 29">
            <a:extLst>
              <a:ext uri="{FF2B5EF4-FFF2-40B4-BE49-F238E27FC236}">
                <a16:creationId xmlns:a16="http://schemas.microsoft.com/office/drawing/2014/main" id="{527D6294-1CCD-50A7-899C-C8BF19D67DB6}"/>
              </a:ext>
            </a:extLst>
          </p:cNvPr>
          <p:cNvSpPr txBox="1"/>
          <p:nvPr/>
        </p:nvSpPr>
        <p:spPr>
          <a:xfrm>
            <a:off x="4495142" y="4486735"/>
            <a:ext cx="2123603" cy="677108"/>
          </a:xfrm>
          <a:prstGeom prst="rect">
            <a:avLst/>
          </a:prstGeom>
          <a:noFill/>
        </p:spPr>
        <p:txBody>
          <a:bodyPr wrap="square" rtlCol="0">
            <a:spAutoFit/>
          </a:bodyPr>
          <a:lstStyle/>
          <a:p>
            <a:r>
              <a:rPr lang="es-ES_tradnl" sz="1400" b="1" cap="small" dirty="0">
                <a:latin typeface="Arial" panose="020B0604020202020204" pitchFamily="34" charset="0"/>
                <a:cs typeface="Arial" panose="020B0604020202020204" pitchFamily="34" charset="0"/>
              </a:rPr>
              <a:t>experto económico</a:t>
            </a:r>
          </a:p>
          <a:p>
            <a:pPr>
              <a:spcBef>
                <a:spcPts val="1200"/>
              </a:spcBef>
            </a:pPr>
            <a:r>
              <a:rPr lang="es-ES_tradnl" sz="1400" cap="small" dirty="0">
                <a:latin typeface="Arial" panose="020B0604020202020204" pitchFamily="34" charset="0"/>
                <a:cs typeface="Arial" panose="020B0604020202020204" pitchFamily="34" charset="0"/>
              </a:rPr>
              <a:t>(***)</a:t>
            </a:r>
          </a:p>
        </p:txBody>
      </p:sp>
      <p:graphicFrame>
        <p:nvGraphicFramePr>
          <p:cNvPr id="34" name="Gráfico 33">
            <a:extLst>
              <a:ext uri="{FF2B5EF4-FFF2-40B4-BE49-F238E27FC236}">
                <a16:creationId xmlns:a16="http://schemas.microsoft.com/office/drawing/2014/main" id="{213F6131-1DCB-FAE3-333F-5AE9E885A2B9}"/>
              </a:ext>
            </a:extLst>
          </p:cNvPr>
          <p:cNvGraphicFramePr>
            <a:graphicFrameLocks/>
          </p:cNvGraphicFramePr>
          <p:nvPr/>
        </p:nvGraphicFramePr>
        <p:xfrm>
          <a:off x="5488069" y="1656665"/>
          <a:ext cx="3853612" cy="1976135"/>
        </p:xfrm>
        <a:graphic>
          <a:graphicData uri="http://schemas.openxmlformats.org/drawingml/2006/chart">
            <c:chart xmlns:c="http://schemas.openxmlformats.org/drawingml/2006/chart" xmlns:r="http://schemas.openxmlformats.org/officeDocument/2006/relationships" r:id="rId5"/>
          </a:graphicData>
        </a:graphic>
      </p:graphicFrame>
      <p:grpSp>
        <p:nvGrpSpPr>
          <p:cNvPr id="35" name="Grupo 34">
            <a:extLst>
              <a:ext uri="{FF2B5EF4-FFF2-40B4-BE49-F238E27FC236}">
                <a16:creationId xmlns:a16="http://schemas.microsoft.com/office/drawing/2014/main" id="{01A214C2-5279-C580-5C15-961E0C5E8964}"/>
              </a:ext>
            </a:extLst>
          </p:cNvPr>
          <p:cNvGrpSpPr/>
          <p:nvPr/>
        </p:nvGrpSpPr>
        <p:grpSpPr>
          <a:xfrm>
            <a:off x="8230610" y="1869660"/>
            <a:ext cx="2491719" cy="1546914"/>
            <a:chOff x="9330994" y="1428276"/>
            <a:chExt cx="4169926" cy="1798238"/>
          </a:xfrm>
        </p:grpSpPr>
        <p:grpSp>
          <p:nvGrpSpPr>
            <p:cNvPr id="36" name="Grupo 35">
              <a:extLst>
                <a:ext uri="{FF2B5EF4-FFF2-40B4-BE49-F238E27FC236}">
                  <a16:creationId xmlns:a16="http://schemas.microsoft.com/office/drawing/2014/main" id="{A54B0884-0FFF-4E38-B9CD-35ABDE105BBA}"/>
                </a:ext>
              </a:extLst>
            </p:cNvPr>
            <p:cNvGrpSpPr/>
            <p:nvPr/>
          </p:nvGrpSpPr>
          <p:grpSpPr>
            <a:xfrm>
              <a:off x="9330994" y="1428276"/>
              <a:ext cx="3794672" cy="331588"/>
              <a:chOff x="153863" y="1371600"/>
              <a:chExt cx="3692500" cy="450949"/>
            </a:xfrm>
          </p:grpSpPr>
          <p:sp>
            <p:nvSpPr>
              <p:cNvPr id="48" name="CuadroTexto 47">
                <a:extLst>
                  <a:ext uri="{FF2B5EF4-FFF2-40B4-BE49-F238E27FC236}">
                    <a16:creationId xmlns:a16="http://schemas.microsoft.com/office/drawing/2014/main" id="{33B04A5A-F19D-E4AB-037A-9C6570D528E1}"/>
                  </a:ext>
                </a:extLst>
              </p:cNvPr>
              <p:cNvSpPr txBox="1"/>
              <p:nvPr/>
            </p:nvSpPr>
            <p:spPr>
              <a:xfrm>
                <a:off x="351690" y="1371600"/>
                <a:ext cx="3494673" cy="450949"/>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5% valor de adquisición </a:t>
                </a:r>
                <a:endParaRPr lang="es-ES_tradnl" sz="1200" dirty="0">
                  <a:latin typeface="Arial" panose="020B0604020202020204" pitchFamily="34" charset="0"/>
                  <a:cs typeface="Arial" panose="020B0604020202020204" pitchFamily="34" charset="0"/>
                </a:endParaRPr>
              </a:p>
            </p:txBody>
          </p:sp>
          <p:sp>
            <p:nvSpPr>
              <p:cNvPr id="49" name="Rectángulo 48">
                <a:extLst>
                  <a:ext uri="{FF2B5EF4-FFF2-40B4-BE49-F238E27FC236}">
                    <a16:creationId xmlns:a16="http://schemas.microsoft.com/office/drawing/2014/main" id="{EB21C1DA-C9B0-C3D7-F83E-8DB524247970}"/>
                  </a:ext>
                </a:extLst>
              </p:cNvPr>
              <p:cNvSpPr/>
              <p:nvPr/>
            </p:nvSpPr>
            <p:spPr>
              <a:xfrm>
                <a:off x="153863" y="1488830"/>
                <a:ext cx="131885" cy="140677"/>
              </a:xfrm>
              <a:prstGeom prst="rect">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grpSp>
          <p:nvGrpSpPr>
            <p:cNvPr id="37" name="Grupo 36">
              <a:extLst>
                <a:ext uri="{FF2B5EF4-FFF2-40B4-BE49-F238E27FC236}">
                  <a16:creationId xmlns:a16="http://schemas.microsoft.com/office/drawing/2014/main" id="{6C49945A-796B-0C4B-51BD-E6E73D76BACF}"/>
                </a:ext>
              </a:extLst>
            </p:cNvPr>
            <p:cNvGrpSpPr/>
            <p:nvPr/>
          </p:nvGrpSpPr>
          <p:grpSpPr>
            <a:xfrm>
              <a:off x="9330994" y="1920468"/>
              <a:ext cx="4169926" cy="331588"/>
              <a:chOff x="153863" y="1371600"/>
              <a:chExt cx="4057651" cy="450949"/>
            </a:xfrm>
          </p:grpSpPr>
          <p:sp>
            <p:nvSpPr>
              <p:cNvPr id="46" name="CuadroTexto 45">
                <a:extLst>
                  <a:ext uri="{FF2B5EF4-FFF2-40B4-BE49-F238E27FC236}">
                    <a16:creationId xmlns:a16="http://schemas.microsoft.com/office/drawing/2014/main" id="{4FC43D3E-E71A-921E-926D-BC72E596A687}"/>
                  </a:ext>
                </a:extLst>
              </p:cNvPr>
              <p:cNvSpPr txBox="1"/>
              <p:nvPr/>
            </p:nvSpPr>
            <p:spPr>
              <a:xfrm>
                <a:off x="351692" y="1371600"/>
                <a:ext cx="3859822" cy="450949"/>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7-8% valor de adquisición</a:t>
                </a:r>
              </a:p>
            </p:txBody>
          </p:sp>
          <p:sp>
            <p:nvSpPr>
              <p:cNvPr id="47" name="Rectángulo 46">
                <a:extLst>
                  <a:ext uri="{FF2B5EF4-FFF2-40B4-BE49-F238E27FC236}">
                    <a16:creationId xmlns:a16="http://schemas.microsoft.com/office/drawing/2014/main" id="{004D6E7D-3257-CFA3-8C96-527FA6CC2B66}"/>
                  </a:ext>
                </a:extLst>
              </p:cNvPr>
              <p:cNvSpPr/>
              <p:nvPr/>
            </p:nvSpPr>
            <p:spPr>
              <a:xfrm>
                <a:off x="153863" y="1488830"/>
                <a:ext cx="131885" cy="140677"/>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grpSp>
          <p:nvGrpSpPr>
            <p:cNvPr id="38" name="Grupo 37">
              <a:extLst>
                <a:ext uri="{FF2B5EF4-FFF2-40B4-BE49-F238E27FC236}">
                  <a16:creationId xmlns:a16="http://schemas.microsoft.com/office/drawing/2014/main" id="{535DE36B-3014-5756-6C00-1509AF94835B}"/>
                </a:ext>
              </a:extLst>
            </p:cNvPr>
            <p:cNvGrpSpPr/>
            <p:nvPr/>
          </p:nvGrpSpPr>
          <p:grpSpPr>
            <a:xfrm>
              <a:off x="9330994" y="2426545"/>
              <a:ext cx="3900871" cy="331588"/>
              <a:chOff x="153863" y="1371600"/>
              <a:chExt cx="3795840" cy="450949"/>
            </a:xfrm>
          </p:grpSpPr>
          <p:sp>
            <p:nvSpPr>
              <p:cNvPr id="43" name="CuadroTexto 42">
                <a:extLst>
                  <a:ext uri="{FF2B5EF4-FFF2-40B4-BE49-F238E27FC236}">
                    <a16:creationId xmlns:a16="http://schemas.microsoft.com/office/drawing/2014/main" id="{D8A7FA41-6B01-C316-BB7C-862E87AB4909}"/>
                  </a:ext>
                </a:extLst>
              </p:cNvPr>
              <p:cNvSpPr txBox="1"/>
              <p:nvPr/>
            </p:nvSpPr>
            <p:spPr>
              <a:xfrm>
                <a:off x="351690" y="1371600"/>
                <a:ext cx="3598013" cy="450949"/>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10% valor de adquisición</a:t>
                </a:r>
                <a:endParaRPr lang="es-ES_tradnl" sz="1200" dirty="0">
                  <a:latin typeface="Arial" panose="020B0604020202020204" pitchFamily="34" charset="0"/>
                  <a:cs typeface="Arial" panose="020B0604020202020204" pitchFamily="34" charset="0"/>
                </a:endParaRPr>
              </a:p>
            </p:txBody>
          </p:sp>
          <p:sp>
            <p:nvSpPr>
              <p:cNvPr id="44" name="Rectángulo 43">
                <a:extLst>
                  <a:ext uri="{FF2B5EF4-FFF2-40B4-BE49-F238E27FC236}">
                    <a16:creationId xmlns:a16="http://schemas.microsoft.com/office/drawing/2014/main" id="{36452882-B049-3974-52C1-2490C26D2334}"/>
                  </a:ext>
                </a:extLst>
              </p:cNvPr>
              <p:cNvSpPr/>
              <p:nvPr/>
            </p:nvSpPr>
            <p:spPr>
              <a:xfrm>
                <a:off x="153863" y="1488830"/>
                <a:ext cx="131885" cy="14067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grpSp>
          <p:nvGrpSpPr>
            <p:cNvPr id="39" name="Grupo 38">
              <a:extLst>
                <a:ext uri="{FF2B5EF4-FFF2-40B4-BE49-F238E27FC236}">
                  <a16:creationId xmlns:a16="http://schemas.microsoft.com/office/drawing/2014/main" id="{A33FF658-8A8A-8D3B-8433-2695FCD0DFB6}"/>
                </a:ext>
              </a:extLst>
            </p:cNvPr>
            <p:cNvGrpSpPr/>
            <p:nvPr/>
          </p:nvGrpSpPr>
          <p:grpSpPr>
            <a:xfrm>
              <a:off x="9330994" y="2918737"/>
              <a:ext cx="4169926" cy="307777"/>
              <a:chOff x="153863" y="1371600"/>
              <a:chExt cx="4057651" cy="418567"/>
            </a:xfrm>
          </p:grpSpPr>
          <p:sp>
            <p:nvSpPr>
              <p:cNvPr id="40" name="CuadroTexto 39">
                <a:extLst>
                  <a:ext uri="{FF2B5EF4-FFF2-40B4-BE49-F238E27FC236}">
                    <a16:creationId xmlns:a16="http://schemas.microsoft.com/office/drawing/2014/main" id="{95FB0C78-CEFA-A17B-CD79-5FB79A707556}"/>
                  </a:ext>
                </a:extLst>
              </p:cNvPr>
              <p:cNvSpPr txBox="1"/>
              <p:nvPr/>
            </p:nvSpPr>
            <p:spPr>
              <a:xfrm>
                <a:off x="351692" y="1371600"/>
                <a:ext cx="3859822" cy="418567"/>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15% valor de adquisición</a:t>
                </a:r>
              </a:p>
            </p:txBody>
          </p:sp>
          <p:sp>
            <p:nvSpPr>
              <p:cNvPr id="42" name="Rectángulo 41">
                <a:extLst>
                  <a:ext uri="{FF2B5EF4-FFF2-40B4-BE49-F238E27FC236}">
                    <a16:creationId xmlns:a16="http://schemas.microsoft.com/office/drawing/2014/main" id="{B726CB15-B562-E85B-DE32-42724B03CC5E}"/>
                  </a:ext>
                </a:extLst>
              </p:cNvPr>
              <p:cNvSpPr/>
              <p:nvPr/>
            </p:nvSpPr>
            <p:spPr>
              <a:xfrm>
                <a:off x="153863" y="1488830"/>
                <a:ext cx="131885" cy="140677"/>
              </a:xfrm>
              <a:prstGeom prst="rect">
                <a:avLst/>
              </a:prstGeom>
              <a:solidFill>
                <a:srgbClr val="03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grpSp>
      <p:graphicFrame>
        <p:nvGraphicFramePr>
          <p:cNvPr id="54" name="Gráfico 53">
            <a:extLst>
              <a:ext uri="{FF2B5EF4-FFF2-40B4-BE49-F238E27FC236}">
                <a16:creationId xmlns:a16="http://schemas.microsoft.com/office/drawing/2014/main" id="{5549C257-CEA7-4A4B-F9D5-619C4FBBBB04}"/>
              </a:ext>
            </a:extLst>
          </p:cNvPr>
          <p:cNvGraphicFramePr>
            <a:graphicFrameLocks/>
          </p:cNvGraphicFramePr>
          <p:nvPr/>
        </p:nvGraphicFramePr>
        <p:xfrm>
          <a:off x="5954429" y="3587159"/>
          <a:ext cx="2853317" cy="1976135"/>
        </p:xfrm>
        <a:graphic>
          <a:graphicData uri="http://schemas.openxmlformats.org/drawingml/2006/chart">
            <c:chart xmlns:c="http://schemas.openxmlformats.org/drawingml/2006/chart" xmlns:r="http://schemas.openxmlformats.org/officeDocument/2006/relationships" r:id="rId6"/>
          </a:graphicData>
        </a:graphic>
      </p:graphicFrame>
      <p:grpSp>
        <p:nvGrpSpPr>
          <p:cNvPr id="55" name="Grupo 54">
            <a:extLst>
              <a:ext uri="{FF2B5EF4-FFF2-40B4-BE49-F238E27FC236}">
                <a16:creationId xmlns:a16="http://schemas.microsoft.com/office/drawing/2014/main" id="{099C127D-D477-4151-5E8B-81EE3BC41FB1}"/>
              </a:ext>
            </a:extLst>
          </p:cNvPr>
          <p:cNvGrpSpPr/>
          <p:nvPr/>
        </p:nvGrpSpPr>
        <p:grpSpPr>
          <a:xfrm>
            <a:off x="8327181" y="4022506"/>
            <a:ext cx="2853317" cy="1306046"/>
            <a:chOff x="9330994" y="4037709"/>
            <a:chExt cx="5507954" cy="1306046"/>
          </a:xfrm>
        </p:grpSpPr>
        <p:grpSp>
          <p:nvGrpSpPr>
            <p:cNvPr id="56" name="Grupo 55">
              <a:extLst>
                <a:ext uri="{FF2B5EF4-FFF2-40B4-BE49-F238E27FC236}">
                  <a16:creationId xmlns:a16="http://schemas.microsoft.com/office/drawing/2014/main" id="{379656EB-D223-B268-1AD1-79DB8E6BECF4}"/>
                </a:ext>
              </a:extLst>
            </p:cNvPr>
            <p:cNvGrpSpPr/>
            <p:nvPr/>
          </p:nvGrpSpPr>
          <p:grpSpPr>
            <a:xfrm>
              <a:off x="9330994" y="4037709"/>
              <a:ext cx="5507954" cy="307777"/>
              <a:chOff x="153863" y="1371600"/>
              <a:chExt cx="5359652" cy="418567"/>
            </a:xfrm>
          </p:grpSpPr>
          <p:sp>
            <p:nvSpPr>
              <p:cNvPr id="63" name="CuadroTexto 62">
                <a:extLst>
                  <a:ext uri="{FF2B5EF4-FFF2-40B4-BE49-F238E27FC236}">
                    <a16:creationId xmlns:a16="http://schemas.microsoft.com/office/drawing/2014/main" id="{285E61E0-5686-02C0-B1CE-53C29FDF397F}"/>
                  </a:ext>
                </a:extLst>
              </p:cNvPr>
              <p:cNvSpPr txBox="1"/>
              <p:nvPr/>
            </p:nvSpPr>
            <p:spPr>
              <a:xfrm>
                <a:off x="351690" y="1371600"/>
                <a:ext cx="5161825" cy="418567"/>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Estimación total (+/-15%)</a:t>
                </a:r>
              </a:p>
            </p:txBody>
          </p:sp>
          <p:sp>
            <p:nvSpPr>
              <p:cNvPr id="64" name="Rectángulo 63">
                <a:extLst>
                  <a:ext uri="{FF2B5EF4-FFF2-40B4-BE49-F238E27FC236}">
                    <a16:creationId xmlns:a16="http://schemas.microsoft.com/office/drawing/2014/main" id="{A834724A-AB5A-DF56-DAF7-61688F76105C}"/>
                  </a:ext>
                </a:extLst>
              </p:cNvPr>
              <p:cNvSpPr/>
              <p:nvPr/>
            </p:nvSpPr>
            <p:spPr>
              <a:xfrm>
                <a:off x="153863" y="1488830"/>
                <a:ext cx="131885" cy="14067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grpSp>
          <p:nvGrpSpPr>
            <p:cNvPr id="57" name="Grupo 56">
              <a:extLst>
                <a:ext uri="{FF2B5EF4-FFF2-40B4-BE49-F238E27FC236}">
                  <a16:creationId xmlns:a16="http://schemas.microsoft.com/office/drawing/2014/main" id="{A2050599-49ED-9ADA-102D-B727EBA651F2}"/>
                </a:ext>
              </a:extLst>
            </p:cNvPr>
            <p:cNvGrpSpPr/>
            <p:nvPr/>
          </p:nvGrpSpPr>
          <p:grpSpPr>
            <a:xfrm>
              <a:off x="9330994" y="4511071"/>
              <a:ext cx="4169926" cy="307777"/>
              <a:chOff x="153863" y="1371600"/>
              <a:chExt cx="4057651" cy="418567"/>
            </a:xfrm>
          </p:grpSpPr>
          <p:sp>
            <p:nvSpPr>
              <p:cNvPr id="61" name="CuadroTexto 60">
                <a:extLst>
                  <a:ext uri="{FF2B5EF4-FFF2-40B4-BE49-F238E27FC236}">
                    <a16:creationId xmlns:a16="http://schemas.microsoft.com/office/drawing/2014/main" id="{0BCD98B9-F01A-CF8B-8739-BC28EAF907B7}"/>
                  </a:ext>
                </a:extLst>
              </p:cNvPr>
              <p:cNvSpPr txBox="1"/>
              <p:nvPr/>
            </p:nvSpPr>
            <p:spPr>
              <a:xfrm>
                <a:off x="351692" y="1371600"/>
                <a:ext cx="3859822" cy="418567"/>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Estimación parcial</a:t>
                </a:r>
              </a:p>
            </p:txBody>
          </p:sp>
          <p:sp>
            <p:nvSpPr>
              <p:cNvPr id="62" name="Rectángulo 61">
                <a:extLst>
                  <a:ext uri="{FF2B5EF4-FFF2-40B4-BE49-F238E27FC236}">
                    <a16:creationId xmlns:a16="http://schemas.microsoft.com/office/drawing/2014/main" id="{F48D0F6F-34EC-2C74-A8D5-3ADFDA2DE12A}"/>
                  </a:ext>
                </a:extLst>
              </p:cNvPr>
              <p:cNvSpPr/>
              <p:nvPr/>
            </p:nvSpPr>
            <p:spPr>
              <a:xfrm>
                <a:off x="153863" y="1488830"/>
                <a:ext cx="131885" cy="14067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grpSp>
          <p:nvGrpSpPr>
            <p:cNvPr id="58" name="Grupo 57">
              <a:extLst>
                <a:ext uri="{FF2B5EF4-FFF2-40B4-BE49-F238E27FC236}">
                  <a16:creationId xmlns:a16="http://schemas.microsoft.com/office/drawing/2014/main" id="{822FB2B5-AEDA-0AB6-843A-79F0FBCE2192}"/>
                </a:ext>
              </a:extLst>
            </p:cNvPr>
            <p:cNvGrpSpPr/>
            <p:nvPr/>
          </p:nvGrpSpPr>
          <p:grpSpPr>
            <a:xfrm>
              <a:off x="9330994" y="5035978"/>
              <a:ext cx="5507954" cy="307777"/>
              <a:chOff x="153863" y="1371600"/>
              <a:chExt cx="5359652" cy="418567"/>
            </a:xfrm>
          </p:grpSpPr>
          <p:sp>
            <p:nvSpPr>
              <p:cNvPr id="59" name="CuadroTexto 58">
                <a:extLst>
                  <a:ext uri="{FF2B5EF4-FFF2-40B4-BE49-F238E27FC236}">
                    <a16:creationId xmlns:a16="http://schemas.microsoft.com/office/drawing/2014/main" id="{EF443FBB-8B8E-E1EA-DC75-4B6D2F5C767F}"/>
                  </a:ext>
                </a:extLst>
              </p:cNvPr>
              <p:cNvSpPr txBox="1"/>
              <p:nvPr/>
            </p:nvSpPr>
            <p:spPr>
              <a:xfrm>
                <a:off x="351690" y="1371600"/>
                <a:ext cx="5161825" cy="418567"/>
              </a:xfrm>
              <a:prstGeom prst="rect">
                <a:avLst/>
              </a:prstGeom>
              <a:noFill/>
            </p:spPr>
            <p:txBody>
              <a:bodyPr wrap="square" rtlCol="0">
                <a:spAutoFit/>
              </a:bodyPr>
              <a:lstStyle/>
              <a:p>
                <a:r>
                  <a:rPr lang="es-ES_tradnl" sz="1400" dirty="0">
                    <a:latin typeface="Arial" panose="020B0604020202020204" pitchFamily="34" charset="0"/>
                    <a:cs typeface="Arial" panose="020B0604020202020204" pitchFamily="34" charset="0"/>
                  </a:rPr>
                  <a:t>2/3 daño reclamado</a:t>
                </a:r>
                <a:endParaRPr lang="es-ES_tradnl" sz="1200" dirty="0">
                  <a:latin typeface="Arial" panose="020B0604020202020204" pitchFamily="34" charset="0"/>
                  <a:cs typeface="Arial" panose="020B0604020202020204" pitchFamily="34" charset="0"/>
                </a:endParaRPr>
              </a:p>
            </p:txBody>
          </p:sp>
          <p:sp>
            <p:nvSpPr>
              <p:cNvPr id="60" name="Rectángulo 59">
                <a:extLst>
                  <a:ext uri="{FF2B5EF4-FFF2-40B4-BE49-F238E27FC236}">
                    <a16:creationId xmlns:a16="http://schemas.microsoft.com/office/drawing/2014/main" id="{BDC4885D-92C8-0960-7DE5-1C6B50FFFED4}"/>
                  </a:ext>
                </a:extLst>
              </p:cNvPr>
              <p:cNvSpPr/>
              <p:nvPr/>
            </p:nvSpPr>
            <p:spPr>
              <a:xfrm>
                <a:off x="153863" y="1488830"/>
                <a:ext cx="131885" cy="14067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grpSp>
      <p:grpSp>
        <p:nvGrpSpPr>
          <p:cNvPr id="65" name="Grupo 64">
            <a:extLst>
              <a:ext uri="{FF2B5EF4-FFF2-40B4-BE49-F238E27FC236}">
                <a16:creationId xmlns:a16="http://schemas.microsoft.com/office/drawing/2014/main" id="{D331DABF-4D88-53C9-B038-2F53FF7AF3F8}"/>
              </a:ext>
            </a:extLst>
          </p:cNvPr>
          <p:cNvGrpSpPr/>
          <p:nvPr/>
        </p:nvGrpSpPr>
        <p:grpSpPr>
          <a:xfrm>
            <a:off x="1461465" y="4830988"/>
            <a:ext cx="3638851" cy="983620"/>
            <a:chOff x="626186" y="4391791"/>
            <a:chExt cx="5493181" cy="1509176"/>
          </a:xfrm>
        </p:grpSpPr>
        <p:grpSp>
          <p:nvGrpSpPr>
            <p:cNvPr id="66" name="Grupo 65">
              <a:extLst>
                <a:ext uri="{FF2B5EF4-FFF2-40B4-BE49-F238E27FC236}">
                  <a16:creationId xmlns:a16="http://schemas.microsoft.com/office/drawing/2014/main" id="{97E1E493-7934-BF72-8927-9630C6BAFA4F}"/>
                </a:ext>
              </a:extLst>
            </p:cNvPr>
            <p:cNvGrpSpPr/>
            <p:nvPr/>
          </p:nvGrpSpPr>
          <p:grpSpPr>
            <a:xfrm>
              <a:off x="626186" y="4391791"/>
              <a:ext cx="5493181" cy="519446"/>
              <a:chOff x="153863" y="1209383"/>
              <a:chExt cx="5345277" cy="706430"/>
            </a:xfrm>
          </p:grpSpPr>
          <p:sp>
            <p:nvSpPr>
              <p:cNvPr id="70" name="CuadroTexto 69">
                <a:extLst>
                  <a:ext uri="{FF2B5EF4-FFF2-40B4-BE49-F238E27FC236}">
                    <a16:creationId xmlns:a16="http://schemas.microsoft.com/office/drawing/2014/main" id="{1DCB999F-19AF-D8D0-96AC-14CBC60B7FAB}"/>
                  </a:ext>
                </a:extLst>
              </p:cNvPr>
              <p:cNvSpPr txBox="1"/>
              <p:nvPr/>
            </p:nvSpPr>
            <p:spPr>
              <a:xfrm>
                <a:off x="337315" y="1209383"/>
                <a:ext cx="5161825" cy="706430"/>
              </a:xfrm>
              <a:prstGeom prst="rect">
                <a:avLst/>
              </a:prstGeom>
              <a:noFill/>
            </p:spPr>
            <p:txBody>
              <a:bodyPr wrap="square" rtlCol="0">
                <a:spAutoFit/>
              </a:bodyPr>
              <a:lstStyle/>
              <a:p>
                <a:endParaRPr lang="es-ES_tradnl" sz="1600" dirty="0">
                  <a:latin typeface="Arial" panose="020B0604020202020204" pitchFamily="34" charset="0"/>
                  <a:cs typeface="Arial" panose="020B0604020202020204" pitchFamily="34" charset="0"/>
                </a:endParaRPr>
              </a:p>
            </p:txBody>
          </p:sp>
          <p:sp>
            <p:nvSpPr>
              <p:cNvPr id="71" name="Rectángulo 70">
                <a:extLst>
                  <a:ext uri="{FF2B5EF4-FFF2-40B4-BE49-F238E27FC236}">
                    <a16:creationId xmlns:a16="http://schemas.microsoft.com/office/drawing/2014/main" id="{F581FED3-17CF-9882-0BA3-5DF3375E615F}"/>
                  </a:ext>
                </a:extLst>
              </p:cNvPr>
              <p:cNvSpPr/>
              <p:nvPr/>
            </p:nvSpPr>
            <p:spPr>
              <a:xfrm>
                <a:off x="153863" y="1488830"/>
                <a:ext cx="131885" cy="1406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67" name="Grupo 66">
              <a:extLst>
                <a:ext uri="{FF2B5EF4-FFF2-40B4-BE49-F238E27FC236}">
                  <a16:creationId xmlns:a16="http://schemas.microsoft.com/office/drawing/2014/main" id="{E49B01C6-C711-47FB-7ABD-40D424515F61}"/>
                </a:ext>
              </a:extLst>
            </p:cNvPr>
            <p:cNvGrpSpPr/>
            <p:nvPr/>
          </p:nvGrpSpPr>
          <p:grpSpPr>
            <a:xfrm>
              <a:off x="626186" y="5003742"/>
              <a:ext cx="4169926" cy="897225"/>
              <a:chOff x="153863" y="1258618"/>
              <a:chExt cx="4057651" cy="1220198"/>
            </a:xfrm>
          </p:grpSpPr>
          <p:sp>
            <p:nvSpPr>
              <p:cNvPr id="68" name="CuadroTexto 67">
                <a:extLst>
                  <a:ext uri="{FF2B5EF4-FFF2-40B4-BE49-F238E27FC236}">
                    <a16:creationId xmlns:a16="http://schemas.microsoft.com/office/drawing/2014/main" id="{3B3F0C28-D82B-37BD-D35D-5AE1EEA90160}"/>
                  </a:ext>
                </a:extLst>
              </p:cNvPr>
              <p:cNvSpPr txBox="1"/>
              <p:nvPr/>
            </p:nvSpPr>
            <p:spPr>
              <a:xfrm>
                <a:off x="351690" y="1258618"/>
                <a:ext cx="3859824" cy="1220198"/>
              </a:xfrm>
              <a:prstGeom prst="rect">
                <a:avLst/>
              </a:prstGeom>
              <a:noFill/>
            </p:spPr>
            <p:txBody>
              <a:bodyPr wrap="square" rtlCol="0">
                <a:spAutoFit/>
              </a:bodyPr>
              <a:lstStyle/>
              <a:p>
                <a:r>
                  <a:rPr lang="es-ES_tradnl" sz="1600" dirty="0">
                    <a:latin typeface="Arial" panose="020B0604020202020204" pitchFamily="34" charset="0"/>
                    <a:cs typeface="Arial" panose="020B0604020202020204" pitchFamily="34" charset="0"/>
                  </a:rPr>
                  <a:t>Aprobación del informe económico</a:t>
                </a:r>
              </a:p>
            </p:txBody>
          </p:sp>
          <p:sp>
            <p:nvSpPr>
              <p:cNvPr id="69" name="Rectángulo 68">
                <a:extLst>
                  <a:ext uri="{FF2B5EF4-FFF2-40B4-BE49-F238E27FC236}">
                    <a16:creationId xmlns:a16="http://schemas.microsoft.com/office/drawing/2014/main" id="{B975713B-0990-9D3C-657A-F7CF11E8F8BE}"/>
                  </a:ext>
                </a:extLst>
              </p:cNvPr>
              <p:cNvSpPr/>
              <p:nvPr/>
            </p:nvSpPr>
            <p:spPr>
              <a:xfrm>
                <a:off x="153863" y="1488830"/>
                <a:ext cx="131885" cy="1406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sp>
        <p:nvSpPr>
          <p:cNvPr id="6" name="CuadroTexto 5">
            <a:extLst>
              <a:ext uri="{FF2B5EF4-FFF2-40B4-BE49-F238E27FC236}">
                <a16:creationId xmlns:a16="http://schemas.microsoft.com/office/drawing/2014/main" id="{2D8F9ABB-5172-618D-D497-E11BC00D4B33}"/>
              </a:ext>
            </a:extLst>
          </p:cNvPr>
          <p:cNvSpPr txBox="1"/>
          <p:nvPr/>
        </p:nvSpPr>
        <p:spPr>
          <a:xfrm>
            <a:off x="1586352" y="4811987"/>
            <a:ext cx="6096000" cy="369332"/>
          </a:xfrm>
          <a:prstGeom prst="rect">
            <a:avLst/>
          </a:prstGeom>
          <a:noFill/>
        </p:spPr>
        <p:txBody>
          <a:bodyPr wrap="square">
            <a:spAutoFit/>
          </a:bodyPr>
          <a:lstStyle/>
          <a:p>
            <a:r>
              <a:rPr lang="es-ES_tradnl" sz="1800" dirty="0">
                <a:latin typeface="Arial" panose="020B0604020202020204" pitchFamily="34" charset="0"/>
                <a:cs typeface="Arial" panose="020B0604020202020204" pitchFamily="34" charset="0"/>
              </a:rPr>
              <a:t>Estimación directa del juez </a:t>
            </a:r>
          </a:p>
        </p:txBody>
      </p:sp>
    </p:spTree>
    <p:extLst>
      <p:ext uri="{BB962C8B-B14F-4D97-AF65-F5344CB8AC3E}">
        <p14:creationId xmlns:p14="http://schemas.microsoft.com/office/powerpoint/2010/main" val="4117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309991" y="714605"/>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599784"/>
            <a:ext cx="8443608" cy="45720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b="1" dirty="0">
                <a:solidFill>
                  <a:srgbClr val="1D1D19"/>
                </a:solidFill>
              </a:rPr>
              <a:t> </a:t>
            </a: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402839" y="2056444"/>
            <a:ext cx="7864163" cy="3140528"/>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 sz="1400" dirty="0"/>
              <a:t>Hay una serie de conductas prohibidas por el Derecho de la Competencia que están reguladas en las siguientes normativas: </a:t>
            </a:r>
          </a:p>
          <a:p>
            <a:pPr marL="285750" indent="-285750">
              <a:lnSpc>
                <a:spcPct val="150000"/>
              </a:lnSpc>
              <a:spcBef>
                <a:spcPts val="600"/>
              </a:spcBef>
              <a:spcAft>
                <a:spcPts val="600"/>
              </a:spcAft>
              <a:buFontTx/>
              <a:buChar char="-"/>
            </a:pPr>
            <a:r>
              <a:rPr lang="es-ES" sz="1400" dirty="0"/>
              <a:t>Ley de Defensa de la Competencia (artículos 1 y 2 LDC)</a:t>
            </a:r>
          </a:p>
          <a:p>
            <a:pPr marL="285750" indent="-285750">
              <a:lnSpc>
                <a:spcPct val="150000"/>
              </a:lnSpc>
              <a:spcBef>
                <a:spcPts val="600"/>
              </a:spcBef>
              <a:spcAft>
                <a:spcPts val="600"/>
              </a:spcAft>
              <a:buFontTx/>
              <a:buChar char="-"/>
            </a:pPr>
            <a:r>
              <a:rPr lang="es-ES" sz="1400" dirty="0"/>
              <a:t>Tratado de Funcionamiento de la Unión Europea (artículos 101 y 102 TFUE)</a:t>
            </a:r>
          </a:p>
          <a:p>
            <a:pPr>
              <a:lnSpc>
                <a:spcPct val="150000"/>
              </a:lnSpc>
              <a:spcBef>
                <a:spcPts val="600"/>
              </a:spcBef>
              <a:spcAft>
                <a:spcPts val="600"/>
              </a:spcAft>
            </a:pPr>
            <a:r>
              <a:rPr lang="es-ES" sz="1400" dirty="0"/>
              <a:t>Las infracciones más graves son los cárteles de fijación de precios o reparto de mercados.</a:t>
            </a:r>
          </a:p>
          <a:p>
            <a:pPr>
              <a:lnSpc>
                <a:spcPct val="150000"/>
              </a:lnSpc>
              <a:spcBef>
                <a:spcPts val="600"/>
              </a:spcBef>
              <a:spcAft>
                <a:spcPts val="600"/>
              </a:spcAft>
            </a:pPr>
            <a:r>
              <a:rPr lang="es-ES" sz="1400" dirty="0"/>
              <a:t>Si se infringen estas normas, hay una serie de normas que garantizan el resarcimiento del perjudicado por el daño sufrido. Su finalidad es devolver al perjudicado a la misma situación que hubiera estado si no se hubiera producido la infracción. </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763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introducción</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75999" y="1783171"/>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4838" y="2106957"/>
            <a:ext cx="457200" cy="457200"/>
          </a:xfrm>
          <a:prstGeom prst="rect">
            <a:avLst/>
          </a:prstGeom>
        </p:spPr>
      </p:pic>
      <p:sp>
        <p:nvSpPr>
          <p:cNvPr id="8" name="Subtítulo 1">
            <a:extLst>
              <a:ext uri="{FF2B5EF4-FFF2-40B4-BE49-F238E27FC236}">
                <a16:creationId xmlns:a16="http://schemas.microsoft.com/office/drawing/2014/main" id="{D164AD35-B5DB-43D7-32E9-2A137CA62302}"/>
              </a:ext>
            </a:extLst>
          </p:cNvPr>
          <p:cNvSpPr txBox="1">
            <a:spLocks/>
          </p:cNvSpPr>
          <p:nvPr/>
        </p:nvSpPr>
        <p:spPr>
          <a:xfrm>
            <a:off x="2453640" y="3950290"/>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pic>
        <p:nvPicPr>
          <p:cNvPr id="4" name="Imagen 3">
            <a:extLst>
              <a:ext uri="{FF2B5EF4-FFF2-40B4-BE49-F238E27FC236}">
                <a16:creationId xmlns:a16="http://schemas.microsoft.com/office/drawing/2014/main" id="{CF94366C-56C0-EA2E-136B-66674FF47667}"/>
              </a:ext>
            </a:extLst>
          </p:cNvPr>
          <p:cNvPicPr>
            <a:picLocks noChangeAspect="1"/>
          </p:cNvPicPr>
          <p:nvPr/>
        </p:nvPicPr>
        <p:blipFill>
          <a:blip r:embed="rId6"/>
          <a:stretch>
            <a:fillRect/>
          </a:stretch>
        </p:blipFill>
        <p:spPr>
          <a:xfrm>
            <a:off x="1945599" y="3830119"/>
            <a:ext cx="457240" cy="457240"/>
          </a:xfrm>
          <a:prstGeom prst="rect">
            <a:avLst/>
          </a:prstGeom>
        </p:spPr>
      </p:pic>
      <p:pic>
        <p:nvPicPr>
          <p:cNvPr id="6" name="Imagen 5">
            <a:extLst>
              <a:ext uri="{FF2B5EF4-FFF2-40B4-BE49-F238E27FC236}">
                <a16:creationId xmlns:a16="http://schemas.microsoft.com/office/drawing/2014/main" id="{8EEBDDAC-7A74-397E-4F66-F268C17132CD}"/>
              </a:ext>
            </a:extLst>
          </p:cNvPr>
          <p:cNvPicPr>
            <a:picLocks noChangeAspect="1"/>
          </p:cNvPicPr>
          <p:nvPr/>
        </p:nvPicPr>
        <p:blipFill>
          <a:blip r:embed="rId6"/>
          <a:stretch>
            <a:fillRect/>
          </a:stretch>
        </p:blipFill>
        <p:spPr>
          <a:xfrm>
            <a:off x="1998807" y="4470746"/>
            <a:ext cx="457240" cy="457240"/>
          </a:xfrm>
          <a:prstGeom prst="rect">
            <a:avLst/>
          </a:prstGeom>
        </p:spPr>
      </p:pic>
    </p:spTree>
    <p:extLst>
      <p:ext uri="{BB962C8B-B14F-4D97-AF65-F5344CB8AC3E}">
        <p14:creationId xmlns:p14="http://schemas.microsoft.com/office/powerpoint/2010/main" val="37714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206838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informe pericial vs estimación judicial</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816085"/>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089313"/>
            <a:ext cx="457200" cy="457200"/>
          </a:xfrm>
          <a:prstGeom prst="rect">
            <a:avLst/>
          </a:prstGeom>
        </p:spPr>
      </p:pic>
      <p:grpSp>
        <p:nvGrpSpPr>
          <p:cNvPr id="4" name="Grupo 3">
            <a:extLst>
              <a:ext uri="{FF2B5EF4-FFF2-40B4-BE49-F238E27FC236}">
                <a16:creationId xmlns:a16="http://schemas.microsoft.com/office/drawing/2014/main" id="{51B13CA5-4BB4-6729-1384-D2E29C74B23A}"/>
              </a:ext>
            </a:extLst>
          </p:cNvPr>
          <p:cNvGrpSpPr/>
          <p:nvPr/>
        </p:nvGrpSpPr>
        <p:grpSpPr>
          <a:xfrm>
            <a:off x="1818983" y="3123824"/>
            <a:ext cx="8321363" cy="717202"/>
            <a:chOff x="1874195" y="3308586"/>
            <a:chExt cx="8321363" cy="717202"/>
          </a:xfrm>
        </p:grpSpPr>
        <p:sp>
          <p:nvSpPr>
            <p:cNvPr id="8" name="Subtítulo 1">
              <a:extLst>
                <a:ext uri="{FF2B5EF4-FFF2-40B4-BE49-F238E27FC236}">
                  <a16:creationId xmlns:a16="http://schemas.microsoft.com/office/drawing/2014/main" id="{D164AD35-B5DB-43D7-32E9-2A137CA62302}"/>
                </a:ext>
              </a:extLst>
            </p:cNvPr>
            <p:cNvSpPr txBox="1">
              <a:spLocks/>
            </p:cNvSpPr>
            <p:nvPr/>
          </p:nvSpPr>
          <p:spPr>
            <a:xfrm>
              <a:off x="2331395" y="341750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pic>
          <p:nvPicPr>
            <p:cNvPr id="9" name="Gráfico 8" descr="Martillo de juez con relleno sólido">
              <a:extLst>
                <a:ext uri="{FF2B5EF4-FFF2-40B4-BE49-F238E27FC236}">
                  <a16:creationId xmlns:a16="http://schemas.microsoft.com/office/drawing/2014/main" id="{03F81576-2B39-9221-AF6F-F73D2C819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4195" y="3308586"/>
              <a:ext cx="457200" cy="457200"/>
            </a:xfrm>
            <a:prstGeom prst="rect">
              <a:avLst/>
            </a:prstGeom>
          </p:spPr>
        </p:pic>
      </p:grpSp>
      <p:sp>
        <p:nvSpPr>
          <p:cNvPr id="6" name="Subtítulo 1">
            <a:extLst>
              <a:ext uri="{FF2B5EF4-FFF2-40B4-BE49-F238E27FC236}">
                <a16:creationId xmlns:a16="http://schemas.microsoft.com/office/drawing/2014/main" id="{64BFFF4D-2AF6-FC14-43F5-692ED67D3EB4}"/>
              </a:ext>
            </a:extLst>
          </p:cNvPr>
          <p:cNvSpPr txBox="1">
            <a:spLocks/>
          </p:cNvSpPr>
          <p:nvPr/>
        </p:nvSpPr>
        <p:spPr>
          <a:xfrm>
            <a:off x="2364909" y="215537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_tradnl" sz="1600" dirty="0">
                <a:solidFill>
                  <a:srgbClr val="1D1D19"/>
                </a:solidFill>
              </a:rPr>
              <a:t>Otras Audiencias Provinciales deciden no seguir la cuantificación del informe pericial y optan por la estimación judicial del daño.</a:t>
            </a:r>
          </a:p>
        </p:txBody>
      </p:sp>
      <p:sp>
        <p:nvSpPr>
          <p:cNvPr id="10" name="Subtítulo 1">
            <a:extLst>
              <a:ext uri="{FF2B5EF4-FFF2-40B4-BE49-F238E27FC236}">
                <a16:creationId xmlns:a16="http://schemas.microsoft.com/office/drawing/2014/main" id="{7A2AC850-AA25-F7C5-7EB6-FCC71A243A2F}"/>
              </a:ext>
            </a:extLst>
          </p:cNvPr>
          <p:cNvSpPr txBox="1">
            <a:spLocks/>
          </p:cNvSpPr>
          <p:nvPr/>
        </p:nvSpPr>
        <p:spPr>
          <a:xfrm>
            <a:off x="2364908" y="3158303"/>
            <a:ext cx="7864163" cy="227413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dirty="0">
                <a:solidFill>
                  <a:srgbClr val="1D1D19"/>
                </a:solidFill>
              </a:rPr>
              <a:t>En estos casos, los Tribunales: </a:t>
            </a:r>
          </a:p>
          <a:p>
            <a:pPr marL="285750" indent="-285750">
              <a:buFont typeface="Symbol" panose="05050102010706020507" pitchFamily="18" charset="2"/>
              <a:buChar char="-"/>
            </a:pPr>
            <a:r>
              <a:rPr lang="es-ES_tradnl" sz="1600" dirty="0">
                <a:solidFill>
                  <a:srgbClr val="1D1D19"/>
                </a:solidFill>
              </a:rPr>
              <a:t>Bien optan por la estimación judicial pura (p.ej. AP Alicante o Asturias).</a:t>
            </a:r>
          </a:p>
          <a:p>
            <a:pPr marL="285750" indent="-285750">
              <a:lnSpc>
                <a:spcPct val="150000"/>
              </a:lnSpc>
              <a:spcBef>
                <a:spcPts val="600"/>
              </a:spcBef>
              <a:spcAft>
                <a:spcPts val="600"/>
              </a:spcAft>
              <a:buFont typeface="Symbol" panose="05050102010706020507" pitchFamily="18" charset="2"/>
              <a:buChar char="-"/>
            </a:pPr>
            <a:r>
              <a:rPr lang="es-ES_tradnl" sz="1600" dirty="0">
                <a:solidFill>
                  <a:srgbClr val="1D1D19"/>
                </a:solidFill>
              </a:rPr>
              <a:t>Cuantifican el daño siguiendo otras sentencias de Audiencias Provinciales anteriores (p.ej. AP Madrid, AP Valencia, etc.), marcando el daño en un 5%.</a:t>
            </a:r>
          </a:p>
          <a:p>
            <a:pPr marL="285750" indent="-285750">
              <a:lnSpc>
                <a:spcPct val="150000"/>
              </a:lnSpc>
              <a:spcBef>
                <a:spcPts val="600"/>
              </a:spcBef>
              <a:spcAft>
                <a:spcPts val="600"/>
              </a:spcAft>
              <a:buFont typeface="Symbol" panose="05050102010706020507" pitchFamily="18" charset="2"/>
              <a:buChar char="-"/>
            </a:pPr>
            <a:r>
              <a:rPr lang="es-ES_tradnl" sz="1600" dirty="0">
                <a:solidFill>
                  <a:srgbClr val="1D1D19"/>
                </a:solidFill>
              </a:rPr>
              <a:t>Otras, a pesar de que consideran que la pericial es valida, no asume el cálculo de daño, y cuantifica (p.ej. AP Barcelona).</a:t>
            </a:r>
          </a:p>
          <a:p>
            <a:pPr marL="285750" indent="-285750">
              <a:buFont typeface="Symbol" panose="05050102010706020507" pitchFamily="18" charset="2"/>
              <a:buChar char="-"/>
            </a:pPr>
            <a:endParaRPr lang="es-ES_tradnl" sz="1600" dirty="0">
              <a:solidFill>
                <a:srgbClr val="1D1D19"/>
              </a:solidFill>
            </a:endParaRPr>
          </a:p>
        </p:txBody>
      </p:sp>
    </p:spTree>
    <p:extLst>
      <p:ext uri="{BB962C8B-B14F-4D97-AF65-F5344CB8AC3E}">
        <p14:creationId xmlns:p14="http://schemas.microsoft.com/office/powerpoint/2010/main" val="1810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6"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206838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1800" b="1" dirty="0">
                <a:solidFill>
                  <a:srgbClr val="1D1D19"/>
                </a:solidFill>
                <a:latin typeface="Arial" panose="020B0604020202020204" pitchFamily="34" charset="0"/>
                <a:cs typeface="Arial" panose="020B0604020202020204" pitchFamily="34" charset="0"/>
              </a:rPr>
              <a:t>Estimación judicial pura</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655764"/>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1786748"/>
            <a:ext cx="457200" cy="457200"/>
          </a:xfrm>
          <a:prstGeom prst="rect">
            <a:avLst/>
          </a:prstGeom>
        </p:spPr>
      </p:pic>
      <p:sp>
        <p:nvSpPr>
          <p:cNvPr id="6" name="Subtítulo 1">
            <a:extLst>
              <a:ext uri="{FF2B5EF4-FFF2-40B4-BE49-F238E27FC236}">
                <a16:creationId xmlns:a16="http://schemas.microsoft.com/office/drawing/2014/main" id="{64BFFF4D-2AF6-FC14-43F5-692ED67D3EB4}"/>
              </a:ext>
            </a:extLst>
          </p:cNvPr>
          <p:cNvSpPr txBox="1">
            <a:spLocks/>
          </p:cNvSpPr>
          <p:nvPr/>
        </p:nvSpPr>
        <p:spPr>
          <a:xfrm>
            <a:off x="2320545" y="1786748"/>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600"/>
              </a:spcBef>
              <a:spcAft>
                <a:spcPts val="600"/>
              </a:spcAft>
            </a:pPr>
            <a:r>
              <a:rPr lang="es-ES_tradnl" sz="1600" b="1" dirty="0">
                <a:solidFill>
                  <a:srgbClr val="1D1D19"/>
                </a:solidFill>
              </a:rPr>
              <a:t>Sentencia de la Audiencia Provincial de Alicante de 21 de enero de 2022, rec. núm. 798/2021, ECLI:ES:APA:2022:441:</a:t>
            </a:r>
          </a:p>
          <a:p>
            <a:pPr>
              <a:lnSpc>
                <a:spcPct val="150000"/>
              </a:lnSpc>
              <a:spcBef>
                <a:spcPts val="600"/>
              </a:spcBef>
              <a:spcAft>
                <a:spcPts val="600"/>
              </a:spcAft>
            </a:pPr>
            <a:endParaRPr lang="es-ES_tradnl" sz="1600" dirty="0">
              <a:solidFill>
                <a:srgbClr val="1D1D19"/>
              </a:solidFill>
            </a:endParaRPr>
          </a:p>
        </p:txBody>
      </p:sp>
      <p:sp>
        <p:nvSpPr>
          <p:cNvPr id="10" name="Subtítulo 1">
            <a:extLst>
              <a:ext uri="{FF2B5EF4-FFF2-40B4-BE49-F238E27FC236}">
                <a16:creationId xmlns:a16="http://schemas.microsoft.com/office/drawing/2014/main" id="{7A2AC850-AA25-F7C5-7EB6-FCC71A243A2F}"/>
              </a:ext>
            </a:extLst>
          </p:cNvPr>
          <p:cNvSpPr txBox="1">
            <a:spLocks/>
          </p:cNvSpPr>
          <p:nvPr/>
        </p:nvSpPr>
        <p:spPr>
          <a:xfrm>
            <a:off x="2364908" y="2474798"/>
            <a:ext cx="7864163" cy="3058736"/>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400" dirty="0"/>
              <a:t>“</a:t>
            </a:r>
            <a:r>
              <a:rPr lang="es-ES" sz="1400" i="1" dirty="0"/>
              <a:t>La parte actora trata de rebatir de manera insuficiente en su recurso los errores metodológicos puestos de manifiesto en la Sentencia (…). </a:t>
            </a:r>
            <a:r>
              <a:rPr lang="es-ES" sz="1400" b="1" i="1" dirty="0"/>
              <a:t>En conclusión, confirmamos que el método de valoración utilizado por la parte actora presenta errores y no puede utilizarse para cuantificar el sobreprecio abonado por la actora al adquirir los camiones</a:t>
            </a:r>
            <a:r>
              <a:rPr lang="es-ES" sz="1400" i="1" dirty="0"/>
              <a:t>.</a:t>
            </a:r>
          </a:p>
          <a:p>
            <a:r>
              <a:rPr lang="es-ES" sz="1400" i="1" dirty="0"/>
              <a:t>(…)</a:t>
            </a:r>
          </a:p>
          <a:p>
            <a:r>
              <a:rPr lang="es-ES" sz="1400" b="1" i="1" dirty="0"/>
              <a:t>Es por ello que nos parece razonable estimar que el perjuicio debe situarse </a:t>
            </a:r>
            <a:r>
              <a:rPr lang="es-ES" sz="1400" i="1" dirty="0"/>
              <a:t>(y con ello nos separamos de la posición mayoritaria de otros Tribunales que han conocido de esta cuestión - SAP Valencia, </a:t>
            </a:r>
            <a:r>
              <a:rPr lang="es-ES" sz="1400" i="1" dirty="0" err="1"/>
              <a:t>secc</a:t>
            </a:r>
            <a:r>
              <a:rPr lang="es-ES" sz="1400" i="1" dirty="0"/>
              <a:t> 9 de 18 de febrero de 2020 y de 29 de junio de 2020 , SAP Pontevedra, </a:t>
            </a:r>
            <a:r>
              <a:rPr lang="es-ES" sz="1400" i="1" dirty="0" err="1"/>
              <a:t>secc</a:t>
            </a:r>
            <a:r>
              <a:rPr lang="es-ES" sz="1400" i="1" dirty="0"/>
              <a:t> 1ª, de 28 de febrero de 2020 y de 29 de junio de 2020 , o SAP Barcelona, </a:t>
            </a:r>
            <a:r>
              <a:rPr lang="es-ES" sz="1400" i="1" dirty="0" err="1"/>
              <a:t>secc</a:t>
            </a:r>
            <a:r>
              <a:rPr lang="es-ES" sz="1400" i="1" dirty="0"/>
              <a:t> 15ª, de 17 de abril de 2020 ) </a:t>
            </a:r>
            <a:r>
              <a:rPr lang="es-ES" sz="1400" b="1" i="1" dirty="0"/>
              <a:t>en un 10% </a:t>
            </a:r>
            <a:r>
              <a:rPr lang="es-ES" sz="1400" i="1" dirty="0"/>
              <a:t>atendidos los parámetros del estudio </a:t>
            </a:r>
            <a:r>
              <a:rPr lang="es-ES" sz="1400" i="1" dirty="0" err="1"/>
              <a:t>Oxera</a:t>
            </a:r>
            <a:r>
              <a:rPr lang="es-ES" sz="1400" i="1" dirty="0"/>
              <a:t>, la duración de la infracción -catorce años-, la naturaleza de la infracción y su incidencia sobre los precios como resulta de la descripción de la evolución de esa subida de precios en relación al cártel del que formaba parte AB Volvo y que se detalla en la Decisión Scania y, finalmente, así como que la adquisición se hace en un momento en el que está ya plenamente consolidado el cártel</a:t>
            </a:r>
            <a:r>
              <a:rPr lang="es-ES" sz="1400" dirty="0"/>
              <a:t>."</a:t>
            </a:r>
            <a:endParaRPr lang="es-ES_tradnl" sz="1400" dirty="0">
              <a:solidFill>
                <a:srgbClr val="1D1D19"/>
              </a:solidFill>
            </a:endParaRPr>
          </a:p>
        </p:txBody>
      </p:sp>
    </p:spTree>
    <p:extLst>
      <p:ext uri="{BB962C8B-B14F-4D97-AF65-F5344CB8AC3E}">
        <p14:creationId xmlns:p14="http://schemas.microsoft.com/office/powerpoint/2010/main" val="236561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6"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206838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1800" b="1" dirty="0">
                <a:solidFill>
                  <a:srgbClr val="1D1D19"/>
                </a:solidFill>
                <a:latin typeface="Arial" panose="020B0604020202020204" pitchFamily="34" charset="0"/>
                <a:cs typeface="Arial" panose="020B0604020202020204" pitchFamily="34" charset="0"/>
              </a:rPr>
              <a:t>Cuantifica el daño en 5% siguiendo sentencias anteriores</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816085"/>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089313"/>
            <a:ext cx="457200" cy="457200"/>
          </a:xfrm>
          <a:prstGeom prst="rect">
            <a:avLst/>
          </a:prstGeom>
        </p:spPr>
      </p:pic>
      <p:sp>
        <p:nvSpPr>
          <p:cNvPr id="6" name="Subtítulo 1">
            <a:extLst>
              <a:ext uri="{FF2B5EF4-FFF2-40B4-BE49-F238E27FC236}">
                <a16:creationId xmlns:a16="http://schemas.microsoft.com/office/drawing/2014/main" id="{64BFFF4D-2AF6-FC14-43F5-692ED67D3EB4}"/>
              </a:ext>
            </a:extLst>
          </p:cNvPr>
          <p:cNvSpPr txBox="1">
            <a:spLocks/>
          </p:cNvSpPr>
          <p:nvPr/>
        </p:nvSpPr>
        <p:spPr>
          <a:xfrm>
            <a:off x="2364909" y="202236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600"/>
              </a:spcBef>
              <a:spcAft>
                <a:spcPts val="600"/>
              </a:spcAft>
            </a:pPr>
            <a:r>
              <a:rPr lang="es-ES_tradnl" sz="1600" b="1" dirty="0">
                <a:solidFill>
                  <a:srgbClr val="1D1D19"/>
                </a:solidFill>
              </a:rPr>
              <a:t>Sentencia de la Audiencia Provincial de Madrid de 23 de septiembre de 2022, rec. núm. 758/2021, ECLI:ES:APM:2022:12940:</a:t>
            </a:r>
          </a:p>
          <a:p>
            <a:pPr>
              <a:lnSpc>
                <a:spcPct val="150000"/>
              </a:lnSpc>
              <a:spcBef>
                <a:spcPts val="600"/>
              </a:spcBef>
              <a:spcAft>
                <a:spcPts val="600"/>
              </a:spcAft>
            </a:pPr>
            <a:endParaRPr lang="es-ES_tradnl" sz="1600" dirty="0">
              <a:solidFill>
                <a:srgbClr val="1D1D19"/>
              </a:solidFill>
            </a:endParaRPr>
          </a:p>
        </p:txBody>
      </p:sp>
      <p:sp>
        <p:nvSpPr>
          <p:cNvPr id="10" name="Subtítulo 1">
            <a:extLst>
              <a:ext uri="{FF2B5EF4-FFF2-40B4-BE49-F238E27FC236}">
                <a16:creationId xmlns:a16="http://schemas.microsoft.com/office/drawing/2014/main" id="{7A2AC850-AA25-F7C5-7EB6-FCC71A243A2F}"/>
              </a:ext>
            </a:extLst>
          </p:cNvPr>
          <p:cNvSpPr txBox="1">
            <a:spLocks/>
          </p:cNvSpPr>
          <p:nvPr/>
        </p:nvSpPr>
        <p:spPr>
          <a:xfrm>
            <a:off x="2414115" y="2734493"/>
            <a:ext cx="7864163" cy="227413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600" dirty="0"/>
              <a:t>“</a:t>
            </a:r>
            <a:r>
              <a:rPr lang="es-ES" sz="1600" i="1" dirty="0"/>
              <a:t>En tal escenario y </a:t>
            </a:r>
            <a:r>
              <a:rPr lang="es-ES" sz="1600" b="1" i="1" dirty="0"/>
              <a:t>siguiendo miméticamente lo expuesto en nuestra anterior sentencia 6 de mayo de 2022</a:t>
            </a:r>
            <a:r>
              <a:rPr lang="es-ES" sz="1600" i="1" dirty="0"/>
              <a:t>, a los efectos de cuantificación de los sobrecostes derivados de la actuación del cártel aquí considerado, en aras de la necesidad de dar un tratamiento uniforme a las situaciones equiparables, esto </a:t>
            </a:r>
            <a:r>
              <a:rPr lang="es-ES" sz="1600" b="1" i="1" dirty="0"/>
              <a:t>es, en presencia de cuantificaciones de sobrecostes que no resulten plenamente asumibles y aproximadas a la realidad por determinadas carencias o errores metodológicos</a:t>
            </a:r>
            <a:r>
              <a:rPr lang="es-ES" sz="1600" i="1" dirty="0"/>
              <a:t>, pero que en todo caso se considere que superan el estándar mínimo de prueba exigible, como sucede en el presente caso, </a:t>
            </a:r>
            <a:r>
              <a:rPr lang="es-ES" sz="1600" b="1" i="1" dirty="0"/>
              <a:t>se ha considerado por el tribunal establecer de forma estimativa y prudencial el daño en un porcentaje del 5% sobre el precio de adquisición, en ausencia de pruebas aceptables que pudieran determinar un importe distinto y con el fin de evitar que un informe no suficientemente preciso pueda generar una cuantificación superior a la que corresponde al perjuicio verdaderamente sufrido</a:t>
            </a:r>
            <a:r>
              <a:rPr lang="es-ES" sz="1600" dirty="0"/>
              <a:t>”.</a:t>
            </a:r>
            <a:endParaRPr lang="es-ES_tradnl" sz="1600" dirty="0">
              <a:solidFill>
                <a:srgbClr val="1D1D19"/>
              </a:solidFill>
            </a:endParaRPr>
          </a:p>
        </p:txBody>
      </p:sp>
    </p:spTree>
    <p:extLst>
      <p:ext uri="{BB962C8B-B14F-4D97-AF65-F5344CB8AC3E}">
        <p14:creationId xmlns:p14="http://schemas.microsoft.com/office/powerpoint/2010/main" val="15456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6"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193892"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691764"/>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276183" y="206838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60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1800" b="1" dirty="0">
                <a:solidFill>
                  <a:srgbClr val="1D1D19"/>
                </a:solidFill>
                <a:latin typeface="Arial" panose="020B0604020202020204" pitchFamily="34" charset="0"/>
                <a:cs typeface="Arial" panose="020B0604020202020204" pitchFamily="34" charset="0"/>
              </a:rPr>
              <a:t>Consideran valida la pericial, pero cuantifican el daño</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59900" y="1816085"/>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8983" y="2089313"/>
            <a:ext cx="457200" cy="457200"/>
          </a:xfrm>
          <a:prstGeom prst="rect">
            <a:avLst/>
          </a:prstGeom>
        </p:spPr>
      </p:pic>
      <p:sp>
        <p:nvSpPr>
          <p:cNvPr id="6" name="Subtítulo 1">
            <a:extLst>
              <a:ext uri="{FF2B5EF4-FFF2-40B4-BE49-F238E27FC236}">
                <a16:creationId xmlns:a16="http://schemas.microsoft.com/office/drawing/2014/main" id="{64BFFF4D-2AF6-FC14-43F5-692ED67D3EB4}"/>
              </a:ext>
            </a:extLst>
          </p:cNvPr>
          <p:cNvSpPr txBox="1">
            <a:spLocks/>
          </p:cNvSpPr>
          <p:nvPr/>
        </p:nvSpPr>
        <p:spPr>
          <a:xfrm>
            <a:off x="2364909" y="2022363"/>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600"/>
              </a:spcBef>
              <a:spcAft>
                <a:spcPts val="600"/>
              </a:spcAft>
            </a:pPr>
            <a:r>
              <a:rPr lang="es-ES_tradnl" sz="1600" b="1" dirty="0">
                <a:solidFill>
                  <a:srgbClr val="1D1D19"/>
                </a:solidFill>
              </a:rPr>
              <a:t>Sentencia de la Audiencia Provincial de Granada de 14 de julio de 2022, rec. núm. 1430/2021, ECLI:ES:APGR:2022:1152:</a:t>
            </a:r>
          </a:p>
          <a:p>
            <a:pPr>
              <a:lnSpc>
                <a:spcPct val="150000"/>
              </a:lnSpc>
              <a:spcBef>
                <a:spcPts val="600"/>
              </a:spcBef>
              <a:spcAft>
                <a:spcPts val="600"/>
              </a:spcAft>
            </a:pPr>
            <a:endParaRPr lang="es-ES_tradnl" sz="1600" dirty="0">
              <a:solidFill>
                <a:srgbClr val="1D1D19"/>
              </a:solidFill>
            </a:endParaRPr>
          </a:p>
        </p:txBody>
      </p:sp>
      <p:sp>
        <p:nvSpPr>
          <p:cNvPr id="10" name="Subtítulo 1">
            <a:extLst>
              <a:ext uri="{FF2B5EF4-FFF2-40B4-BE49-F238E27FC236}">
                <a16:creationId xmlns:a16="http://schemas.microsoft.com/office/drawing/2014/main" id="{7A2AC850-AA25-F7C5-7EB6-FCC71A243A2F}"/>
              </a:ext>
            </a:extLst>
          </p:cNvPr>
          <p:cNvSpPr txBox="1">
            <a:spLocks/>
          </p:cNvSpPr>
          <p:nvPr/>
        </p:nvSpPr>
        <p:spPr>
          <a:xfrm>
            <a:off x="2453640" y="2722684"/>
            <a:ext cx="7864163" cy="3196437"/>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pPr>
            <a:r>
              <a:rPr lang="es-ES" sz="1600" dirty="0"/>
              <a:t>“</a:t>
            </a:r>
            <a:r>
              <a:rPr lang="es-ES" sz="1400" b="1" i="1" dirty="0"/>
              <a:t>Es en este contexto en el que resulta factible acudir a las facultades estimatorias que, sobre la base de la aproximación efectuada en el informe pericial aportado por la parte demandante, permita corregir sus posibles deficiencias</a:t>
            </a:r>
            <a:r>
              <a:rPr lang="es-ES" sz="1400" i="1" dirty="0"/>
              <a:t>. Lo que no resulta admisible es acudir sin más a un porcentaje genérico aplicable a cualquier cártel derivado de un estudio que analiza una multitud de cárteles y desconectado de los hechos concretos objeto de las actuaciones (…)</a:t>
            </a:r>
          </a:p>
          <a:p>
            <a:pPr>
              <a:lnSpc>
                <a:spcPct val="100000"/>
              </a:lnSpc>
              <a:spcBef>
                <a:spcPts val="600"/>
              </a:spcBef>
              <a:spcAft>
                <a:spcPts val="600"/>
              </a:spcAft>
            </a:pPr>
            <a:r>
              <a:rPr lang="es-ES" sz="1400" i="1" dirty="0"/>
              <a:t>Por ello no deben confundirse las facultades estimativas con el estándar mínimo de prueba. Las facultades estimativas son aplicables para corregir el problema que representa la aproximación a la cuantía de los daños en los informes periciales, pero no exoneran al demandante de ofrecer una valoración de los daños al menos aproximativa y razonable -aunque no resulte precisa o se introduzcan variables necesariamente hipotéticas de acuerdo con los hechos que sustentan la infracción, aplicando alguno de los métodos aceptados en la teoría económica. ”</a:t>
            </a:r>
            <a:endParaRPr lang="es-ES_tradnl" sz="1400" i="1" dirty="0">
              <a:solidFill>
                <a:srgbClr val="1D1D19"/>
              </a:solidFill>
            </a:endParaRPr>
          </a:p>
        </p:txBody>
      </p:sp>
    </p:spTree>
    <p:extLst>
      <p:ext uri="{BB962C8B-B14F-4D97-AF65-F5344CB8AC3E}">
        <p14:creationId xmlns:p14="http://schemas.microsoft.com/office/powerpoint/2010/main" val="40565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6"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309991" y="714605"/>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599784"/>
            <a:ext cx="8443608" cy="45720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b="1" dirty="0">
                <a:solidFill>
                  <a:srgbClr val="1D1D19"/>
                </a:solidFill>
              </a:rPr>
              <a:t> </a:t>
            </a: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402839" y="2056444"/>
            <a:ext cx="7864163" cy="711377"/>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 sz="1400" dirty="0"/>
              <a:t>Antes de la aplicación de la Directiva de Daños, las acciones de daños en España se basaban en el artículo 1902 Código Civil. </a:t>
            </a:r>
          </a:p>
          <a:p>
            <a:pPr>
              <a:lnSpc>
                <a:spcPct val="150000"/>
              </a:lnSpc>
              <a:spcBef>
                <a:spcPts val="600"/>
              </a:spcBef>
              <a:spcAft>
                <a:spcPts val="600"/>
              </a:spcAft>
            </a:pPr>
            <a:endParaRPr lang="es-ES" sz="1400" dirty="0"/>
          </a:p>
          <a:p>
            <a:pPr>
              <a:lnSpc>
                <a:spcPct val="125000"/>
              </a:lnSpc>
              <a:spcBef>
                <a:spcPts val="1800"/>
              </a:spcBef>
              <a:spcAft>
                <a:spcPts val="600"/>
              </a:spcAft>
            </a:pPr>
            <a:r>
              <a:rPr lang="es-ES" sz="1400" dirty="0"/>
              <a:t>A modo de ejemplo, la Sentencia de 16 de mayo de 2022, rec. núm. 42/2022, ECLI:ES:APMU:2022:1120:</a:t>
            </a:r>
          </a:p>
          <a:p>
            <a:pPr>
              <a:lnSpc>
                <a:spcPct val="125000"/>
              </a:lnSpc>
              <a:spcBef>
                <a:spcPts val="600"/>
              </a:spcBef>
              <a:spcAft>
                <a:spcPts val="600"/>
              </a:spcAft>
            </a:pPr>
            <a:r>
              <a:rPr lang="es-ES" sz="1200" dirty="0"/>
              <a:t>“</a:t>
            </a:r>
            <a:r>
              <a:rPr lang="es-ES" sz="1200" i="1" dirty="0"/>
              <a:t>No obstante, la </a:t>
            </a:r>
            <a:r>
              <a:rPr lang="es-ES" sz="1200" b="1" i="1" dirty="0"/>
              <a:t>falta de prueba de pérdidas de actividades añadidas impide que pueda fijarse una indemnización en su grado máximo, como se solicita por el apelante</a:t>
            </a:r>
            <a:r>
              <a:rPr lang="es-ES" sz="1200" i="1" dirty="0"/>
              <a:t>. </a:t>
            </a:r>
            <a:r>
              <a:rPr lang="es-ES" sz="1200" b="1" i="1" dirty="0"/>
              <a:t>Por ello, este tribunal, ponderando las circunstancias concurrentes entiende adecuado fijar una indemnización en el grado medio de la horquilla indemnizatoria entre 1.500 y 15.000 €, de forma que entiende que el importe de la indemnización por este daño moral por pérdida de calidad de vida debe de quedar fijado en 7.500 €</a:t>
            </a:r>
            <a:r>
              <a:rPr lang="es-ES" sz="1200" i="1" dirty="0"/>
              <a:t> en los que se incrementa la indemnización final a favor de la actora</a:t>
            </a:r>
            <a:r>
              <a:rPr lang="es-ES" sz="1200" dirty="0"/>
              <a:t>”.</a:t>
            </a:r>
          </a:p>
          <a:p>
            <a:pPr>
              <a:lnSpc>
                <a:spcPct val="150000"/>
              </a:lnSpc>
              <a:spcBef>
                <a:spcPts val="600"/>
              </a:spcBef>
              <a:spcAft>
                <a:spcPts val="600"/>
              </a:spcAft>
            </a:pPr>
            <a:endParaRPr lang="es-ES" sz="1400" dirty="0"/>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1270359" cy="763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reflexión final: práctica con el </a:t>
            </a:r>
            <a:r>
              <a:rPr lang="es-ES_tradnl" sz="2000" b="1" cap="small" dirty="0">
                <a:solidFill>
                  <a:srgbClr val="1D1D19"/>
                </a:solidFill>
                <a:latin typeface="Arial" panose="020B0604020202020204" pitchFamily="34" charset="0"/>
                <a:cs typeface="Arial" panose="020B0604020202020204" pitchFamily="34" charset="0"/>
              </a:rPr>
              <a:t>1902</a:t>
            </a:r>
            <a:r>
              <a:rPr lang="es-ES_tradnl" sz="2400" b="1" cap="small" dirty="0">
                <a:solidFill>
                  <a:srgbClr val="1D1D19"/>
                </a:solidFill>
                <a:latin typeface="Arial" panose="020B0604020202020204" pitchFamily="34" charset="0"/>
                <a:cs typeface="Arial" panose="020B0604020202020204" pitchFamily="34" charset="0"/>
              </a:rPr>
              <a:t> </a:t>
            </a:r>
            <a:r>
              <a:rPr lang="es-ES_tradnl" sz="2400" b="1" cap="small" dirty="0" err="1">
                <a:solidFill>
                  <a:srgbClr val="1D1D19"/>
                </a:solidFill>
                <a:latin typeface="Arial" panose="020B0604020202020204" pitchFamily="34" charset="0"/>
                <a:cs typeface="Arial" panose="020B0604020202020204" pitchFamily="34" charset="0"/>
              </a:rPr>
              <a:t>cc</a:t>
            </a:r>
            <a:endParaRPr lang="es-ES_tradnl" sz="2400" b="1" cap="small" dirty="0">
              <a:solidFill>
                <a:srgbClr val="1D1D19"/>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75999" y="1900207"/>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4838" y="2106957"/>
            <a:ext cx="457200" cy="457200"/>
          </a:xfrm>
          <a:prstGeom prst="rect">
            <a:avLst/>
          </a:prstGeom>
        </p:spPr>
      </p:pic>
      <p:sp>
        <p:nvSpPr>
          <p:cNvPr id="8" name="Subtítulo 1">
            <a:extLst>
              <a:ext uri="{FF2B5EF4-FFF2-40B4-BE49-F238E27FC236}">
                <a16:creationId xmlns:a16="http://schemas.microsoft.com/office/drawing/2014/main" id="{D164AD35-B5DB-43D7-32E9-2A137CA62302}"/>
              </a:ext>
            </a:extLst>
          </p:cNvPr>
          <p:cNvSpPr txBox="1">
            <a:spLocks/>
          </p:cNvSpPr>
          <p:nvPr/>
        </p:nvSpPr>
        <p:spPr>
          <a:xfrm>
            <a:off x="8477367" y="528696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pic>
        <p:nvPicPr>
          <p:cNvPr id="4" name="Imagen 3">
            <a:extLst>
              <a:ext uri="{FF2B5EF4-FFF2-40B4-BE49-F238E27FC236}">
                <a16:creationId xmlns:a16="http://schemas.microsoft.com/office/drawing/2014/main" id="{CF94366C-56C0-EA2E-136B-66674FF47667}"/>
              </a:ext>
            </a:extLst>
          </p:cNvPr>
          <p:cNvPicPr>
            <a:picLocks noChangeAspect="1"/>
          </p:cNvPicPr>
          <p:nvPr/>
        </p:nvPicPr>
        <p:blipFill>
          <a:blip r:embed="rId6"/>
          <a:stretch>
            <a:fillRect/>
          </a:stretch>
        </p:blipFill>
        <p:spPr>
          <a:xfrm>
            <a:off x="1926253" y="2782713"/>
            <a:ext cx="457240" cy="457240"/>
          </a:xfrm>
          <a:prstGeom prst="rect">
            <a:avLst/>
          </a:prstGeom>
        </p:spPr>
      </p:pic>
      <p:pic>
        <p:nvPicPr>
          <p:cNvPr id="6" name="Imagen 5">
            <a:extLst>
              <a:ext uri="{FF2B5EF4-FFF2-40B4-BE49-F238E27FC236}">
                <a16:creationId xmlns:a16="http://schemas.microsoft.com/office/drawing/2014/main" id="{8EEBDDAC-7A74-397E-4F66-F268C17132CD}"/>
              </a:ext>
            </a:extLst>
          </p:cNvPr>
          <p:cNvPicPr>
            <a:picLocks noChangeAspect="1"/>
          </p:cNvPicPr>
          <p:nvPr/>
        </p:nvPicPr>
        <p:blipFill>
          <a:blip r:embed="rId6"/>
          <a:stretch>
            <a:fillRect/>
          </a:stretch>
        </p:blipFill>
        <p:spPr>
          <a:xfrm>
            <a:off x="1985713" y="3419565"/>
            <a:ext cx="457240" cy="457240"/>
          </a:xfrm>
          <a:prstGeom prst="rect">
            <a:avLst/>
          </a:prstGeom>
        </p:spPr>
      </p:pic>
      <p:sp>
        <p:nvSpPr>
          <p:cNvPr id="9" name="Subtítulo 1">
            <a:extLst>
              <a:ext uri="{FF2B5EF4-FFF2-40B4-BE49-F238E27FC236}">
                <a16:creationId xmlns:a16="http://schemas.microsoft.com/office/drawing/2014/main" id="{7C94B164-8911-4AB8-71FA-B91956DF082C}"/>
              </a:ext>
            </a:extLst>
          </p:cNvPr>
          <p:cNvSpPr txBox="1">
            <a:spLocks/>
          </p:cNvSpPr>
          <p:nvPr/>
        </p:nvSpPr>
        <p:spPr>
          <a:xfrm>
            <a:off x="2402839" y="2686811"/>
            <a:ext cx="7864163" cy="711377"/>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 sz="1400" dirty="0"/>
              <a:t>Aunque la base jurídica sea distinta, los jueces y Tribunales Españoles ya contaban con la facultad de calcular los daños sufridos y modular las cantidades solicitadas por las partes. </a:t>
            </a:r>
          </a:p>
        </p:txBody>
      </p:sp>
    </p:spTree>
    <p:extLst>
      <p:ext uri="{BB962C8B-B14F-4D97-AF65-F5344CB8AC3E}">
        <p14:creationId xmlns:p14="http://schemas.microsoft.com/office/powerpoint/2010/main" val="74656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672177C-DD42-4F35-A3DF-D497E4CEF91F}"/>
              </a:ext>
            </a:extLst>
          </p:cNvPr>
          <p:cNvSpPr/>
          <p:nvPr/>
        </p:nvSpPr>
        <p:spPr>
          <a:xfrm>
            <a:off x="1141618" y="583544"/>
            <a:ext cx="3801574" cy="3013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Rectángulo 1">
            <a:extLst>
              <a:ext uri="{FF2B5EF4-FFF2-40B4-BE49-F238E27FC236}">
                <a16:creationId xmlns:a16="http://schemas.microsoft.com/office/drawing/2014/main" id="{A2864740-E415-6242-B020-C8550DBA4773}"/>
              </a:ext>
            </a:extLst>
          </p:cNvPr>
          <p:cNvSpPr/>
          <p:nvPr/>
        </p:nvSpPr>
        <p:spPr>
          <a:xfrm>
            <a:off x="1" y="6165130"/>
            <a:ext cx="12192000" cy="692870"/>
          </a:xfrm>
          <a:prstGeom prst="rect">
            <a:avLst/>
          </a:prstGeom>
          <a:solidFill>
            <a:srgbClr val="1D1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6597F056-AF3A-40AE-8AA3-731234D49E3E}"/>
              </a:ext>
            </a:extLst>
          </p:cNvPr>
          <p:cNvGrpSpPr/>
          <p:nvPr/>
        </p:nvGrpSpPr>
        <p:grpSpPr>
          <a:xfrm>
            <a:off x="7479433" y="4765064"/>
            <a:ext cx="3475578" cy="1196307"/>
            <a:chOff x="1114847" y="944501"/>
            <a:chExt cx="3475578" cy="1196307"/>
          </a:xfrm>
        </p:grpSpPr>
        <p:sp>
          <p:nvSpPr>
            <p:cNvPr id="6" name="CuadroTexto 5">
              <a:extLst>
                <a:ext uri="{FF2B5EF4-FFF2-40B4-BE49-F238E27FC236}">
                  <a16:creationId xmlns:a16="http://schemas.microsoft.com/office/drawing/2014/main" id="{D51D92F1-FEB2-D342-9E48-361F4B4BD213}"/>
                </a:ext>
              </a:extLst>
            </p:cNvPr>
            <p:cNvSpPr txBox="1"/>
            <p:nvPr/>
          </p:nvSpPr>
          <p:spPr>
            <a:xfrm>
              <a:off x="1227859" y="1740698"/>
              <a:ext cx="206338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kern="1200" spc="100" dirty="0" err="1">
                  <a:solidFill>
                    <a:schemeClr val="bg1"/>
                  </a:solidFill>
                  <a:effectLst/>
                  <a:latin typeface="Heldane Display Medium" panose="02020503030202060203" pitchFamily="18" charset="77"/>
                </a:rPr>
                <a:t>rocajunyent.com</a:t>
              </a:r>
              <a:endParaRPr lang="es-ES" sz="2000" kern="1200" spc="100" dirty="0">
                <a:solidFill>
                  <a:schemeClr val="bg1"/>
                </a:solidFill>
                <a:effectLst/>
                <a:latin typeface="Heldane Display Medium" panose="02020503030202060203" pitchFamily="18" charset="77"/>
              </a:endParaRPr>
            </a:p>
          </p:txBody>
        </p:sp>
        <p:pic>
          <p:nvPicPr>
            <p:cNvPr id="5" name="Imagen 4">
              <a:extLst>
                <a:ext uri="{FF2B5EF4-FFF2-40B4-BE49-F238E27FC236}">
                  <a16:creationId xmlns:a16="http://schemas.microsoft.com/office/drawing/2014/main" id="{A5DF175F-7FD4-4A48-82D5-8A58F182A1B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114847" y="944501"/>
              <a:ext cx="3475578" cy="1056708"/>
            </a:xfrm>
            <a:prstGeom prst="rect">
              <a:avLst/>
            </a:prstGeom>
          </p:spPr>
        </p:pic>
      </p:grpSp>
      <p:sp>
        <p:nvSpPr>
          <p:cNvPr id="4" name="CuadroTexto 3">
            <a:extLst>
              <a:ext uri="{FF2B5EF4-FFF2-40B4-BE49-F238E27FC236}">
                <a16:creationId xmlns:a16="http://schemas.microsoft.com/office/drawing/2014/main" id="{DCF16D96-129E-43AF-ADFD-1F38D6AA06FF}"/>
              </a:ext>
            </a:extLst>
          </p:cNvPr>
          <p:cNvSpPr txBox="1"/>
          <p:nvPr/>
        </p:nvSpPr>
        <p:spPr>
          <a:xfrm>
            <a:off x="1353492" y="682668"/>
            <a:ext cx="4472721" cy="400110"/>
          </a:xfrm>
          <a:prstGeom prst="rect">
            <a:avLst/>
          </a:prstGeom>
          <a:noFill/>
        </p:spPr>
        <p:txBody>
          <a:bodyPr wrap="square" rtlCol="0">
            <a:spAutoFit/>
          </a:bodyPr>
          <a:lstStyle/>
          <a:p>
            <a:r>
              <a:rPr lang="es-ES" sz="2000" b="1" cap="small" dirty="0">
                <a:latin typeface="Arial" panose="020B0604020202020204" pitchFamily="34" charset="0"/>
                <a:ea typeface="+mj-ea"/>
                <a:cs typeface="Arial" panose="020B0604020202020204" pitchFamily="34" charset="0"/>
              </a:rPr>
              <a:t>datos de contacto</a:t>
            </a:r>
          </a:p>
        </p:txBody>
      </p:sp>
      <p:sp>
        <p:nvSpPr>
          <p:cNvPr id="8" name="CuadroTexto 7">
            <a:extLst>
              <a:ext uri="{FF2B5EF4-FFF2-40B4-BE49-F238E27FC236}">
                <a16:creationId xmlns:a16="http://schemas.microsoft.com/office/drawing/2014/main" id="{1954E8E0-BD43-4F66-8335-DB96DB4E1FC4}"/>
              </a:ext>
            </a:extLst>
          </p:cNvPr>
          <p:cNvSpPr txBox="1"/>
          <p:nvPr/>
        </p:nvSpPr>
        <p:spPr>
          <a:xfrm>
            <a:off x="1353492" y="1266589"/>
            <a:ext cx="3689289" cy="2492990"/>
          </a:xfrm>
          <a:prstGeom prst="rect">
            <a:avLst/>
          </a:prstGeom>
          <a:noFill/>
        </p:spPr>
        <p:txBody>
          <a:bodyPr wrap="square" rtlCol="0">
            <a:spAutoFit/>
          </a:bodyPr>
          <a:lstStyle/>
          <a:p>
            <a:r>
              <a:rPr lang="es-ES" sz="1700" b="0" i="0" dirty="0">
                <a:solidFill>
                  <a:srgbClr val="1D1D1D"/>
                </a:solidFill>
                <a:effectLst/>
                <a:latin typeface="Arial" panose="020B0604020202020204" pitchFamily="34" charset="0"/>
                <a:cs typeface="Arial" panose="020B0604020202020204" pitchFamily="34" charset="0"/>
              </a:rPr>
              <a:t>Roberto Vallina Hoset</a:t>
            </a:r>
          </a:p>
          <a:p>
            <a:r>
              <a:rPr lang="es-ES" sz="1700" dirty="0">
                <a:solidFill>
                  <a:srgbClr val="1D1D1D"/>
                </a:solidFill>
                <a:latin typeface="Arial" panose="020B0604020202020204" pitchFamily="34" charset="0"/>
                <a:cs typeface="Arial" panose="020B0604020202020204" pitchFamily="34" charset="0"/>
              </a:rPr>
              <a:t>Socio</a:t>
            </a:r>
          </a:p>
          <a:p>
            <a:endParaRPr lang="es-ES" sz="1700" b="0" i="0" dirty="0">
              <a:solidFill>
                <a:srgbClr val="1D1D1D"/>
              </a:solidFill>
              <a:effectLst/>
              <a:latin typeface="Heldane Display Regular"/>
            </a:endParaRPr>
          </a:p>
          <a:p>
            <a:endParaRPr lang="es-ES" sz="1700" b="0" i="0" dirty="0">
              <a:solidFill>
                <a:srgbClr val="1D1D1D"/>
              </a:solidFill>
              <a:effectLst/>
              <a:latin typeface="Heldane Display Regular"/>
            </a:endParaRPr>
          </a:p>
          <a:p>
            <a:pPr algn="l"/>
            <a:r>
              <a:rPr lang="es-ES" sz="1700" b="0" i="0" strike="noStrike" dirty="0">
                <a:effectLst/>
                <a:latin typeface="Arial" panose="020B0604020202020204" pitchFamily="34" charset="0"/>
              </a:rPr>
              <a:t>+34.917.00.39.32</a:t>
            </a:r>
            <a:endParaRPr lang="es-ES" sz="1700" b="0" i="0" dirty="0">
              <a:effectLst/>
              <a:latin typeface="Arial" panose="020B0604020202020204" pitchFamily="34" charset="0"/>
            </a:endParaRPr>
          </a:p>
          <a:p>
            <a:pPr algn="l"/>
            <a:r>
              <a:rPr lang="es-ES" sz="1700" b="0" i="0" strike="noStrike" dirty="0">
                <a:effectLst/>
                <a:latin typeface="Arial" panose="020B0604020202020204" pitchFamily="34" charset="0"/>
              </a:rPr>
              <a:t>+34.917.81.97.64</a:t>
            </a:r>
            <a:endParaRPr lang="es-ES" sz="1700" b="0" i="0" dirty="0">
              <a:effectLst/>
              <a:latin typeface="Arial" panose="020B0604020202020204" pitchFamily="34" charset="0"/>
            </a:endParaRPr>
          </a:p>
          <a:p>
            <a:pPr algn="l"/>
            <a:r>
              <a:rPr lang="es-ES" sz="170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r.vallina@rocajunyent.com</a:t>
            </a:r>
            <a:endParaRPr lang="es-ES" sz="1700" b="0" i="0" dirty="0">
              <a:effectLst/>
              <a:latin typeface="Arial" panose="020B0604020202020204" pitchFamily="34" charset="0"/>
            </a:endParaRPr>
          </a:p>
          <a:p>
            <a:endParaRPr lang="es-ES" sz="1700" b="0" i="0" dirty="0">
              <a:solidFill>
                <a:srgbClr val="1D1D1D"/>
              </a:solidFill>
              <a:effectLst/>
              <a:latin typeface="Heldane Display Regular"/>
            </a:endParaRPr>
          </a:p>
          <a:p>
            <a:endParaRPr lang="es-ES" sz="1700" dirty="0"/>
          </a:p>
        </p:txBody>
      </p:sp>
      <p:sp>
        <p:nvSpPr>
          <p:cNvPr id="9" name="Rectángulo 8">
            <a:extLst>
              <a:ext uri="{FF2B5EF4-FFF2-40B4-BE49-F238E27FC236}">
                <a16:creationId xmlns:a16="http://schemas.microsoft.com/office/drawing/2014/main" id="{029F2FE3-7EA3-49F3-83F0-BFAF48B013E5}"/>
              </a:ext>
            </a:extLst>
          </p:cNvPr>
          <p:cNvSpPr/>
          <p:nvPr/>
        </p:nvSpPr>
        <p:spPr>
          <a:xfrm>
            <a:off x="1447314" y="2018360"/>
            <a:ext cx="1044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174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204290" y="700807"/>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2006778"/>
            <a:ext cx="8443608" cy="546643"/>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b="1"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7314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introducción</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98202" y="1750000"/>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Subtítulo 1">
            <a:extLst>
              <a:ext uri="{FF2B5EF4-FFF2-40B4-BE49-F238E27FC236}">
                <a16:creationId xmlns:a16="http://schemas.microsoft.com/office/drawing/2014/main" id="{D164AD35-B5DB-43D7-32E9-2A137CA62302}"/>
              </a:ext>
            </a:extLst>
          </p:cNvPr>
          <p:cNvSpPr txBox="1">
            <a:spLocks/>
          </p:cNvSpPr>
          <p:nvPr/>
        </p:nvSpPr>
        <p:spPr>
          <a:xfrm>
            <a:off x="2483922" y="4298099"/>
            <a:ext cx="7864163" cy="792375"/>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4" name="Subtítulo 1">
            <a:extLst>
              <a:ext uri="{FF2B5EF4-FFF2-40B4-BE49-F238E27FC236}">
                <a16:creationId xmlns:a16="http://schemas.microsoft.com/office/drawing/2014/main" id="{663FACD7-8AA3-9155-47BA-55C4FAD2172C}"/>
              </a:ext>
            </a:extLst>
          </p:cNvPr>
          <p:cNvSpPr txBox="1">
            <a:spLocks/>
          </p:cNvSpPr>
          <p:nvPr/>
        </p:nvSpPr>
        <p:spPr>
          <a:xfrm rot="1478825">
            <a:off x="8062457" y="4556897"/>
            <a:ext cx="4272590" cy="218844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9600" b="1" dirty="0">
                <a:solidFill>
                  <a:srgbClr val="1D1D19"/>
                </a:solidFill>
              </a:rPr>
              <a:t>?</a:t>
            </a:r>
          </a:p>
        </p:txBody>
      </p:sp>
      <p:sp>
        <p:nvSpPr>
          <p:cNvPr id="6" name="Subtítulo 1">
            <a:extLst>
              <a:ext uri="{FF2B5EF4-FFF2-40B4-BE49-F238E27FC236}">
                <a16:creationId xmlns:a16="http://schemas.microsoft.com/office/drawing/2014/main" id="{2344EF4A-45C9-E834-6F4E-021AB3B7D9EC}"/>
              </a:ext>
            </a:extLst>
          </p:cNvPr>
          <p:cNvSpPr txBox="1">
            <a:spLocks/>
          </p:cNvSpPr>
          <p:nvPr/>
        </p:nvSpPr>
        <p:spPr>
          <a:xfrm rot="12540688">
            <a:off x="7849911" y="3836277"/>
            <a:ext cx="4272590" cy="218844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9600" b="1" dirty="0">
                <a:solidFill>
                  <a:srgbClr val="1D1D19"/>
                </a:solidFill>
              </a:rPr>
              <a:t>?</a:t>
            </a:r>
          </a:p>
        </p:txBody>
      </p:sp>
      <p:grpSp>
        <p:nvGrpSpPr>
          <p:cNvPr id="12" name="Grupo 11">
            <a:extLst>
              <a:ext uri="{FF2B5EF4-FFF2-40B4-BE49-F238E27FC236}">
                <a16:creationId xmlns:a16="http://schemas.microsoft.com/office/drawing/2014/main" id="{59AF594E-A930-3B74-A981-5928F8E1C10C}"/>
              </a:ext>
            </a:extLst>
          </p:cNvPr>
          <p:cNvGrpSpPr/>
          <p:nvPr/>
        </p:nvGrpSpPr>
        <p:grpSpPr>
          <a:xfrm>
            <a:off x="1881894" y="1915619"/>
            <a:ext cx="8393408" cy="2721406"/>
            <a:chOff x="1843558" y="1993740"/>
            <a:chExt cx="8393408" cy="2721406"/>
          </a:xfrm>
        </p:grpSpPr>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372803" y="1993740"/>
              <a:ext cx="7864163" cy="2721406"/>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_tradnl" sz="1400" dirty="0">
                  <a:solidFill>
                    <a:srgbClr val="1D1D19"/>
                  </a:solidFill>
                </a:rPr>
                <a:t>La Directiva 2014/104/UE (“Directiva de Daños”) y la Ley de Defensa de la Competencia (“LDC”) garantizan el derecho a ser resarcido por el daño sufrido como consecuencia de una conducta ilícita. Esto es, el derecho a una compensación por el sobrecoste soportado. </a:t>
              </a:r>
            </a:p>
            <a:p>
              <a:pPr>
                <a:lnSpc>
                  <a:spcPct val="150000"/>
                </a:lnSpc>
                <a:spcBef>
                  <a:spcPts val="600"/>
                </a:spcBef>
                <a:spcAft>
                  <a:spcPts val="600"/>
                </a:spcAft>
              </a:pPr>
              <a:r>
                <a:rPr lang="es-ES_tradnl" sz="1400" dirty="0">
                  <a:solidFill>
                    <a:srgbClr val="1D1D19"/>
                  </a:solidFill>
                </a:rPr>
                <a:t>El artículo 17 de la Directiva de Daños regula tanto la carga de la prueba como lo que se conoce como estimación judicial. Esto último, es una valoración de los Jueces y Tribunales del importe de los daños probados cuando es </a:t>
              </a:r>
              <a:r>
                <a:rPr lang="es-ES_tradnl" sz="1400" i="1" dirty="0">
                  <a:solidFill>
                    <a:srgbClr val="1D1D19"/>
                  </a:solidFill>
                </a:rPr>
                <a:t>“prácticamente imposible o excesivamente difícil su cuantificación”</a:t>
              </a:r>
              <a:r>
                <a:rPr lang="es-ES_tradnl" sz="1400" dirty="0">
                  <a:solidFill>
                    <a:srgbClr val="1D1D19"/>
                  </a:solidFill>
                </a:rPr>
                <a:t>  con los datos que tienen. </a:t>
              </a:r>
            </a:p>
            <a:p>
              <a:pPr>
                <a:lnSpc>
                  <a:spcPct val="150000"/>
                </a:lnSpc>
                <a:spcBef>
                  <a:spcPts val="600"/>
                </a:spcBef>
                <a:spcAft>
                  <a:spcPts val="600"/>
                </a:spcAft>
              </a:pPr>
              <a:r>
                <a:rPr lang="es-ES_tradnl" sz="1400" dirty="0">
                  <a:solidFill>
                    <a:srgbClr val="1D1D19"/>
                  </a:solidFill>
                </a:rPr>
                <a:t>La LDC transpone el artículo 17 de la Directiva de Daños al ordenamiento jurídico español en su artículo 76. </a:t>
              </a:r>
            </a:p>
            <a:p>
              <a:pPr>
                <a:lnSpc>
                  <a:spcPct val="150000"/>
                </a:lnSpc>
                <a:spcBef>
                  <a:spcPts val="600"/>
                </a:spcBef>
                <a:spcAft>
                  <a:spcPts val="600"/>
                </a:spcAft>
              </a:pPr>
              <a:endParaRPr lang="es-ES_tradnl" sz="1400" i="1" dirty="0">
                <a:solidFill>
                  <a:srgbClr val="1D1D19"/>
                </a:solidFill>
              </a:endParaRPr>
            </a:p>
            <a:p>
              <a:endParaRPr lang="es-ES_tradnl" sz="1600" dirty="0">
                <a:solidFill>
                  <a:srgbClr val="1D1D19"/>
                </a:solidFill>
              </a:endParaRPr>
            </a:p>
          </p:txBody>
        </p:sp>
        <p:grpSp>
          <p:nvGrpSpPr>
            <p:cNvPr id="11" name="Grupo 10">
              <a:extLst>
                <a:ext uri="{FF2B5EF4-FFF2-40B4-BE49-F238E27FC236}">
                  <a16:creationId xmlns:a16="http://schemas.microsoft.com/office/drawing/2014/main" id="{15AFA7E9-9262-5D01-8EFA-3BAA864F27AF}"/>
                </a:ext>
              </a:extLst>
            </p:cNvPr>
            <p:cNvGrpSpPr/>
            <p:nvPr/>
          </p:nvGrpSpPr>
          <p:grpSpPr>
            <a:xfrm>
              <a:off x="1843558" y="2129620"/>
              <a:ext cx="468834" cy="1533338"/>
              <a:chOff x="1843558" y="2129620"/>
              <a:chExt cx="468834" cy="1533338"/>
            </a:xfrm>
          </p:grpSpPr>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5192" y="2129620"/>
                <a:ext cx="457200" cy="457200"/>
              </a:xfrm>
              <a:prstGeom prst="rect">
                <a:avLst/>
              </a:prstGeom>
            </p:spPr>
          </p:pic>
          <p:pic>
            <p:nvPicPr>
              <p:cNvPr id="10" name="Gráfico 9" descr="Martillo de juez con relleno sólido">
                <a:extLst>
                  <a:ext uri="{FF2B5EF4-FFF2-40B4-BE49-F238E27FC236}">
                    <a16:creationId xmlns:a16="http://schemas.microsoft.com/office/drawing/2014/main" id="{354845B0-AC30-06A5-6114-7DBF526732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3558" y="3205758"/>
                <a:ext cx="457200" cy="457200"/>
              </a:xfrm>
              <a:prstGeom prst="rect">
                <a:avLst/>
              </a:prstGeom>
            </p:spPr>
          </p:pic>
        </p:grpSp>
      </p:grpSp>
      <p:pic>
        <p:nvPicPr>
          <p:cNvPr id="13" name="Imagen 12">
            <a:extLst>
              <a:ext uri="{FF2B5EF4-FFF2-40B4-BE49-F238E27FC236}">
                <a16:creationId xmlns:a16="http://schemas.microsoft.com/office/drawing/2014/main" id="{8F86BF67-B673-5A79-C4DC-1A0ACF9731A9}"/>
              </a:ext>
            </a:extLst>
          </p:cNvPr>
          <p:cNvPicPr>
            <a:picLocks noChangeAspect="1"/>
          </p:cNvPicPr>
          <p:nvPr/>
        </p:nvPicPr>
        <p:blipFill>
          <a:blip r:embed="rId6"/>
          <a:stretch>
            <a:fillRect/>
          </a:stretch>
        </p:blipFill>
        <p:spPr>
          <a:xfrm>
            <a:off x="1916698" y="4538626"/>
            <a:ext cx="457240" cy="457240"/>
          </a:xfrm>
          <a:prstGeom prst="rect">
            <a:avLst/>
          </a:prstGeom>
        </p:spPr>
      </p:pic>
    </p:spTree>
    <p:extLst>
      <p:ext uri="{BB962C8B-B14F-4D97-AF65-F5344CB8AC3E}">
        <p14:creationId xmlns:p14="http://schemas.microsoft.com/office/powerpoint/2010/main" val="1508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8"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204290" y="742897"/>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2006778"/>
            <a:ext cx="8443608" cy="546643"/>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b="1"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7" y="1024345"/>
            <a:ext cx="10939463" cy="7314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introducción</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298202" y="1632575"/>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Subtítulo 1">
            <a:extLst>
              <a:ext uri="{FF2B5EF4-FFF2-40B4-BE49-F238E27FC236}">
                <a16:creationId xmlns:a16="http://schemas.microsoft.com/office/drawing/2014/main" id="{D164AD35-B5DB-43D7-32E9-2A137CA62302}"/>
              </a:ext>
            </a:extLst>
          </p:cNvPr>
          <p:cNvSpPr txBox="1">
            <a:spLocks/>
          </p:cNvSpPr>
          <p:nvPr/>
        </p:nvSpPr>
        <p:spPr>
          <a:xfrm>
            <a:off x="2483922" y="4298099"/>
            <a:ext cx="7864163" cy="792375"/>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4" name="Subtítulo 1">
            <a:extLst>
              <a:ext uri="{FF2B5EF4-FFF2-40B4-BE49-F238E27FC236}">
                <a16:creationId xmlns:a16="http://schemas.microsoft.com/office/drawing/2014/main" id="{663FACD7-8AA3-9155-47BA-55C4FAD2172C}"/>
              </a:ext>
            </a:extLst>
          </p:cNvPr>
          <p:cNvSpPr txBox="1">
            <a:spLocks/>
          </p:cNvSpPr>
          <p:nvPr/>
        </p:nvSpPr>
        <p:spPr>
          <a:xfrm rot="1478825">
            <a:off x="8062457" y="4556897"/>
            <a:ext cx="4272590" cy="218844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9600" b="1" dirty="0">
                <a:solidFill>
                  <a:srgbClr val="1D1D19"/>
                </a:solidFill>
              </a:rPr>
              <a:t>?</a:t>
            </a:r>
          </a:p>
        </p:txBody>
      </p:sp>
      <p:sp>
        <p:nvSpPr>
          <p:cNvPr id="6" name="Subtítulo 1">
            <a:extLst>
              <a:ext uri="{FF2B5EF4-FFF2-40B4-BE49-F238E27FC236}">
                <a16:creationId xmlns:a16="http://schemas.microsoft.com/office/drawing/2014/main" id="{2344EF4A-45C9-E834-6F4E-021AB3B7D9EC}"/>
              </a:ext>
            </a:extLst>
          </p:cNvPr>
          <p:cNvSpPr txBox="1">
            <a:spLocks/>
          </p:cNvSpPr>
          <p:nvPr/>
        </p:nvSpPr>
        <p:spPr>
          <a:xfrm rot="12540688">
            <a:off x="7849911" y="3836277"/>
            <a:ext cx="4272590" cy="2188449"/>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9600" b="1" dirty="0">
                <a:solidFill>
                  <a:srgbClr val="1D1D19"/>
                </a:solidFill>
              </a:rPr>
              <a:t>?</a:t>
            </a:r>
          </a:p>
        </p:txBody>
      </p:sp>
      <p:grpSp>
        <p:nvGrpSpPr>
          <p:cNvPr id="12" name="Grupo 11">
            <a:extLst>
              <a:ext uri="{FF2B5EF4-FFF2-40B4-BE49-F238E27FC236}">
                <a16:creationId xmlns:a16="http://schemas.microsoft.com/office/drawing/2014/main" id="{59AF594E-A930-3B74-A981-5928F8E1C10C}"/>
              </a:ext>
            </a:extLst>
          </p:cNvPr>
          <p:cNvGrpSpPr/>
          <p:nvPr/>
        </p:nvGrpSpPr>
        <p:grpSpPr>
          <a:xfrm>
            <a:off x="1874195" y="2247001"/>
            <a:ext cx="8381774" cy="2721406"/>
            <a:chOff x="1855192" y="1993740"/>
            <a:chExt cx="8381774" cy="2721406"/>
          </a:xfrm>
        </p:grpSpPr>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372803" y="1993740"/>
              <a:ext cx="7864163" cy="2721406"/>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_tradnl" sz="1600" dirty="0">
                  <a:solidFill>
                    <a:srgbClr val="1D1D19"/>
                  </a:solidFill>
                </a:rPr>
                <a:t>Responsabilidad conjunta y solidaria entre los infractores por los daños causados (artículo 73 LDC).</a:t>
              </a:r>
            </a:p>
            <a:p>
              <a:pPr>
                <a:lnSpc>
                  <a:spcPct val="150000"/>
                </a:lnSpc>
                <a:spcBef>
                  <a:spcPts val="600"/>
                </a:spcBef>
                <a:spcAft>
                  <a:spcPts val="600"/>
                </a:spcAft>
              </a:pPr>
              <a:r>
                <a:rPr lang="es-ES_tradnl" sz="1600" dirty="0">
                  <a:solidFill>
                    <a:srgbClr val="1D1D19"/>
                  </a:solidFill>
                </a:rPr>
                <a:t>Sobrecoste: Diferencia entre el precio que habría existido en un escenario de no infracción y el precio que existió en el escenario de infracción o </a:t>
              </a:r>
              <a:r>
                <a:rPr lang="es-ES_tradnl" sz="1600" dirty="0" err="1">
                  <a:solidFill>
                    <a:srgbClr val="1D1D19"/>
                  </a:solidFill>
                </a:rPr>
                <a:t>cartelizado</a:t>
              </a:r>
              <a:r>
                <a:rPr lang="es-ES_tradnl" sz="1600" dirty="0">
                  <a:solidFill>
                    <a:srgbClr val="1D1D19"/>
                  </a:solidFill>
                </a:rPr>
                <a:t>.</a:t>
              </a:r>
            </a:p>
            <a:p>
              <a:pPr>
                <a:lnSpc>
                  <a:spcPct val="150000"/>
                </a:lnSpc>
                <a:spcBef>
                  <a:spcPts val="600"/>
                </a:spcBef>
                <a:spcAft>
                  <a:spcPts val="600"/>
                </a:spcAft>
              </a:pPr>
              <a:r>
                <a:rPr lang="es-ES_tradnl" sz="1600" dirty="0">
                  <a:solidFill>
                    <a:srgbClr val="1D1D19"/>
                  </a:solidFill>
                </a:rPr>
                <a:t>-  </a:t>
              </a:r>
              <a:r>
                <a:rPr lang="es-ES_tradnl" sz="1600" dirty="0" err="1">
                  <a:solidFill>
                    <a:srgbClr val="1D1D19"/>
                  </a:solidFill>
                </a:rPr>
                <a:t>Infracoste</a:t>
              </a:r>
              <a:endParaRPr lang="es-ES_tradnl" sz="1600" dirty="0">
                <a:solidFill>
                  <a:srgbClr val="1D1D19"/>
                </a:solidFill>
              </a:endParaRPr>
            </a:p>
            <a:p>
              <a:pPr>
                <a:lnSpc>
                  <a:spcPct val="150000"/>
                </a:lnSpc>
                <a:spcBef>
                  <a:spcPts val="600"/>
                </a:spcBef>
                <a:spcAft>
                  <a:spcPts val="600"/>
                </a:spcAft>
              </a:pPr>
              <a:r>
                <a:rPr lang="es-ES_tradnl" sz="1600" dirty="0">
                  <a:solidFill>
                    <a:srgbClr val="1D1D19"/>
                  </a:solidFill>
                </a:rPr>
                <a:t>Acciones</a:t>
              </a:r>
              <a:r>
                <a:rPr lang="es-ES_tradnl" sz="1600" i="1" dirty="0">
                  <a:solidFill>
                    <a:srgbClr val="1D1D19"/>
                  </a:solidFill>
                </a:rPr>
                <a:t> </a:t>
              </a:r>
              <a:r>
                <a:rPr lang="es-ES_tradnl" sz="1600" i="1" dirty="0" err="1">
                  <a:solidFill>
                    <a:srgbClr val="1D1D19"/>
                  </a:solidFill>
                </a:rPr>
                <a:t>Follow-on</a:t>
              </a:r>
              <a:r>
                <a:rPr lang="es-ES_tradnl" sz="1600" i="1" dirty="0">
                  <a:solidFill>
                    <a:srgbClr val="1D1D19"/>
                  </a:solidFill>
                </a:rPr>
                <a:t> </a:t>
              </a:r>
              <a:r>
                <a:rPr lang="es-ES_tradnl" sz="1600" dirty="0">
                  <a:solidFill>
                    <a:srgbClr val="1D1D19"/>
                  </a:solidFill>
                </a:rPr>
                <a:t>y acciones </a:t>
              </a:r>
              <a:r>
                <a:rPr lang="es-ES_tradnl" sz="1600" i="1" dirty="0">
                  <a:solidFill>
                    <a:srgbClr val="1D1D19"/>
                  </a:solidFill>
                </a:rPr>
                <a:t>stand-alone</a:t>
              </a:r>
            </a:p>
          </p:txBody>
        </p:sp>
        <p:grpSp>
          <p:nvGrpSpPr>
            <p:cNvPr id="11" name="Grupo 10">
              <a:extLst>
                <a:ext uri="{FF2B5EF4-FFF2-40B4-BE49-F238E27FC236}">
                  <a16:creationId xmlns:a16="http://schemas.microsoft.com/office/drawing/2014/main" id="{15AFA7E9-9262-5D01-8EFA-3BAA864F27AF}"/>
                </a:ext>
              </a:extLst>
            </p:cNvPr>
            <p:cNvGrpSpPr/>
            <p:nvPr/>
          </p:nvGrpSpPr>
          <p:grpSpPr>
            <a:xfrm>
              <a:off x="1855192" y="2129620"/>
              <a:ext cx="504648" cy="1224823"/>
              <a:chOff x="1855192" y="2129620"/>
              <a:chExt cx="504648" cy="1224823"/>
            </a:xfrm>
          </p:grpSpPr>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5192" y="2129620"/>
                <a:ext cx="457200" cy="457200"/>
              </a:xfrm>
              <a:prstGeom prst="rect">
                <a:avLst/>
              </a:prstGeom>
            </p:spPr>
          </p:pic>
          <p:pic>
            <p:nvPicPr>
              <p:cNvPr id="10" name="Gráfico 9" descr="Martillo de juez con relleno sólido">
                <a:extLst>
                  <a:ext uri="{FF2B5EF4-FFF2-40B4-BE49-F238E27FC236}">
                    <a16:creationId xmlns:a16="http://schemas.microsoft.com/office/drawing/2014/main" id="{354845B0-AC30-06A5-6114-7DBF526732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2640" y="2897243"/>
                <a:ext cx="457200" cy="457200"/>
              </a:xfrm>
              <a:prstGeom prst="rect">
                <a:avLst/>
              </a:prstGeom>
            </p:spPr>
          </p:pic>
        </p:grpSp>
      </p:grpSp>
      <p:pic>
        <p:nvPicPr>
          <p:cNvPr id="13" name="Imagen 12">
            <a:extLst>
              <a:ext uri="{FF2B5EF4-FFF2-40B4-BE49-F238E27FC236}">
                <a16:creationId xmlns:a16="http://schemas.microsoft.com/office/drawing/2014/main" id="{8F86BF67-B673-5A79-C4DC-1A0ACF9731A9}"/>
              </a:ext>
            </a:extLst>
          </p:cNvPr>
          <p:cNvPicPr>
            <a:picLocks noChangeAspect="1"/>
          </p:cNvPicPr>
          <p:nvPr/>
        </p:nvPicPr>
        <p:blipFill>
          <a:blip r:embed="rId6"/>
          <a:stretch>
            <a:fillRect/>
          </a:stretch>
        </p:blipFill>
        <p:spPr>
          <a:xfrm>
            <a:off x="1957913" y="4496586"/>
            <a:ext cx="457240" cy="457200"/>
          </a:xfrm>
          <a:prstGeom prst="rect">
            <a:avLst/>
          </a:prstGeom>
        </p:spPr>
      </p:pic>
      <p:sp>
        <p:nvSpPr>
          <p:cNvPr id="9" name="Subtítulo 1">
            <a:extLst>
              <a:ext uri="{FF2B5EF4-FFF2-40B4-BE49-F238E27FC236}">
                <a16:creationId xmlns:a16="http://schemas.microsoft.com/office/drawing/2014/main" id="{BA7FD13F-0B5B-4FCA-1A9E-5E3A2A454801}"/>
              </a:ext>
            </a:extLst>
          </p:cNvPr>
          <p:cNvSpPr txBox="1">
            <a:spLocks/>
          </p:cNvSpPr>
          <p:nvPr/>
        </p:nvSpPr>
        <p:spPr>
          <a:xfrm>
            <a:off x="1874195" y="1927829"/>
            <a:ext cx="8443608" cy="39392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_tradnl" sz="1600" b="1" dirty="0">
                <a:solidFill>
                  <a:srgbClr val="1D1D19"/>
                </a:solidFill>
              </a:rPr>
              <a:t>Reglas específicas del Derecho de Daños en Competencia</a:t>
            </a:r>
          </a:p>
        </p:txBody>
      </p:sp>
    </p:spTree>
    <p:extLst>
      <p:ext uri="{BB962C8B-B14F-4D97-AF65-F5344CB8AC3E}">
        <p14:creationId xmlns:p14="http://schemas.microsoft.com/office/powerpoint/2010/main" val="3645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8" grpId="0"/>
      <p:bldP spid="4"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309991" y="714605"/>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5" y="1599784"/>
            <a:ext cx="8443608" cy="45720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_tradnl" sz="1600" b="1" dirty="0">
                <a:solidFill>
                  <a:srgbClr val="1D1D19"/>
                </a:solidFill>
              </a:rPr>
              <a:t> </a:t>
            </a: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402839" y="2056443"/>
            <a:ext cx="7864163" cy="3691653"/>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r>
              <a:rPr lang="es-ES" sz="1400" dirty="0"/>
              <a:t>Antes de la entrada en vigor de la Directiva 2014/104, los Tribunales también dilucidaron acciones de daños en Competencia (Cártel del azúcar o cártel de los Sobres). En esos casos:</a:t>
            </a:r>
          </a:p>
          <a:p>
            <a:pPr marL="285750" indent="-285750">
              <a:lnSpc>
                <a:spcPct val="150000"/>
              </a:lnSpc>
              <a:spcBef>
                <a:spcPts val="600"/>
              </a:spcBef>
              <a:spcAft>
                <a:spcPts val="600"/>
              </a:spcAft>
              <a:buFont typeface="Symbol" panose="05050102010706020507" pitchFamily="18" charset="2"/>
              <a:buChar char="-"/>
            </a:pPr>
            <a:r>
              <a:rPr lang="es-ES" sz="1400" dirty="0"/>
              <a:t>Los informes periciales son la base para el cálculo del daño: deben partir de bases correctas y usar un método razonable, con datos contrastables y no erróneos.</a:t>
            </a:r>
          </a:p>
          <a:p>
            <a:pPr marL="285750" indent="-285750">
              <a:lnSpc>
                <a:spcPct val="150000"/>
              </a:lnSpc>
              <a:spcBef>
                <a:spcPts val="600"/>
              </a:spcBef>
              <a:spcAft>
                <a:spcPts val="600"/>
              </a:spcAft>
              <a:buFont typeface="Symbol" panose="05050102010706020507" pitchFamily="18" charset="2"/>
              <a:buChar char="-"/>
            </a:pPr>
            <a:r>
              <a:rPr lang="es-ES" sz="1400" dirty="0"/>
              <a:t>Las sentencias también han seguido las cuantificaciones de los informes periciales (P.ej. Sentencia de 3 de febrero de 2020, </a:t>
            </a:r>
            <a:r>
              <a:rPr lang="es-ES" sz="1400" dirty="0" err="1"/>
              <a:t>rec.</a:t>
            </a:r>
            <a:r>
              <a:rPr lang="es-ES" sz="1400" dirty="0"/>
              <a:t> núm. 64/2020, ECLI:ES:APM:2020:2), sin que pueda ser considerado como cuantificado ex -</a:t>
            </a:r>
            <a:r>
              <a:rPr lang="es-ES" sz="1400" i="1" dirty="0"/>
              <a:t>re </a:t>
            </a:r>
            <a:r>
              <a:rPr lang="es-ES" sz="1400" i="1" dirty="0" err="1"/>
              <a:t>ipsa</a:t>
            </a:r>
            <a:r>
              <a:rPr lang="es-ES" sz="1400" dirty="0"/>
              <a:t>. </a:t>
            </a:r>
          </a:p>
          <a:p>
            <a:pPr marL="285750" indent="-285750">
              <a:lnSpc>
                <a:spcPct val="150000"/>
              </a:lnSpc>
              <a:spcBef>
                <a:spcPts val="600"/>
              </a:spcBef>
              <a:spcAft>
                <a:spcPts val="600"/>
              </a:spcAft>
              <a:buFont typeface="Symbol" panose="05050102010706020507" pitchFamily="18" charset="2"/>
              <a:buChar char="-"/>
            </a:pPr>
            <a:r>
              <a:rPr lang="es-ES" sz="1400" dirty="0"/>
              <a:t>El importe reclamado puede ser modulado por el juez (Sentencia de la Audiencia Provincial de Barcelona de 10 de enero de 2020, rec. núm. 1964/2018, ECLI:ES:APB:2020:59). </a:t>
            </a: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8" y="1109903"/>
            <a:ext cx="10939463" cy="763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introducción: práctica habitual en el derecho </a:t>
            </a:r>
          </a:p>
          <a:p>
            <a:pPr algn="ctr"/>
            <a:r>
              <a:rPr lang="es-ES_tradnl" sz="2400" b="1" cap="small" dirty="0">
                <a:solidFill>
                  <a:srgbClr val="1D1D19"/>
                </a:solidFill>
                <a:latin typeface="Arial" panose="020B0604020202020204" pitchFamily="34" charset="0"/>
                <a:cs typeface="Arial" panose="020B0604020202020204" pitchFamily="34" charset="0"/>
              </a:rPr>
              <a:t>de daños en españa</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75999" y="1879318"/>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4838" y="2106957"/>
            <a:ext cx="457200" cy="457200"/>
          </a:xfrm>
          <a:prstGeom prst="rect">
            <a:avLst/>
          </a:prstGeom>
        </p:spPr>
      </p:pic>
      <p:sp>
        <p:nvSpPr>
          <p:cNvPr id="8" name="Subtítulo 1">
            <a:extLst>
              <a:ext uri="{FF2B5EF4-FFF2-40B4-BE49-F238E27FC236}">
                <a16:creationId xmlns:a16="http://schemas.microsoft.com/office/drawing/2014/main" id="{D164AD35-B5DB-43D7-32E9-2A137CA62302}"/>
              </a:ext>
            </a:extLst>
          </p:cNvPr>
          <p:cNvSpPr txBox="1">
            <a:spLocks/>
          </p:cNvSpPr>
          <p:nvPr/>
        </p:nvSpPr>
        <p:spPr>
          <a:xfrm>
            <a:off x="2453640" y="3950290"/>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Tree>
    <p:extLst>
      <p:ext uri="{BB962C8B-B14F-4D97-AF65-F5344CB8AC3E}">
        <p14:creationId xmlns:p14="http://schemas.microsoft.com/office/powerpoint/2010/main" val="367890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elgium&amp;#39;s first zero-energy office building wins top award | The Bulletin">
            <a:extLst>
              <a:ext uri="{FF2B5EF4-FFF2-40B4-BE49-F238E27FC236}">
                <a16:creationId xmlns:a16="http://schemas.microsoft.com/office/drawing/2014/main" id="{783D1723-A43E-3549-993D-1065409EB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 t="2273" r="8237" b="20745"/>
          <a:stretch/>
        </p:blipFill>
        <p:spPr bwMode="auto">
          <a:xfrm>
            <a:off x="0" y="0"/>
            <a:ext cx="12192000" cy="687414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70B1FBB-8E34-4B49-9C44-D9FEC51323FD}"/>
              </a:ext>
            </a:extLst>
          </p:cNvPr>
          <p:cNvSpPr/>
          <p:nvPr/>
        </p:nvSpPr>
        <p:spPr>
          <a:xfrm>
            <a:off x="0" y="0"/>
            <a:ext cx="12192000" cy="6874145"/>
          </a:xfrm>
          <a:prstGeom prst="rect">
            <a:avLst/>
          </a:prstGeom>
          <a:solidFill>
            <a:schemeClr val="tx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a:extLst>
              <a:ext uri="{FF2B5EF4-FFF2-40B4-BE49-F238E27FC236}">
                <a16:creationId xmlns:a16="http://schemas.microsoft.com/office/drawing/2014/main" id="{24606255-8F77-4145-8815-48A791A72B63}"/>
              </a:ext>
            </a:extLst>
          </p:cNvPr>
          <p:cNvGrpSpPr/>
          <p:nvPr/>
        </p:nvGrpSpPr>
        <p:grpSpPr>
          <a:xfrm>
            <a:off x="2514284" y="1421968"/>
            <a:ext cx="7134488" cy="3240066"/>
            <a:chOff x="1953618" y="1120305"/>
            <a:chExt cx="7134488" cy="3240066"/>
          </a:xfrm>
        </p:grpSpPr>
        <p:grpSp>
          <p:nvGrpSpPr>
            <p:cNvPr id="6" name="Grupo 5">
              <a:extLst>
                <a:ext uri="{FF2B5EF4-FFF2-40B4-BE49-F238E27FC236}">
                  <a16:creationId xmlns:a16="http://schemas.microsoft.com/office/drawing/2014/main" id="{85DE64DB-FC38-AA44-899A-4AB4E902E531}"/>
                </a:ext>
              </a:extLst>
            </p:cNvPr>
            <p:cNvGrpSpPr/>
            <p:nvPr/>
          </p:nvGrpSpPr>
          <p:grpSpPr>
            <a:xfrm>
              <a:off x="1953618" y="1941116"/>
              <a:ext cx="7134488" cy="2419255"/>
              <a:chOff x="2302335" y="2103542"/>
              <a:chExt cx="7134488" cy="2419255"/>
            </a:xfrm>
          </p:grpSpPr>
          <p:cxnSp>
            <p:nvCxnSpPr>
              <p:cNvPr id="5" name="Conector recto 4">
                <a:extLst>
                  <a:ext uri="{FF2B5EF4-FFF2-40B4-BE49-F238E27FC236}">
                    <a16:creationId xmlns:a16="http://schemas.microsoft.com/office/drawing/2014/main" id="{8B2A1C05-92D6-A048-820D-FF552B37EB12}"/>
                  </a:ext>
                </a:extLst>
              </p:cNvPr>
              <p:cNvCxnSpPr/>
              <p:nvPr/>
            </p:nvCxnSpPr>
            <p:spPr>
              <a:xfrm flipH="1">
                <a:off x="2302335"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ABBAA201-CC5B-5341-A2AB-5A4289E48FB7}"/>
                  </a:ext>
                </a:extLst>
              </p:cNvPr>
              <p:cNvCxnSpPr/>
              <p:nvPr/>
            </p:nvCxnSpPr>
            <p:spPr>
              <a:xfrm flipH="1">
                <a:off x="6624266" y="2134863"/>
                <a:ext cx="278052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FFEF6056-ECB7-2940-9322-6A598E9ED33A}"/>
                  </a:ext>
                </a:extLst>
              </p:cNvPr>
              <p:cNvCxnSpPr>
                <a:cxnSpLocks/>
              </p:cNvCxnSpPr>
              <p:nvPr/>
            </p:nvCxnSpPr>
            <p:spPr>
              <a:xfrm rot="5400000" flipH="1">
                <a:off x="1126652" y="3316797"/>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9898D9B-09B0-0A4A-A5F2-9E550DC542E9}"/>
                  </a:ext>
                </a:extLst>
              </p:cNvPr>
              <p:cNvCxnSpPr>
                <a:cxnSpLocks/>
              </p:cNvCxnSpPr>
              <p:nvPr/>
            </p:nvCxnSpPr>
            <p:spPr>
              <a:xfrm rot="5400000" flipH="1">
                <a:off x="8198789" y="3309542"/>
                <a:ext cx="241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FD318AE-A65D-2043-90BB-D9EBC5D38BEA}"/>
                  </a:ext>
                </a:extLst>
              </p:cNvPr>
              <p:cNvCxnSpPr/>
              <p:nvPr/>
            </p:nvCxnSpPr>
            <p:spPr>
              <a:xfrm flipH="1">
                <a:off x="2334023" y="4487981"/>
                <a:ext cx="71028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id="{028DE5E6-928C-D347-B5F6-E13D0C3D0E13}"/>
                </a:ext>
              </a:extLst>
            </p:cNvPr>
            <p:cNvSpPr txBox="1"/>
            <p:nvPr/>
          </p:nvSpPr>
          <p:spPr>
            <a:xfrm>
              <a:off x="1998580" y="2653920"/>
              <a:ext cx="7073507" cy="584775"/>
            </a:xfrm>
            <a:prstGeom prst="rect">
              <a:avLst/>
            </a:prstGeom>
            <a:noFill/>
          </p:spPr>
          <p:txBody>
            <a:bodyPr wrap="square" rtlCol="0">
              <a:spAutoFit/>
            </a:bodyPr>
            <a:lstStyle/>
            <a:p>
              <a:pPr algn="ctr"/>
              <a:r>
                <a:rPr lang="es-ES" sz="3200" cap="small" spc="100" dirty="0">
                  <a:solidFill>
                    <a:schemeClr val="bg1"/>
                  </a:solidFill>
                  <a:latin typeface="Arial" panose="020B0604020202020204" pitchFamily="34" charset="0"/>
                  <a:cs typeface="Arial" panose="020B0604020202020204" pitchFamily="34" charset="0"/>
                </a:rPr>
                <a:t>daños y perjuicios sufridos</a:t>
              </a:r>
              <a:endParaRPr lang="es-ES" sz="2000" cap="small" spc="100" dirty="0">
                <a:solidFill>
                  <a:schemeClr val="bg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E38311F-858A-0846-B73B-FEBCEB673702}"/>
                </a:ext>
              </a:extLst>
            </p:cNvPr>
            <p:cNvSpPr txBox="1"/>
            <p:nvPr/>
          </p:nvSpPr>
          <p:spPr>
            <a:xfrm>
              <a:off x="4764458" y="1120305"/>
              <a:ext cx="1472350" cy="1446550"/>
            </a:xfrm>
            <a:prstGeom prst="rect">
              <a:avLst/>
            </a:prstGeom>
            <a:noFill/>
          </p:spPr>
          <p:txBody>
            <a:bodyPr wrap="square" rtlCol="0">
              <a:spAutoFit/>
            </a:bodyPr>
            <a:lstStyle/>
            <a:p>
              <a:pPr algn="ctr"/>
              <a:r>
                <a:rPr lang="en-GB" sz="8800" b="1" cap="small" spc="100" dirty="0">
                  <a:solidFill>
                    <a:schemeClr val="bg1"/>
                  </a:solidFill>
                  <a:latin typeface="Arial" panose="020B0604020202020204" pitchFamily="34" charset="0"/>
                  <a:cs typeface="Arial" panose="020B0604020202020204" pitchFamily="34" charset="0"/>
                </a:rPr>
                <a:t>2</a:t>
              </a:r>
              <a:endParaRPr lang="en-GB" sz="6600" b="1" cap="small" spc="100" dirty="0">
                <a:solidFill>
                  <a:schemeClr val="bg1"/>
                </a:solidFill>
                <a:latin typeface="Arial" panose="020B0604020202020204" pitchFamily="34" charset="0"/>
                <a:cs typeface="Arial" panose="020B0604020202020204" pitchFamily="34" charset="0"/>
              </a:endParaRPr>
            </a:p>
          </p:txBody>
        </p:sp>
      </p:grpSp>
      <p:pic>
        <p:nvPicPr>
          <p:cNvPr id="10" name="Imagen 9">
            <a:extLst>
              <a:ext uri="{FF2B5EF4-FFF2-40B4-BE49-F238E27FC236}">
                <a16:creationId xmlns:a16="http://schemas.microsoft.com/office/drawing/2014/main" id="{C35BB808-546A-B381-981E-30424C37F1B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253532" y="6300162"/>
            <a:ext cx="944527" cy="235298"/>
          </a:xfrm>
          <a:prstGeom prst="rect">
            <a:avLst/>
          </a:prstGeom>
        </p:spPr>
      </p:pic>
    </p:spTree>
    <p:extLst>
      <p:ext uri="{BB962C8B-B14F-4D97-AF65-F5344CB8AC3E}">
        <p14:creationId xmlns:p14="http://schemas.microsoft.com/office/powerpoint/2010/main" val="187321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245140" y="67989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4" y="1675808"/>
            <a:ext cx="8443608" cy="45720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403422" y="1570653"/>
            <a:ext cx="7864163" cy="315434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endParaRPr lang="es-ES" sz="1400" dirty="0"/>
          </a:p>
          <a:p>
            <a:pPr>
              <a:lnSpc>
                <a:spcPct val="150000"/>
              </a:lnSpc>
              <a:spcBef>
                <a:spcPts val="600"/>
              </a:spcBef>
              <a:spcAft>
                <a:spcPts val="600"/>
              </a:spcAft>
            </a:pPr>
            <a:r>
              <a:rPr lang="es-ES" sz="1400" dirty="0"/>
              <a:t>Daño: sobrecoste producido por la infracción. Daño emergente y lucro cesante.</a:t>
            </a:r>
            <a:endParaRPr lang="es-ES" sz="1400" dirty="0">
              <a:solidFill>
                <a:srgbClr val="1D1D19"/>
              </a:solidFill>
            </a:endParaRPr>
          </a:p>
          <a:p>
            <a:pPr>
              <a:lnSpc>
                <a:spcPct val="150000"/>
              </a:lnSpc>
              <a:spcBef>
                <a:spcPts val="600"/>
              </a:spcBef>
              <a:spcAft>
                <a:spcPts val="600"/>
              </a:spcAft>
            </a:pPr>
            <a:r>
              <a:rPr lang="es-ES" sz="1400" dirty="0">
                <a:solidFill>
                  <a:srgbClr val="1D1D19"/>
                </a:solidFill>
              </a:rPr>
              <a:t>Prohibición de sobrecompensación: no se debe compensar al perjudicado en un importe superior al equivalente al daño efectivamente sufrido.</a:t>
            </a:r>
          </a:p>
          <a:p>
            <a:pPr>
              <a:lnSpc>
                <a:spcPct val="150000"/>
              </a:lnSpc>
              <a:spcBef>
                <a:spcPts val="600"/>
              </a:spcBef>
              <a:spcAft>
                <a:spcPts val="600"/>
              </a:spcAft>
            </a:pPr>
            <a:r>
              <a:rPr lang="es-ES" sz="1400" dirty="0">
                <a:solidFill>
                  <a:srgbClr val="1D1D19"/>
                </a:solidFill>
              </a:rPr>
              <a:t>Repercusión del sobrecoste (defensa o excepción del </a:t>
            </a:r>
            <a:r>
              <a:rPr lang="es-ES" sz="1400" i="1" dirty="0">
                <a:solidFill>
                  <a:srgbClr val="1D1D19"/>
                </a:solidFill>
              </a:rPr>
              <a:t>passing-on</a:t>
            </a:r>
            <a:r>
              <a:rPr lang="es-ES" sz="1400" dirty="0">
                <a:solidFill>
                  <a:srgbClr val="1D1D19"/>
                </a:solidFill>
              </a:rPr>
              <a:t>).</a:t>
            </a:r>
          </a:p>
          <a:p>
            <a:pPr>
              <a:lnSpc>
                <a:spcPct val="150000"/>
              </a:lnSpc>
              <a:spcBef>
                <a:spcPts val="600"/>
              </a:spcBef>
              <a:spcAft>
                <a:spcPts val="600"/>
              </a:spcAft>
            </a:pPr>
            <a:r>
              <a:rPr lang="es-ES_tradnl" sz="1400" dirty="0">
                <a:solidFill>
                  <a:srgbClr val="1D1D19"/>
                </a:solidFill>
              </a:rPr>
              <a:t>Perjuicio causado por el “efecto de volumen” (disminución de ventas como consecuencia del aumento de precios causado por la infracción).</a:t>
            </a:r>
          </a:p>
          <a:p>
            <a:pPr>
              <a:lnSpc>
                <a:spcPct val="150000"/>
              </a:lnSpc>
              <a:spcBef>
                <a:spcPts val="600"/>
              </a:spcBef>
              <a:spcAft>
                <a:spcPts val="600"/>
              </a:spcAft>
            </a:pPr>
            <a:r>
              <a:rPr lang="es-ES_tradnl" sz="1400" dirty="0">
                <a:solidFill>
                  <a:srgbClr val="1D1D19"/>
                </a:solidFill>
              </a:rPr>
              <a:t>¿Daños morales?</a:t>
            </a:r>
          </a:p>
          <a:p>
            <a:pPr>
              <a:lnSpc>
                <a:spcPct val="150000"/>
              </a:lnSpc>
              <a:spcBef>
                <a:spcPts val="600"/>
              </a:spcBef>
              <a:spcAft>
                <a:spcPts val="600"/>
              </a:spcAft>
            </a:pPr>
            <a:r>
              <a:rPr lang="es-ES_tradnl" sz="1400" dirty="0">
                <a:solidFill>
                  <a:srgbClr val="1D1D19"/>
                </a:solidFill>
              </a:rPr>
              <a:t>Intereses: ¿compuestos o simples?</a:t>
            </a:r>
          </a:p>
          <a:p>
            <a:pPr>
              <a:lnSpc>
                <a:spcPct val="150000"/>
              </a:lnSpc>
              <a:spcBef>
                <a:spcPts val="600"/>
              </a:spcBef>
              <a:spcAft>
                <a:spcPts val="600"/>
              </a:spcAft>
            </a:pPr>
            <a:endParaRPr lang="es-ES" sz="1400" dirty="0">
              <a:solidFill>
                <a:srgbClr val="1D1D19"/>
              </a:solidFill>
            </a:endParaRPr>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626266" y="1113190"/>
            <a:ext cx="10939463" cy="665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el daño</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75998" y="1780892"/>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4981" y="2112887"/>
            <a:ext cx="457200" cy="457200"/>
          </a:xfrm>
          <a:prstGeom prst="rect">
            <a:avLst/>
          </a:prstGeom>
        </p:spPr>
      </p:pic>
      <p:sp>
        <p:nvSpPr>
          <p:cNvPr id="8" name="Subtítulo 1">
            <a:extLst>
              <a:ext uri="{FF2B5EF4-FFF2-40B4-BE49-F238E27FC236}">
                <a16:creationId xmlns:a16="http://schemas.microsoft.com/office/drawing/2014/main" id="{D164AD35-B5DB-43D7-32E9-2A137CA62302}"/>
              </a:ext>
            </a:extLst>
          </p:cNvPr>
          <p:cNvSpPr txBox="1">
            <a:spLocks/>
          </p:cNvSpPr>
          <p:nvPr/>
        </p:nvSpPr>
        <p:spPr>
          <a:xfrm>
            <a:off x="2453639" y="396426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4" name="Subtítulo 1">
            <a:extLst>
              <a:ext uri="{FF2B5EF4-FFF2-40B4-BE49-F238E27FC236}">
                <a16:creationId xmlns:a16="http://schemas.microsoft.com/office/drawing/2014/main" id="{D365B043-F54E-8B47-5827-00F18601F56D}"/>
              </a:ext>
            </a:extLst>
          </p:cNvPr>
          <p:cNvSpPr txBox="1">
            <a:spLocks/>
          </p:cNvSpPr>
          <p:nvPr/>
        </p:nvSpPr>
        <p:spPr>
          <a:xfrm>
            <a:off x="2453639" y="4714435"/>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pic>
        <p:nvPicPr>
          <p:cNvPr id="6" name="Imagen 5">
            <a:extLst>
              <a:ext uri="{FF2B5EF4-FFF2-40B4-BE49-F238E27FC236}">
                <a16:creationId xmlns:a16="http://schemas.microsoft.com/office/drawing/2014/main" id="{A996E88D-D071-AAED-1270-D3CBE1CD8982}"/>
              </a:ext>
            </a:extLst>
          </p:cNvPr>
          <p:cNvPicPr>
            <a:picLocks noChangeAspect="1"/>
          </p:cNvPicPr>
          <p:nvPr/>
        </p:nvPicPr>
        <p:blipFill>
          <a:blip r:embed="rId6"/>
          <a:stretch>
            <a:fillRect/>
          </a:stretch>
        </p:blipFill>
        <p:spPr>
          <a:xfrm>
            <a:off x="1904981" y="2675485"/>
            <a:ext cx="457240" cy="457240"/>
          </a:xfrm>
          <a:prstGeom prst="rect">
            <a:avLst/>
          </a:prstGeom>
        </p:spPr>
      </p:pic>
      <p:pic>
        <p:nvPicPr>
          <p:cNvPr id="9" name="Imagen 8">
            <a:extLst>
              <a:ext uri="{FF2B5EF4-FFF2-40B4-BE49-F238E27FC236}">
                <a16:creationId xmlns:a16="http://schemas.microsoft.com/office/drawing/2014/main" id="{44A854FE-3D32-4C02-6FD9-D217FB2A3DCF}"/>
              </a:ext>
            </a:extLst>
          </p:cNvPr>
          <p:cNvPicPr>
            <a:picLocks noChangeAspect="1"/>
          </p:cNvPicPr>
          <p:nvPr/>
        </p:nvPicPr>
        <p:blipFill>
          <a:blip r:embed="rId6"/>
          <a:stretch>
            <a:fillRect/>
          </a:stretch>
        </p:blipFill>
        <p:spPr>
          <a:xfrm>
            <a:off x="1946182" y="3314858"/>
            <a:ext cx="457240" cy="457240"/>
          </a:xfrm>
          <a:prstGeom prst="rect">
            <a:avLst/>
          </a:prstGeom>
        </p:spPr>
      </p:pic>
      <p:pic>
        <p:nvPicPr>
          <p:cNvPr id="10" name="Imagen 9">
            <a:extLst>
              <a:ext uri="{FF2B5EF4-FFF2-40B4-BE49-F238E27FC236}">
                <a16:creationId xmlns:a16="http://schemas.microsoft.com/office/drawing/2014/main" id="{F0A30843-1FCD-E970-6DC8-EA7262086B9D}"/>
              </a:ext>
            </a:extLst>
          </p:cNvPr>
          <p:cNvPicPr>
            <a:picLocks noChangeAspect="1"/>
          </p:cNvPicPr>
          <p:nvPr/>
        </p:nvPicPr>
        <p:blipFill>
          <a:blip r:embed="rId6"/>
          <a:stretch>
            <a:fillRect/>
          </a:stretch>
        </p:blipFill>
        <p:spPr>
          <a:xfrm>
            <a:off x="1944685" y="3933324"/>
            <a:ext cx="457240" cy="457240"/>
          </a:xfrm>
          <a:prstGeom prst="rect">
            <a:avLst/>
          </a:prstGeom>
        </p:spPr>
      </p:pic>
      <p:pic>
        <p:nvPicPr>
          <p:cNvPr id="11" name="Imagen 10">
            <a:extLst>
              <a:ext uri="{FF2B5EF4-FFF2-40B4-BE49-F238E27FC236}">
                <a16:creationId xmlns:a16="http://schemas.microsoft.com/office/drawing/2014/main" id="{6578A560-71FF-2233-D641-D48CDF991530}"/>
              </a:ext>
            </a:extLst>
          </p:cNvPr>
          <p:cNvPicPr>
            <a:picLocks noChangeAspect="1"/>
          </p:cNvPicPr>
          <p:nvPr/>
        </p:nvPicPr>
        <p:blipFill>
          <a:blip r:embed="rId6"/>
          <a:stretch>
            <a:fillRect/>
          </a:stretch>
        </p:blipFill>
        <p:spPr>
          <a:xfrm>
            <a:off x="1943304" y="4549072"/>
            <a:ext cx="457240" cy="457240"/>
          </a:xfrm>
          <a:prstGeom prst="rect">
            <a:avLst/>
          </a:prstGeom>
        </p:spPr>
      </p:pic>
      <p:pic>
        <p:nvPicPr>
          <p:cNvPr id="12" name="Imagen 11">
            <a:extLst>
              <a:ext uri="{FF2B5EF4-FFF2-40B4-BE49-F238E27FC236}">
                <a16:creationId xmlns:a16="http://schemas.microsoft.com/office/drawing/2014/main" id="{261C06A5-F0FA-BD8B-71FF-78CCC24C12AE}"/>
              </a:ext>
            </a:extLst>
          </p:cNvPr>
          <p:cNvPicPr>
            <a:picLocks noChangeAspect="1"/>
          </p:cNvPicPr>
          <p:nvPr/>
        </p:nvPicPr>
        <p:blipFill>
          <a:blip r:embed="rId6"/>
          <a:stretch>
            <a:fillRect/>
          </a:stretch>
        </p:blipFill>
        <p:spPr>
          <a:xfrm>
            <a:off x="1904981" y="5072618"/>
            <a:ext cx="457240" cy="457240"/>
          </a:xfrm>
          <a:prstGeom prst="rect">
            <a:avLst/>
          </a:prstGeom>
        </p:spPr>
      </p:pic>
    </p:spTree>
    <p:extLst>
      <p:ext uri="{BB962C8B-B14F-4D97-AF65-F5344CB8AC3E}">
        <p14:creationId xmlns:p14="http://schemas.microsoft.com/office/powerpoint/2010/main" val="183971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CD22B0D-E265-4E79-9DB5-7E350C69FE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rcRect l="3635" t="561" b="65764"/>
          <a:stretch/>
        </p:blipFill>
        <p:spPr bwMode="auto">
          <a:xfrm>
            <a:off x="0" y="1"/>
            <a:ext cx="12192000" cy="2372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10A7C1-E8CA-EFD1-2292-E5F2550EE650}"/>
              </a:ext>
            </a:extLst>
          </p:cNvPr>
          <p:cNvSpPr/>
          <p:nvPr/>
        </p:nvSpPr>
        <p:spPr>
          <a:xfrm>
            <a:off x="0" y="-42260"/>
            <a:ext cx="12192000" cy="2414783"/>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DFA64850-EC4B-404F-B919-1C5E0B66A1A3}"/>
              </a:ext>
            </a:extLst>
          </p:cNvPr>
          <p:cNvSpPr/>
          <p:nvPr/>
        </p:nvSpPr>
        <p:spPr>
          <a:xfrm>
            <a:off x="1245140" y="724861"/>
            <a:ext cx="9572017" cy="515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Subtítulo 1">
            <a:extLst>
              <a:ext uri="{FF2B5EF4-FFF2-40B4-BE49-F238E27FC236}">
                <a16:creationId xmlns:a16="http://schemas.microsoft.com/office/drawing/2014/main" id="{6C7D8283-0ED9-471C-9825-1A478243A86D}"/>
              </a:ext>
            </a:extLst>
          </p:cNvPr>
          <p:cNvSpPr txBox="1">
            <a:spLocks/>
          </p:cNvSpPr>
          <p:nvPr/>
        </p:nvSpPr>
        <p:spPr>
          <a:xfrm>
            <a:off x="1874194" y="1675808"/>
            <a:ext cx="8443608" cy="45720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b="1" dirty="0">
              <a:solidFill>
                <a:srgbClr val="1D1D19"/>
              </a:solidFill>
            </a:endParaRPr>
          </a:p>
        </p:txBody>
      </p:sp>
      <p:sp>
        <p:nvSpPr>
          <p:cNvPr id="72" name="Subtítulo 1">
            <a:extLst>
              <a:ext uri="{FF2B5EF4-FFF2-40B4-BE49-F238E27FC236}">
                <a16:creationId xmlns:a16="http://schemas.microsoft.com/office/drawing/2014/main" id="{23EB4EF3-A1BC-42D6-A1CF-C91C4627FEF6}"/>
              </a:ext>
            </a:extLst>
          </p:cNvPr>
          <p:cNvSpPr txBox="1">
            <a:spLocks/>
          </p:cNvSpPr>
          <p:nvPr/>
        </p:nvSpPr>
        <p:spPr>
          <a:xfrm>
            <a:off x="2632042" y="1966309"/>
            <a:ext cx="7864163" cy="3154340"/>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pPr>
            <a:endParaRPr lang="es-ES" sz="1400" dirty="0"/>
          </a:p>
          <a:p>
            <a:pPr>
              <a:lnSpc>
                <a:spcPct val="150000"/>
              </a:lnSpc>
              <a:spcBef>
                <a:spcPts val="600"/>
              </a:spcBef>
              <a:spcAft>
                <a:spcPts val="600"/>
              </a:spcAft>
            </a:pPr>
            <a:r>
              <a:rPr lang="es-ES" sz="1400" dirty="0"/>
              <a:t>Para ejercitar el derecho al resarcimiento de los daños y perjuicios, se ha de probar el daño sufrido y hacer una cuantificación de dicho daño. </a:t>
            </a:r>
            <a:endParaRPr lang="es-ES" sz="1400" dirty="0">
              <a:solidFill>
                <a:srgbClr val="1D1D19"/>
              </a:solidFill>
            </a:endParaRPr>
          </a:p>
          <a:p>
            <a:pPr>
              <a:lnSpc>
                <a:spcPct val="150000"/>
              </a:lnSpc>
              <a:spcBef>
                <a:spcPts val="600"/>
              </a:spcBef>
              <a:spcAft>
                <a:spcPts val="600"/>
              </a:spcAft>
            </a:pPr>
            <a:r>
              <a:rPr lang="es-ES" sz="1400" dirty="0">
                <a:solidFill>
                  <a:srgbClr val="1D1D19"/>
                </a:solidFill>
              </a:rPr>
              <a:t>La carga de la prueba de los daños y perjuicios sufridos corresponderá a la parte demandante. </a:t>
            </a:r>
          </a:p>
          <a:p>
            <a:pPr>
              <a:lnSpc>
                <a:spcPct val="150000"/>
              </a:lnSpc>
              <a:spcBef>
                <a:spcPts val="600"/>
              </a:spcBef>
              <a:spcAft>
                <a:spcPts val="600"/>
              </a:spcAft>
            </a:pPr>
            <a:r>
              <a:rPr lang="es-ES" sz="1400" dirty="0">
                <a:solidFill>
                  <a:srgbClr val="1D1D19"/>
                </a:solidFill>
              </a:rPr>
              <a:t>Existe una presunción “</a:t>
            </a:r>
            <a:r>
              <a:rPr lang="es-ES" sz="1400" i="1" dirty="0">
                <a:solidFill>
                  <a:srgbClr val="1D1D19"/>
                </a:solidFill>
              </a:rPr>
              <a:t>iuris tantum” </a:t>
            </a:r>
            <a:r>
              <a:rPr lang="es-ES" sz="1400" dirty="0">
                <a:solidFill>
                  <a:srgbClr val="1D1D19"/>
                </a:solidFill>
              </a:rPr>
              <a:t>de la existencia de daño </a:t>
            </a:r>
            <a:r>
              <a:rPr lang="es-ES" sz="1400" b="1" dirty="0">
                <a:solidFill>
                  <a:srgbClr val="1D1D19"/>
                </a:solidFill>
              </a:rPr>
              <a:t>en aquellas conductas calificadas como cárteles.</a:t>
            </a:r>
            <a:r>
              <a:rPr lang="es-ES" sz="1400" dirty="0">
                <a:solidFill>
                  <a:srgbClr val="1D1D19"/>
                </a:solidFill>
              </a:rPr>
              <a:t> </a:t>
            </a:r>
          </a:p>
          <a:p>
            <a:pPr>
              <a:lnSpc>
                <a:spcPct val="150000"/>
              </a:lnSpc>
              <a:spcBef>
                <a:spcPts val="600"/>
              </a:spcBef>
              <a:spcAft>
                <a:spcPts val="600"/>
              </a:spcAft>
            </a:pPr>
            <a:r>
              <a:rPr lang="es-ES" sz="1400" dirty="0">
                <a:solidFill>
                  <a:srgbClr val="1D1D19"/>
                </a:solidFill>
              </a:rPr>
              <a:t>Sin embargo, la presunción de la existencia de daños </a:t>
            </a:r>
            <a:r>
              <a:rPr lang="es-ES" sz="1400" i="1" dirty="0">
                <a:solidFill>
                  <a:srgbClr val="1D1D19"/>
                </a:solidFill>
              </a:rPr>
              <a:t>ex re </a:t>
            </a:r>
            <a:r>
              <a:rPr lang="es-ES" sz="1400" i="1" dirty="0" err="1">
                <a:solidFill>
                  <a:srgbClr val="1D1D19"/>
                </a:solidFill>
              </a:rPr>
              <a:t>ipsa</a:t>
            </a:r>
            <a:r>
              <a:rPr lang="es-ES" sz="1400" dirty="0">
                <a:solidFill>
                  <a:srgbClr val="1D1D19"/>
                </a:solidFill>
              </a:rPr>
              <a:t> es distinta de la cuantificación del daño sufrido por el perjudicado.</a:t>
            </a:r>
            <a:endParaRPr lang="es-ES" sz="1400" dirty="0"/>
          </a:p>
        </p:txBody>
      </p:sp>
      <p:sp>
        <p:nvSpPr>
          <p:cNvPr id="23" name="Título 14">
            <a:extLst>
              <a:ext uri="{FF2B5EF4-FFF2-40B4-BE49-F238E27FC236}">
                <a16:creationId xmlns:a16="http://schemas.microsoft.com/office/drawing/2014/main" id="{2B9B7EDD-50E1-44D5-93F5-AA4DA0D5863B}"/>
              </a:ext>
            </a:extLst>
          </p:cNvPr>
          <p:cNvSpPr txBox="1">
            <a:spLocks/>
          </p:cNvSpPr>
          <p:nvPr/>
        </p:nvSpPr>
        <p:spPr>
          <a:xfrm>
            <a:off x="915988" y="1131401"/>
            <a:ext cx="10939463" cy="665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400" b="1" cap="small" dirty="0">
                <a:solidFill>
                  <a:srgbClr val="1D1D19"/>
                </a:solidFill>
                <a:latin typeface="Arial" panose="020B0604020202020204" pitchFamily="34" charset="0"/>
                <a:cs typeface="Arial" panose="020B0604020202020204" pitchFamily="34" charset="0"/>
              </a:rPr>
              <a:t>daño y carga de la prueba</a:t>
            </a:r>
          </a:p>
        </p:txBody>
      </p:sp>
      <p:sp>
        <p:nvSpPr>
          <p:cNvPr id="3" name="Rectángulo 2">
            <a:extLst>
              <a:ext uri="{FF2B5EF4-FFF2-40B4-BE49-F238E27FC236}">
                <a16:creationId xmlns:a16="http://schemas.microsoft.com/office/drawing/2014/main" id="{1B7DC58D-0642-7042-0091-D79F54A270F0}"/>
              </a:ext>
            </a:extLst>
          </p:cNvPr>
          <p:cNvSpPr/>
          <p:nvPr/>
        </p:nvSpPr>
        <p:spPr>
          <a:xfrm>
            <a:off x="4327971" y="714605"/>
            <a:ext cx="3536056" cy="351683"/>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12FD8AB7-9CD9-41BC-F000-FC11A8049AE3}"/>
              </a:ext>
            </a:extLst>
          </p:cNvPr>
          <p:cNvSpPr/>
          <p:nvPr/>
        </p:nvSpPr>
        <p:spPr>
          <a:xfrm>
            <a:off x="5375998" y="1780892"/>
            <a:ext cx="1440000" cy="72000"/>
          </a:xfrm>
          <a:prstGeom prst="rect">
            <a:avLst/>
          </a:prstGeom>
          <a:solidFill>
            <a:srgbClr val="1D1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Gráfico 6" descr="Martillo de juez con relleno sólido">
            <a:extLst>
              <a:ext uri="{FF2B5EF4-FFF2-40B4-BE49-F238E27FC236}">
                <a16:creationId xmlns:a16="http://schemas.microsoft.com/office/drawing/2014/main" id="{19B382D7-7C03-B57A-136F-2758F60D24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4326" y="2551106"/>
            <a:ext cx="457200" cy="457200"/>
          </a:xfrm>
          <a:prstGeom prst="rect">
            <a:avLst/>
          </a:prstGeom>
        </p:spPr>
      </p:pic>
      <p:sp>
        <p:nvSpPr>
          <p:cNvPr id="8" name="Subtítulo 1">
            <a:extLst>
              <a:ext uri="{FF2B5EF4-FFF2-40B4-BE49-F238E27FC236}">
                <a16:creationId xmlns:a16="http://schemas.microsoft.com/office/drawing/2014/main" id="{D164AD35-B5DB-43D7-32E9-2A137CA62302}"/>
              </a:ext>
            </a:extLst>
          </p:cNvPr>
          <p:cNvSpPr txBox="1">
            <a:spLocks/>
          </p:cNvSpPr>
          <p:nvPr/>
        </p:nvSpPr>
        <p:spPr>
          <a:xfrm>
            <a:off x="2453639" y="3964267"/>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sp>
        <p:nvSpPr>
          <p:cNvPr id="4" name="Subtítulo 1">
            <a:extLst>
              <a:ext uri="{FF2B5EF4-FFF2-40B4-BE49-F238E27FC236}">
                <a16:creationId xmlns:a16="http://schemas.microsoft.com/office/drawing/2014/main" id="{D365B043-F54E-8B47-5827-00F18601F56D}"/>
              </a:ext>
            </a:extLst>
          </p:cNvPr>
          <p:cNvSpPr txBox="1">
            <a:spLocks/>
          </p:cNvSpPr>
          <p:nvPr/>
        </p:nvSpPr>
        <p:spPr>
          <a:xfrm>
            <a:off x="2453639" y="4714435"/>
            <a:ext cx="7864163" cy="608281"/>
          </a:xfrm>
          <a:prstGeom prst="rect">
            <a:avLst/>
          </a:prstGeom>
        </p:spPr>
        <p:txBody>
          <a:bodyPr vert="horz" lIns="91440" tIns="45720" rIns="91440" bIns="45720" rtlCol="0">
            <a:noAutofit/>
          </a:bodyPr>
          <a:lstStyle>
            <a:lvl1pPr marL="0" indent="0" algn="just"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_tradnl" sz="1600" dirty="0">
              <a:solidFill>
                <a:srgbClr val="1D1D19"/>
              </a:solidFill>
            </a:endParaRPr>
          </a:p>
        </p:txBody>
      </p:sp>
      <p:pic>
        <p:nvPicPr>
          <p:cNvPr id="6" name="Imagen 5">
            <a:extLst>
              <a:ext uri="{FF2B5EF4-FFF2-40B4-BE49-F238E27FC236}">
                <a16:creationId xmlns:a16="http://schemas.microsoft.com/office/drawing/2014/main" id="{A996E88D-D071-AAED-1270-D3CBE1CD8982}"/>
              </a:ext>
            </a:extLst>
          </p:cNvPr>
          <p:cNvPicPr>
            <a:picLocks noChangeAspect="1"/>
          </p:cNvPicPr>
          <p:nvPr/>
        </p:nvPicPr>
        <p:blipFill>
          <a:blip r:embed="rId6"/>
          <a:stretch>
            <a:fillRect/>
          </a:stretch>
        </p:blipFill>
        <p:spPr>
          <a:xfrm>
            <a:off x="2174802" y="3849655"/>
            <a:ext cx="457240" cy="457240"/>
          </a:xfrm>
          <a:prstGeom prst="rect">
            <a:avLst/>
          </a:prstGeom>
        </p:spPr>
      </p:pic>
      <p:pic>
        <p:nvPicPr>
          <p:cNvPr id="9" name="Imagen 8">
            <a:extLst>
              <a:ext uri="{FF2B5EF4-FFF2-40B4-BE49-F238E27FC236}">
                <a16:creationId xmlns:a16="http://schemas.microsoft.com/office/drawing/2014/main" id="{44A854FE-3D32-4C02-6FD9-D217FB2A3DCF}"/>
              </a:ext>
            </a:extLst>
          </p:cNvPr>
          <p:cNvPicPr>
            <a:picLocks noChangeAspect="1"/>
          </p:cNvPicPr>
          <p:nvPr/>
        </p:nvPicPr>
        <p:blipFill>
          <a:blip r:embed="rId6"/>
          <a:stretch>
            <a:fillRect/>
          </a:stretch>
        </p:blipFill>
        <p:spPr>
          <a:xfrm>
            <a:off x="2178577" y="4646029"/>
            <a:ext cx="457240" cy="457240"/>
          </a:xfrm>
          <a:prstGeom prst="rect">
            <a:avLst/>
          </a:prstGeom>
        </p:spPr>
      </p:pic>
      <p:pic>
        <p:nvPicPr>
          <p:cNvPr id="10" name="Gráfico 9" descr="Martillo de juez con relleno sólido">
            <a:extLst>
              <a:ext uri="{FF2B5EF4-FFF2-40B4-BE49-F238E27FC236}">
                <a16:creationId xmlns:a16="http://schemas.microsoft.com/office/drawing/2014/main" id="{2DC04154-3605-2ADE-827C-925EF5414E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4326" y="3200400"/>
            <a:ext cx="457200" cy="457200"/>
          </a:xfrm>
          <a:prstGeom prst="rect">
            <a:avLst/>
          </a:prstGeom>
        </p:spPr>
      </p:pic>
    </p:spTree>
    <p:extLst>
      <p:ext uri="{BB962C8B-B14F-4D97-AF65-F5344CB8AC3E}">
        <p14:creationId xmlns:p14="http://schemas.microsoft.com/office/powerpoint/2010/main" val="29504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2" grpId="0"/>
      <p:bldP spid="8"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97D71CB02C9E4D85A63E9097A6E889" ma:contentTypeVersion="3" ma:contentTypeDescription="Crear nuevo documento." ma:contentTypeScope="" ma:versionID="6958d67a4de9f4a3296d135834217ac7">
  <xsd:schema xmlns:xsd="http://www.w3.org/2001/XMLSchema" xmlns:xs="http://www.w3.org/2001/XMLSchema" xmlns:p="http://schemas.microsoft.com/office/2006/metadata/properties" xmlns:ns2="6147edc2-3942-4446-b258-06640e61028d" targetNamespace="http://schemas.microsoft.com/office/2006/metadata/properties" ma:root="true" ma:fieldsID="30ab023db9c0b74c615cc8f34753b85b" ns2:_="">
    <xsd:import namespace="6147edc2-3942-4446-b258-06640e61028d"/>
    <xsd:element name="properties">
      <xsd:complexType>
        <xsd:sequence>
          <xsd:element name="documentManagement">
            <xsd:complexType>
              <xsd:all>
                <xsd:element ref="ns2:Tipo_x0020_secci_x00f3_n" minOccurs="0"/>
                <xsd:element ref="ns2:_x00c1_rea" minOccurs="0"/>
                <xsd:element ref="ns2:Idiom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7edc2-3942-4446-b258-06640e61028d" elementFormDefault="qualified">
    <xsd:import namespace="http://schemas.microsoft.com/office/2006/documentManagement/types"/>
    <xsd:import namespace="http://schemas.microsoft.com/office/infopath/2007/PartnerControls"/>
    <xsd:element name="Tipo_x0020_secci_x00f3_n" ma:index="8" nillable="true" ma:displayName="Tipo sección" ma:default="2 - Anexo áreas de práctica" ma:format="Dropdown" ma:internalName="Tipo_x0020_secci_x00f3_n">
      <xsd:simpleType>
        <xsd:restriction base="dms:Choice">
          <xsd:enumeration value="1 - Presentación Corporativa"/>
          <xsd:enumeration value="2 - Anexo áreas de práctica"/>
          <xsd:enumeration value="3 - Anexo áreas sectoriales"/>
        </xsd:restriction>
      </xsd:simpleType>
    </xsd:element>
    <xsd:element name="_x00c1_rea" ma:index="9" nillable="true" ma:displayName="Área" ma:internalName="_x00c1_rea">
      <xsd:simpleType>
        <xsd:restriction base="dms:Text">
          <xsd:maxLength value="60"/>
        </xsd:restriction>
      </xsd:simpleType>
    </xsd:element>
    <xsd:element name="Idioma" ma:index="10" nillable="true" ma:displayName="Idioma" ma:default="Castellano" ma:format="Dropdown" ma:internalName="Idioma">
      <xsd:simpleType>
        <xsd:restriction base="dms:Choice">
          <xsd:enumeration value="Castellano"/>
          <xsd:enumeration value="Catalán"/>
          <xsd:enumeration value="Ingles"/>
          <xsd:enumeration value="Franc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1_rea xmlns="6147edc2-3942-4446-b258-06640e61028d">Genérica</_x00c1_rea>
    <Idioma xmlns="6147edc2-3942-4446-b258-06640e61028d">Castellano</Idioma>
    <Tipo_x0020_secci_x00f3_n xmlns="6147edc2-3942-4446-b258-06640e61028d">1 - Presentación Corporativa</Tipo_x0020_secci_x00f3_n>
  </documentManagement>
</p:properties>
</file>

<file path=customXml/itemProps1.xml><?xml version="1.0" encoding="utf-8"?>
<ds:datastoreItem xmlns:ds="http://schemas.openxmlformats.org/officeDocument/2006/customXml" ds:itemID="{8E176F3A-49E3-417A-844E-B3C7F8726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7edc2-3942-4446-b258-06640e610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8A6A9F-83C0-43D9-BC90-46E600B4A610}">
  <ds:schemaRefs>
    <ds:schemaRef ds:uri="http://schemas.microsoft.com/sharepoint/v3/contenttype/forms"/>
  </ds:schemaRefs>
</ds:datastoreItem>
</file>

<file path=customXml/itemProps3.xml><?xml version="1.0" encoding="utf-8"?>
<ds:datastoreItem xmlns:ds="http://schemas.openxmlformats.org/officeDocument/2006/customXml" ds:itemID="{83CC4566-3BC5-488E-911A-5E5108490F38}">
  <ds:schemaRef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6147edc2-3942-4446-b258-06640e61028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18103</TotalTime>
  <Words>4274</Words>
  <Application>Microsoft Office PowerPoint</Application>
  <PresentationFormat>Panorámica</PresentationFormat>
  <Paragraphs>224</Paragraphs>
  <Slides>35</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35</vt:i4>
      </vt:variant>
    </vt:vector>
  </HeadingPairs>
  <TitlesOfParts>
    <vt:vector size="45" baseType="lpstr">
      <vt:lpstr>Arial</vt:lpstr>
      <vt:lpstr>Calibri</vt:lpstr>
      <vt:lpstr>Calibri Light</vt:lpstr>
      <vt:lpstr>Heldane Display</vt:lpstr>
      <vt:lpstr>Heldane Display Medium</vt:lpstr>
      <vt:lpstr>Heldane Display Regular</vt:lpstr>
      <vt:lpstr>Symbol</vt:lpstr>
      <vt:lpstr>verdana</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daños por regiones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Corporativa RocaJunyent_ESP</dc:title>
  <dc:creator>Andrea Sirisi</dc:creator>
  <cp:lastModifiedBy>Teams1</cp:lastModifiedBy>
  <cp:revision>259</cp:revision>
  <cp:lastPrinted>2022-11-21T09:49:37Z</cp:lastPrinted>
  <dcterms:created xsi:type="dcterms:W3CDTF">2021-06-03T08:25:59Z</dcterms:created>
  <dcterms:modified xsi:type="dcterms:W3CDTF">2022-11-23T08:48:38Z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0x0101006397D71CB02C9E4D85A63E9097A6E889</vt:lpwstr>
  </property>
</Properties>
</file>